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257" r:id="rId5"/>
    <p:sldId id="392" r:id="rId6"/>
    <p:sldId id="395" r:id="rId7"/>
    <p:sldId id="397" r:id="rId8"/>
    <p:sldId id="258" r:id="rId9"/>
    <p:sldId id="394" r:id="rId10"/>
    <p:sldId id="260" r:id="rId11"/>
    <p:sldId id="403" r:id="rId12"/>
    <p:sldId id="404" r:id="rId13"/>
    <p:sldId id="396" r:id="rId14"/>
    <p:sldId id="400" r:id="rId15"/>
    <p:sldId id="393" r:id="rId16"/>
    <p:sldId id="398" r:id="rId17"/>
    <p:sldId id="399" r:id="rId18"/>
    <p:sldId id="336" r:id="rId19"/>
    <p:sldId id="402" r:id="rId20"/>
    <p:sldId id="401" r:id="rId21"/>
    <p:sldId id="405" r:id="rId22"/>
    <p:sldId id="278" r:id="rId23"/>
    <p:sldId id="391" r:id="rId24"/>
    <p:sldId id="25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F96"/>
    <a:srgbClr val="0070C0"/>
    <a:srgbClr val="621835"/>
    <a:srgbClr val="156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7" autoAdjust="0"/>
    <p:restoredTop sz="94660"/>
  </p:normalViewPr>
  <p:slideViewPr>
    <p:cSldViewPr snapToGrid="0">
      <p:cViewPr varScale="1">
        <p:scale>
          <a:sx n="75" d="100"/>
          <a:sy n="75" d="100"/>
        </p:scale>
        <p:origin x="48" y="2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4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4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4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4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ok4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Book4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D4B-43F6-A7E7-3C7EA17CFFBB}"/>
              </c:ext>
            </c:extLst>
          </c:dPt>
          <c:dPt>
            <c:idx val="1"/>
            <c:bubble3D val="0"/>
            <c:spPr>
              <a:pattFill prst="wdUp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D4B-43F6-A7E7-3C7EA17CFFBB}"/>
              </c:ext>
            </c:extLst>
          </c:dPt>
          <c:dPt>
            <c:idx val="2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558-41BF-A2D9-CC253C15032B}"/>
              </c:ext>
            </c:extLst>
          </c:dPt>
          <c:cat>
            <c:strRef>
              <c:f>'Zebrafish Cardiac'!$A$7:$A$9</c:f>
              <c:strCache>
                <c:ptCount val="3"/>
                <c:pt idx="0">
                  <c:v>males yes</c:v>
                </c:pt>
                <c:pt idx="1">
                  <c:v>male dir ns</c:v>
                </c:pt>
                <c:pt idx="2">
                  <c:v>males no</c:v>
                </c:pt>
              </c:strCache>
            </c:strRef>
          </c:cat>
          <c:val>
            <c:numRef>
              <c:f>'Zebrafish Cardiac'!$B$7:$B$9</c:f>
              <c:numCache>
                <c:formatCode>General</c:formatCode>
                <c:ptCount val="3"/>
                <c:pt idx="0">
                  <c:v>10</c:v>
                </c:pt>
                <c:pt idx="1">
                  <c:v>4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D4B-43F6-A7E7-3C7EA17CFF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B9E-45D3-956A-7E9B85621AD6}"/>
              </c:ext>
            </c:extLst>
          </c:dPt>
          <c:dPt>
            <c:idx val="1"/>
            <c:bubble3D val="0"/>
            <c:spPr>
              <a:pattFill prst="wdUpDiag">
                <a:fgClr>
                  <a:schemeClr val="accent5"/>
                </a:fgClr>
                <a:bgClr>
                  <a:schemeClr val="accent5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B9E-45D3-956A-7E9B85621AD6}"/>
              </c:ext>
            </c:extLst>
          </c:dPt>
          <c:dPt>
            <c:idx val="2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353-4A7F-BDBA-0262E1BDD220}"/>
              </c:ext>
            </c:extLst>
          </c:dPt>
          <c:cat>
            <c:strRef>
              <c:f>'Zebrafish Cardiac'!$A$12:$A$14</c:f>
              <c:strCache>
                <c:ptCount val="3"/>
                <c:pt idx="0">
                  <c:v>yes</c:v>
                </c:pt>
                <c:pt idx="1">
                  <c:v>fem dir ns</c:v>
                </c:pt>
                <c:pt idx="2">
                  <c:v>no</c:v>
                </c:pt>
              </c:strCache>
            </c:strRef>
          </c:cat>
          <c:val>
            <c:numRef>
              <c:f>'Zebrafish Cardiac'!$B$12:$B$14</c:f>
              <c:numCache>
                <c:formatCode>General</c:formatCode>
                <c:ptCount val="3"/>
                <c:pt idx="0">
                  <c:v>15</c:v>
                </c:pt>
                <c:pt idx="1">
                  <c:v>3</c:v>
                </c:pt>
                <c:pt idx="2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B9E-45D3-956A-7E9B85621A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"/>
          <c:y val="0.10185185185185185"/>
          <c:w val="0.53888888888888886"/>
          <c:h val="0.89814814814814814"/>
        </c:manualLayout>
      </c:layout>
      <c:pieChart>
        <c:varyColors val="1"/>
        <c:ser>
          <c:idx val="0"/>
          <c:order val="0"/>
          <c:tx>
            <c:strRef>
              <c:f>'Rat Liver'!$A$2</c:f>
              <c:strCache>
                <c:ptCount val="1"/>
                <c:pt idx="0">
                  <c:v>liver</c:v>
                </c:pt>
              </c:strCache>
            </c:strRef>
          </c:tx>
          <c:dPt>
            <c:idx val="0"/>
            <c:bubble3D val="0"/>
            <c:spPr>
              <a:pattFill prst="wdUp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A95-4552-92C8-4CBDF64F4299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A95-4552-92C8-4CBDF64F4299}"/>
              </c:ext>
            </c:extLst>
          </c:dPt>
          <c:dPt>
            <c:idx val="2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A95-4552-92C8-4CBDF64F4299}"/>
              </c:ext>
            </c:extLst>
          </c:dPt>
          <c:cat>
            <c:strRef>
              <c:f>'Zebrafish Cardiac'!$A$7:$A$9</c:f>
              <c:strCache>
                <c:ptCount val="3"/>
                <c:pt idx="0">
                  <c:v>males yes</c:v>
                </c:pt>
                <c:pt idx="1">
                  <c:v>male dir ns</c:v>
                </c:pt>
                <c:pt idx="2">
                  <c:v>males no</c:v>
                </c:pt>
              </c:strCache>
            </c:strRef>
          </c:cat>
          <c:val>
            <c:numRef>
              <c:f>'Rat Liver'!$B$4:$B$6</c:f>
              <c:numCache>
                <c:formatCode>General</c:formatCode>
                <c:ptCount val="3"/>
                <c:pt idx="0">
                  <c:v>103</c:v>
                </c:pt>
                <c:pt idx="1">
                  <c:v>3</c:v>
                </c:pt>
                <c:pt idx="2">
                  <c:v>252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A95-4552-92C8-4CBDF64F42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pattFill prst="wdUpDiag">
                <a:fgClr>
                  <a:schemeClr val="accent5"/>
                </a:fgClr>
                <a:bgClr>
                  <a:schemeClr val="accent5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CD2-4CF7-BE3B-F06CE33641D1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CD2-4CF7-BE3B-F06CE33641D1}"/>
              </c:ext>
            </c:extLst>
          </c:dPt>
          <c:dPt>
            <c:idx val="2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CD2-4CF7-BE3B-F06CE33641D1}"/>
              </c:ext>
            </c:extLst>
          </c:dPt>
          <c:cat>
            <c:strRef>
              <c:f>'Zebrafish Cardiac'!$A$12:$A$14</c:f>
              <c:strCache>
                <c:ptCount val="3"/>
                <c:pt idx="0">
                  <c:v>yes</c:v>
                </c:pt>
                <c:pt idx="1">
                  <c:v>fem dir ns</c:v>
                </c:pt>
                <c:pt idx="2">
                  <c:v>no</c:v>
                </c:pt>
              </c:strCache>
            </c:strRef>
          </c:cat>
          <c:val>
            <c:numRef>
              <c:f>'Rat Liver'!$B$9:$B$11</c:f>
              <c:numCache>
                <c:formatCode>General</c:formatCode>
                <c:ptCount val="3"/>
                <c:pt idx="0">
                  <c:v>123</c:v>
                </c:pt>
                <c:pt idx="1">
                  <c:v>13</c:v>
                </c:pt>
                <c:pt idx="2">
                  <c:v>222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CD2-4CF7-BE3B-F06CE33641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"/>
          <c:y val="0.10185185185185185"/>
          <c:w val="0.53888888888888886"/>
          <c:h val="0.89814814814814814"/>
        </c:manualLayout>
      </c:layout>
      <c:pieChart>
        <c:varyColors val="1"/>
        <c:ser>
          <c:idx val="0"/>
          <c:order val="0"/>
          <c:tx>
            <c:strRef>
              <c:f>'Rat Adipose'!$A$2</c:f>
              <c:strCache>
                <c:ptCount val="1"/>
                <c:pt idx="0">
                  <c:v>liver</c:v>
                </c:pt>
              </c:strCache>
            </c:strRef>
          </c:tx>
          <c:dPt>
            <c:idx val="0"/>
            <c:bubble3D val="0"/>
            <c:spPr>
              <a:pattFill prst="wdUp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A41-49D8-8520-DD22FCABBD4E}"/>
              </c:ext>
            </c:extLst>
          </c:dPt>
          <c:dPt>
            <c:idx val="1"/>
            <c:bubble3D val="0"/>
            <c:spPr>
              <a:pattFill prst="wdUp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A41-49D8-8520-DD22FCABBD4E}"/>
              </c:ext>
            </c:extLst>
          </c:dPt>
          <c:dPt>
            <c:idx val="2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A41-49D8-8520-DD22FCABBD4E}"/>
              </c:ext>
            </c:extLst>
          </c:dPt>
          <c:cat>
            <c:strRef>
              <c:f>'Zebrafish Cardiac'!$A$7:$A$9</c:f>
              <c:strCache>
                <c:ptCount val="3"/>
                <c:pt idx="0">
                  <c:v>males yes</c:v>
                </c:pt>
                <c:pt idx="1">
                  <c:v>male dir ns</c:v>
                </c:pt>
                <c:pt idx="2">
                  <c:v>males no</c:v>
                </c:pt>
              </c:strCache>
            </c:strRef>
          </c:cat>
          <c:val>
            <c:numRef>
              <c:f>'Rat Adipose'!$B$4:$B$6</c:f>
              <c:numCache>
                <c:formatCode>General</c:formatCode>
                <c:ptCount val="3"/>
                <c:pt idx="1">
                  <c:v>11</c:v>
                </c:pt>
                <c:pt idx="2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A41-49D8-8520-DD22FCABBD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pattFill prst="wdUpDiag">
                <a:fgClr>
                  <a:schemeClr val="accent5"/>
                </a:fgClr>
                <a:bgClr>
                  <a:schemeClr val="accent5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875-4DA5-A402-13B0FAA3F0EC}"/>
              </c:ext>
            </c:extLst>
          </c:dPt>
          <c:dPt>
            <c:idx val="1"/>
            <c:bubble3D val="0"/>
            <c:spPr>
              <a:pattFill prst="wdUpDiag">
                <a:fgClr>
                  <a:schemeClr val="accent5"/>
                </a:fgClr>
                <a:bgClr>
                  <a:schemeClr val="accent5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875-4DA5-A402-13B0FAA3F0EC}"/>
              </c:ext>
            </c:extLst>
          </c:dPt>
          <c:dPt>
            <c:idx val="2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875-4DA5-A402-13B0FAA3F0EC}"/>
              </c:ext>
            </c:extLst>
          </c:dPt>
          <c:cat>
            <c:strRef>
              <c:f>'Zebrafish Cardiac'!$A$12:$A$14</c:f>
              <c:strCache>
                <c:ptCount val="3"/>
                <c:pt idx="0">
                  <c:v>yes</c:v>
                </c:pt>
                <c:pt idx="1">
                  <c:v>fem dir ns</c:v>
                </c:pt>
                <c:pt idx="2">
                  <c:v>no</c:v>
                </c:pt>
              </c:strCache>
            </c:strRef>
          </c:cat>
          <c:val>
            <c:numRef>
              <c:f>'Rat Adipose'!$B$9:$B$11</c:f>
              <c:numCache>
                <c:formatCode>General</c:formatCode>
                <c:ptCount val="3"/>
                <c:pt idx="1">
                  <c:v>16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875-4DA5-A402-13B0FAA3F0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1AD7FE-26C8-4687-82CA-D28D21BB2025}" type="datetimeFigureOut">
              <a:rPr lang="en-US" smtClean="0"/>
              <a:t>9/12/2024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76FD26-A68C-4B6B-A773-CC649001E5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996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26282A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hear from emerging researchers who will describe their research and its practical applications for the field.</a:t>
            </a:r>
          </a:p>
          <a:p>
            <a:endParaRPr lang="en-US" sz="1800" dirty="0">
              <a:solidFill>
                <a:srgbClr val="26282A"/>
              </a:solidFill>
              <a:effectLst/>
              <a:latin typeface="Helvetica" panose="020B060402020202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This would be a facilitated session with a 15-minute presentation followed by a 5-minute Q&amp;A. We will provide each speaker with curated audience feedback to support career growth. We are hoping for a mix of clinical and basic science.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76FD26-A68C-4B6B-A773-CC649001E57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235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Moderate 84 ± 4.5 mg/dl</a:t>
            </a:r>
          </a:p>
          <a:p>
            <a:r>
              <a:rPr lang="en-US" dirty="0"/>
              <a:t>What about adults?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76FD26-A68C-4B6B-A773-CC649001E57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040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https://cifasd.org/data-sharing/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91EB1D-3BFE-4F58-B8B1-3132828DF4E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539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664E4-437C-0241-E164-E1304348DF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878216-CB50-7FDA-C0C8-9A6428688D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A0AEC-690D-BDD3-D97E-F1F870722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BEB2C-65F2-43FC-800F-AEA0B68DBA82}" type="datetimeFigureOut">
              <a:rPr lang="en-US" smtClean="0"/>
              <a:t>9/12/2024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7BB34-C208-B8CE-891C-A8215629D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E4396-1B64-2178-251D-21BA646AE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F1F7A-DBA4-4DC9-9D8C-84342A4C48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339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84741-742E-CD69-3839-45CD87611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B4E0C5-B9D4-4F80-B446-EECB5CA069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B316D-43A6-76BC-0D7A-E58396A9D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BEB2C-65F2-43FC-800F-AEA0B68DBA82}" type="datetimeFigureOut">
              <a:rPr lang="en-US" smtClean="0"/>
              <a:t>9/12/2024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E9116-144C-3C4A-8AEF-EF2079186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EDE4F9-AB6A-474A-DFB9-EE53A4FB4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F1F7A-DBA4-4DC9-9D8C-84342A4C48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068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DC31B9-8BF1-96A2-BB1B-B1133A8B8A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6F694D-0BC6-1A14-A65E-7ECB96712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EF489-AB6E-CEE9-5EC9-29BEBDD21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BEB2C-65F2-43FC-800F-AEA0B68DBA82}" type="datetimeFigureOut">
              <a:rPr lang="en-US" smtClean="0"/>
              <a:t>9/12/2024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7BCC2-F1B5-DC37-66DC-9B5F1ADEE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29DD8-E2AC-DC6D-48AA-6D0E74109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F1F7A-DBA4-4DC9-9D8C-84342A4C48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58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F4A7B-872D-4201-CB95-39B1F9221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08B3D-EF09-546C-2905-959EB2C4A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8A8AB1-F407-C643-40FD-844C615F9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BEB2C-65F2-43FC-800F-AEA0B68DBA82}" type="datetimeFigureOut">
              <a:rPr lang="en-US" smtClean="0"/>
              <a:t>9/12/2024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4CCA0-A8C3-7BBA-7F24-A085AE726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5A263-1A5C-E39D-4286-99A6D993E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F1F7A-DBA4-4DC9-9D8C-84342A4C48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810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E8BEF-A2EE-8A4F-DD83-9AD37BBAE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0154CB-AB97-CC16-5F0C-1FD224819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00378-5507-0276-E3CB-6B656B70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BEB2C-65F2-43FC-800F-AEA0B68DBA82}" type="datetimeFigureOut">
              <a:rPr lang="en-US" smtClean="0"/>
              <a:t>9/12/2024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25EBC-124F-E630-FE19-B34D9E350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033DB-6444-6B9E-C206-211C07A6E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F1F7A-DBA4-4DC9-9D8C-84342A4C48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022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5011C-46C8-CD47-77F8-6E2640037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1D2C8-1E45-3BA7-5490-2597351317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62FE06-EE95-411C-7655-8E91C66C3B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81AFA3-19A0-33C2-15E4-7B58E2D0D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BEB2C-65F2-43FC-800F-AEA0B68DBA82}" type="datetimeFigureOut">
              <a:rPr lang="en-US" smtClean="0"/>
              <a:t>9/12/2024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2D1F17-63FB-B367-2100-D850880E3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998463-D62B-CEFC-CDE8-CC44AE438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F1F7A-DBA4-4DC9-9D8C-84342A4C48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581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13239-D7BB-31EF-3C25-BF2F80C41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9EEE1-87AA-4037-CD9E-8D3162960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A24DC7-A3D5-3A49-8EFD-33CE64C32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1CA80E-5675-433E-79C0-3832B06156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195156-FE3B-8C52-2979-823C3F02D5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6232AC-9A7C-8DFC-D48E-5F6E74D52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BEB2C-65F2-43FC-800F-AEA0B68DBA82}" type="datetimeFigureOut">
              <a:rPr lang="en-US" smtClean="0"/>
              <a:t>9/12/2024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D5454E-B998-37BC-B0B9-D4C68EC42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74AB0B-41EC-2303-F0A4-AB2238CFB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F1F7A-DBA4-4DC9-9D8C-84342A4C48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295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9FD35-566B-6B8C-42BD-CFA2CB8AC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E9D64A-CE54-8FEA-95E5-B78C455BE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BEB2C-65F2-43FC-800F-AEA0B68DBA82}" type="datetimeFigureOut">
              <a:rPr lang="en-US" smtClean="0"/>
              <a:t>9/12/2024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72BA90-0F86-B587-8B10-A1F8497D7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1E6F2C-2F1B-A971-77D0-3C93AB7DA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F1F7A-DBA4-4DC9-9D8C-84342A4C48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325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E32577-DA97-FF9C-959B-EA6BEB5EE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BEB2C-65F2-43FC-800F-AEA0B68DBA82}" type="datetimeFigureOut">
              <a:rPr lang="en-US" smtClean="0"/>
              <a:t>9/12/2024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A85160-6843-6A2D-3C3F-5A156C2D6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0B96F-22F9-4935-2EAE-A0B455300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F1F7A-DBA4-4DC9-9D8C-84342A4C48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039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1D8AB-23C2-F953-DC39-040118D15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4F444-4EB1-2E9C-8737-23438C380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8E6334-9975-724A-729A-DA4DBB1792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12A3BE-E5DE-3505-6346-99800A0C9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BEB2C-65F2-43FC-800F-AEA0B68DBA82}" type="datetimeFigureOut">
              <a:rPr lang="en-US" smtClean="0"/>
              <a:t>9/12/2024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655878-94EC-B3B2-79C9-1379FC730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DE4A1D-45CB-B027-8BFA-EA56A7690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F1F7A-DBA4-4DC9-9D8C-84342A4C48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910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E1408-49AA-C5AD-3BBE-4C001320B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2AD96-48B9-8DC9-798A-6BA152B05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8725E6-11E0-419A-3DDB-82F2BA1133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41FD30-D187-2C4C-7FA6-CAC871FD9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BEB2C-65F2-43FC-800F-AEA0B68DBA82}" type="datetimeFigureOut">
              <a:rPr lang="en-US" smtClean="0"/>
              <a:t>9/12/2024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6C1C9F-37CA-CE3F-A4B9-68D46FB9E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EE5DF8-E65E-38BA-3672-39666E6D6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F1F7A-DBA4-4DC9-9D8C-84342A4C48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681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223664-2236-3838-ED8E-AE146D04C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6B13CF-C6AB-4518-E664-2CC04551A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C9F5D-E560-94FF-AC22-385529792F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BBEB2C-65F2-43FC-800F-AEA0B68DBA82}" type="datetimeFigureOut">
              <a:rPr lang="en-US" smtClean="0"/>
              <a:t>9/12/2024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9A246-E894-D17D-4A2F-866C8E0A82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A0FCC-1FF1-BA13-ECC8-2AE5FC6750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5F1F7A-DBA4-4DC9-9D8C-84342A4C48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293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13" Type="http://schemas.openxmlformats.org/officeDocument/2006/relationships/image" Target="../media/image27.emf"/><Relationship Id="rId18" Type="http://schemas.openxmlformats.org/officeDocument/2006/relationships/image" Target="../media/image32.svg"/><Relationship Id="rId3" Type="http://schemas.openxmlformats.org/officeDocument/2006/relationships/image" Target="../media/image15.svg"/><Relationship Id="rId7" Type="http://schemas.openxmlformats.org/officeDocument/2006/relationships/image" Target="../media/image21.emf"/><Relationship Id="rId12" Type="http://schemas.openxmlformats.org/officeDocument/2006/relationships/image" Target="../media/image26.emf"/><Relationship Id="rId17" Type="http://schemas.openxmlformats.org/officeDocument/2006/relationships/image" Target="../media/image31.png"/><Relationship Id="rId2" Type="http://schemas.openxmlformats.org/officeDocument/2006/relationships/image" Target="../media/image14.png"/><Relationship Id="rId16" Type="http://schemas.openxmlformats.org/officeDocument/2006/relationships/image" Target="../media/image3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11" Type="http://schemas.openxmlformats.org/officeDocument/2006/relationships/image" Target="../media/image25.emf"/><Relationship Id="rId5" Type="http://schemas.openxmlformats.org/officeDocument/2006/relationships/image" Target="../media/image17.svg"/><Relationship Id="rId15" Type="http://schemas.openxmlformats.org/officeDocument/2006/relationships/image" Target="../media/image29.png"/><Relationship Id="rId10" Type="http://schemas.openxmlformats.org/officeDocument/2006/relationships/image" Target="../media/image24.emf"/><Relationship Id="rId4" Type="http://schemas.openxmlformats.org/officeDocument/2006/relationships/image" Target="../media/image16.png"/><Relationship Id="rId9" Type="http://schemas.openxmlformats.org/officeDocument/2006/relationships/image" Target="../media/image23.emf"/><Relationship Id="rId1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chart" Target="../charts/chart6.xml"/><Relationship Id="rId3" Type="http://schemas.openxmlformats.org/officeDocument/2006/relationships/chart" Target="../charts/chart1.xml"/><Relationship Id="rId7" Type="http://schemas.openxmlformats.org/officeDocument/2006/relationships/image" Target="../media/image36.png"/><Relationship Id="rId12" Type="http://schemas.openxmlformats.org/officeDocument/2006/relationships/chart" Target="../charts/chart5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11" Type="http://schemas.openxmlformats.org/officeDocument/2006/relationships/chart" Target="../charts/chart4.xml"/><Relationship Id="rId5" Type="http://schemas.openxmlformats.org/officeDocument/2006/relationships/image" Target="../media/image35.svg"/><Relationship Id="rId10" Type="http://schemas.openxmlformats.org/officeDocument/2006/relationships/chart" Target="../charts/chart3.xml"/><Relationship Id="rId4" Type="http://schemas.openxmlformats.org/officeDocument/2006/relationships/image" Target="../media/image34.png"/><Relationship Id="rId9" Type="http://schemas.openxmlformats.org/officeDocument/2006/relationships/image" Target="../media/image38.jpeg"/><Relationship Id="rId1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56.jpeg"/><Relationship Id="rId4" Type="http://schemas.openxmlformats.org/officeDocument/2006/relationships/image" Target="../media/image55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2.wdp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tif"/><Relationship Id="rId12" Type="http://schemas.openxmlformats.org/officeDocument/2006/relationships/image" Target="../media/image1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8.tif"/><Relationship Id="rId11" Type="http://schemas.openxmlformats.org/officeDocument/2006/relationships/image" Target="../media/image15.svg"/><Relationship Id="rId5" Type="http://schemas.microsoft.com/office/2007/relationships/hdphoto" Target="../media/hdphoto2.wdp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grey surface&#10;&#10;Description automatically generated">
            <a:extLst>
              <a:ext uri="{FF2B5EF4-FFF2-40B4-BE49-F238E27FC236}">
                <a16:creationId xmlns:a16="http://schemas.microsoft.com/office/drawing/2014/main" id="{51E47C80-BE49-84EA-A49E-505A66A19F2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62000" y="-432281"/>
            <a:ext cx="12954000" cy="87087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DB808C-0182-383A-690E-20D4D9DB44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6340" y="1122363"/>
            <a:ext cx="11099320" cy="2387600"/>
          </a:xfrm>
          <a:solidFill>
            <a:srgbClr val="D9D9D9">
              <a:alpha val="70000"/>
            </a:srgbClr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621835"/>
                </a:solidFill>
              </a:rPr>
              <a:t>Understanding the impact of PAE on stem cells &amp; healthy aging in people with FASD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4A14B3-DC21-48DF-A8C1-43D940F1B3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solidFill>
            <a:srgbClr val="D9D9D9">
              <a:alpha val="70000"/>
            </a:srgbClr>
          </a:solidFill>
        </p:spPr>
        <p:txBody>
          <a:bodyPr>
            <a:normAutofit fontScale="92500" lnSpcReduction="10000"/>
          </a:bodyPr>
          <a:lstStyle/>
          <a:p>
            <a:pPr>
              <a:spcBef>
                <a:spcPts val="400"/>
              </a:spcBef>
            </a:pPr>
            <a:r>
              <a:rPr lang="en-US" b="1" dirty="0">
                <a:solidFill>
                  <a:srgbClr val="621835"/>
                </a:solidFill>
              </a:rPr>
              <a:t>Amanda H. Mahnke, PhD</a:t>
            </a:r>
          </a:p>
          <a:p>
            <a:pPr>
              <a:spcBef>
                <a:spcPts val="400"/>
              </a:spcBef>
            </a:pPr>
            <a:r>
              <a:rPr lang="en-US" dirty="0"/>
              <a:t>Assistant Professor</a:t>
            </a:r>
          </a:p>
          <a:p>
            <a:pPr>
              <a:spcBef>
                <a:spcPts val="400"/>
              </a:spcBef>
            </a:pPr>
            <a:r>
              <a:rPr lang="en-US" dirty="0"/>
              <a:t>Department of Neuroscience and Experimental Therapeutics</a:t>
            </a:r>
          </a:p>
          <a:p>
            <a:pPr>
              <a:spcBef>
                <a:spcPts val="400"/>
              </a:spcBef>
            </a:pPr>
            <a:r>
              <a:rPr lang="en-US" dirty="0"/>
              <a:t>Texas A&amp;M University College of Medicine</a:t>
            </a:r>
          </a:p>
          <a:p>
            <a:pPr>
              <a:spcBef>
                <a:spcPts val="400"/>
              </a:spcBef>
            </a:pPr>
            <a:r>
              <a:rPr lang="en-US" b="1" dirty="0">
                <a:solidFill>
                  <a:srgbClr val="621835"/>
                </a:solidFill>
              </a:rPr>
              <a:t>mahnke@tamu.edu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0D617FA-8CBF-F6FE-214E-BE746ACAB02F}"/>
              </a:ext>
            </a:extLst>
          </p:cNvPr>
          <p:cNvSpPr txBox="1">
            <a:spLocks/>
          </p:cNvSpPr>
          <p:nvPr/>
        </p:nvSpPr>
        <p:spPr>
          <a:xfrm>
            <a:off x="161925" y="6030119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400"/>
              </a:spcBef>
            </a:pPr>
            <a:r>
              <a:rPr lang="en-US" sz="2000" dirty="0">
                <a:solidFill>
                  <a:srgbClr val="621835"/>
                </a:solidFill>
              </a:rPr>
              <a:t>Emerging Researchers FASD Impact Week</a:t>
            </a:r>
          </a:p>
          <a:p>
            <a:pPr algn="l">
              <a:spcBef>
                <a:spcPts val="400"/>
              </a:spcBef>
            </a:pPr>
            <a:r>
              <a:rPr lang="en-US" sz="2000" dirty="0">
                <a:solidFill>
                  <a:srgbClr val="621835"/>
                </a:solidFill>
              </a:rPr>
              <a:t>18 Sept 2024</a:t>
            </a:r>
            <a:endParaRPr lang="en-US" sz="2000" dirty="0"/>
          </a:p>
        </p:txBody>
      </p:sp>
      <p:pic>
        <p:nvPicPr>
          <p:cNvPr id="5" name="Picture 4" descr="A screen shot of a logo&#10;&#10;Description automatically generated">
            <a:extLst>
              <a:ext uri="{FF2B5EF4-FFF2-40B4-BE49-F238E27FC236}">
                <a16:creationId xmlns:a16="http://schemas.microsoft.com/office/drawing/2014/main" id="{936E47FA-80F0-3E5A-1B1D-48F2C8AD06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670" y="5666993"/>
            <a:ext cx="1828804" cy="101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820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Map&#10;&#10;Description automatically generated with low confidence">
            <a:extLst>
              <a:ext uri="{FF2B5EF4-FFF2-40B4-BE49-F238E27FC236}">
                <a16:creationId xmlns:a16="http://schemas.microsoft.com/office/drawing/2014/main" id="{164466E3-F118-4531-957C-4136DFD2BF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0" t="18534" r="53287" b="56540"/>
          <a:stretch/>
        </p:blipFill>
        <p:spPr>
          <a:xfrm>
            <a:off x="2956944" y="975485"/>
            <a:ext cx="5356766" cy="3102825"/>
          </a:xfr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585CAC0-0D52-4F85-8A66-BF909BEA5B2F}"/>
              </a:ext>
            </a:extLst>
          </p:cNvPr>
          <p:cNvSpPr txBox="1">
            <a:spLocks/>
          </p:cNvSpPr>
          <p:nvPr/>
        </p:nvSpPr>
        <p:spPr>
          <a:xfrm>
            <a:off x="169334" y="3946849"/>
            <a:ext cx="5359401" cy="318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Decreased RNA and protein stem cell marker expression </a:t>
            </a:r>
            <a:r>
              <a:rPr lang="en-US" sz="1200" dirty="0"/>
              <a:t>(Santillano et al., 2005, Salem et al., 2021 Neurotoxicol Teratol)</a:t>
            </a:r>
          </a:p>
          <a:p>
            <a:r>
              <a:rPr lang="en-US" dirty="0"/>
              <a:t>Decreased expression of small RNAs (microRNAs) that block differentiation signaling</a:t>
            </a:r>
            <a:r>
              <a:rPr lang="en-US" sz="1200" dirty="0"/>
              <a:t>(Saythan et al., 2007 J Neurosci)</a:t>
            </a:r>
          </a:p>
          <a:p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B3B808-B8A8-4180-9F3C-B12D8A73BABC}"/>
              </a:ext>
            </a:extLst>
          </p:cNvPr>
          <p:cNvSpPr txBox="1">
            <a:spLocks/>
          </p:cNvSpPr>
          <p:nvPr/>
        </p:nvSpPr>
        <p:spPr>
          <a:xfrm>
            <a:off x="5937210" y="4360697"/>
            <a:ext cx="5960532" cy="3187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Increased differentiation lineage markers </a:t>
            </a:r>
            <a:r>
              <a:rPr lang="en-US" sz="1200" dirty="0"/>
              <a:t>(Salem et al., 2021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Neurotoxicol Teratol)</a:t>
            </a:r>
            <a:r>
              <a:rPr lang="en-US" sz="1200" dirty="0"/>
              <a:t> </a:t>
            </a:r>
          </a:p>
          <a:p>
            <a:r>
              <a:rPr lang="en-US" dirty="0"/>
              <a:t>Decreased miRNAs enhances expression of astrocyte lineage genes</a:t>
            </a:r>
            <a:r>
              <a:rPr lang="en-US" sz="1200" dirty="0"/>
              <a:t>(Tsai et al., 2014 Biol Open)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918A23-E557-411D-AEAB-FD8467CE2A4D}"/>
              </a:ext>
            </a:extLst>
          </p:cNvPr>
          <p:cNvSpPr txBox="1"/>
          <p:nvPr/>
        </p:nvSpPr>
        <p:spPr>
          <a:xfrm>
            <a:off x="0" y="6581001"/>
            <a:ext cx="61298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Created with BioRender.com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E7B4D8-727D-A019-DA0F-8F00296BE991}"/>
              </a:ext>
            </a:extLst>
          </p:cNvPr>
          <p:cNvSpPr txBox="1">
            <a:spLocks/>
          </p:cNvSpPr>
          <p:nvPr/>
        </p:nvSpPr>
        <p:spPr>
          <a:xfrm>
            <a:off x="-26168" y="263603"/>
            <a:ext cx="12218168" cy="720119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621835"/>
                </a:solidFill>
              </a:rPr>
              <a:t>What evidence do we have about PAE impacting stem cells?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0051042F-95B3-B0CA-DF4C-4DA25E564BD0}"/>
              </a:ext>
            </a:extLst>
          </p:cNvPr>
          <p:cNvSpPr/>
          <p:nvPr/>
        </p:nvSpPr>
        <p:spPr>
          <a:xfrm>
            <a:off x="1065450" y="2126309"/>
            <a:ext cx="321079" cy="95134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3C5A2F08-5E9D-D253-364F-15AB929BD713}"/>
              </a:ext>
            </a:extLst>
          </p:cNvPr>
          <p:cNvSpPr/>
          <p:nvPr/>
        </p:nvSpPr>
        <p:spPr>
          <a:xfrm rot="10800000">
            <a:off x="11465299" y="1254714"/>
            <a:ext cx="321079" cy="213818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4505E6-22DA-196E-DA65-FE30F74FDEB5}"/>
              </a:ext>
            </a:extLst>
          </p:cNvPr>
          <p:cNvSpPr txBox="1"/>
          <p:nvPr/>
        </p:nvSpPr>
        <p:spPr>
          <a:xfrm>
            <a:off x="6718801" y="1331897"/>
            <a:ext cx="3676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Neurons (long distance signalers)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737CB3-0BBA-C7E3-3F9F-E9027D7AD2DB}"/>
              </a:ext>
            </a:extLst>
          </p:cNvPr>
          <p:cNvSpPr txBox="1"/>
          <p:nvPr/>
        </p:nvSpPr>
        <p:spPr>
          <a:xfrm>
            <a:off x="1360442" y="2342231"/>
            <a:ext cx="202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Neural stem cells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8BE95C-8505-24C1-C90E-AE555D83553B}"/>
              </a:ext>
            </a:extLst>
          </p:cNvPr>
          <p:cNvSpPr txBox="1"/>
          <p:nvPr/>
        </p:nvSpPr>
        <p:spPr>
          <a:xfrm>
            <a:off x="7782470" y="2049404"/>
            <a:ext cx="3196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Astrocytes (short distance</a:t>
            </a:r>
          </a:p>
          <a:p>
            <a:r>
              <a:rPr lang="en-US" b="1" dirty="0"/>
              <a:t>signal coordination/cleanup)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548466-B557-78A7-8B78-1B4B7D8A00A8}"/>
              </a:ext>
            </a:extLst>
          </p:cNvPr>
          <p:cNvSpPr txBox="1"/>
          <p:nvPr/>
        </p:nvSpPr>
        <p:spPr>
          <a:xfrm>
            <a:off x="6837996" y="3023570"/>
            <a:ext cx="4158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Oligodendrocytes (signaling insulator)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9891C3-7C65-46D3-F6D3-5B73F4E8B035}"/>
              </a:ext>
            </a:extLst>
          </p:cNvPr>
          <p:cNvSpPr txBox="1"/>
          <p:nvPr/>
        </p:nvSpPr>
        <p:spPr>
          <a:xfrm>
            <a:off x="2840511" y="1259492"/>
            <a:ext cx="1577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EXHAUSTION</a:t>
            </a:r>
          </a:p>
        </p:txBody>
      </p:sp>
      <p:sp>
        <p:nvSpPr>
          <p:cNvPr id="13" name="Lightning Bolt 12">
            <a:extLst>
              <a:ext uri="{FF2B5EF4-FFF2-40B4-BE49-F238E27FC236}">
                <a16:creationId xmlns:a16="http://schemas.microsoft.com/office/drawing/2014/main" id="{F92F62AA-BB33-CF9C-1F05-408BDD78AA61}"/>
              </a:ext>
            </a:extLst>
          </p:cNvPr>
          <p:cNvSpPr/>
          <p:nvPr/>
        </p:nvSpPr>
        <p:spPr>
          <a:xfrm>
            <a:off x="2663186" y="1246152"/>
            <a:ext cx="321079" cy="405430"/>
          </a:xfrm>
          <a:prstGeom prst="lightningBolt">
            <a:avLst/>
          </a:prstGeom>
          <a:solidFill>
            <a:srgbClr val="62183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Lightning Bolt 13">
            <a:extLst>
              <a:ext uri="{FF2B5EF4-FFF2-40B4-BE49-F238E27FC236}">
                <a16:creationId xmlns:a16="http://schemas.microsoft.com/office/drawing/2014/main" id="{8106AFB9-8400-352E-763A-613695D8F7A9}"/>
              </a:ext>
            </a:extLst>
          </p:cNvPr>
          <p:cNvSpPr/>
          <p:nvPr/>
        </p:nvSpPr>
        <p:spPr>
          <a:xfrm flipH="1">
            <a:off x="4257519" y="1254714"/>
            <a:ext cx="321079" cy="405430"/>
          </a:xfrm>
          <a:prstGeom prst="lightningBolt">
            <a:avLst/>
          </a:prstGeom>
          <a:solidFill>
            <a:srgbClr val="62183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31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" grpId="0" animBg="1"/>
      <p:bldP spid="3" grpId="0" animBg="1"/>
      <p:bldP spid="12" grpId="0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B076665-F279-2F7A-D4C9-D2D207E0481F}"/>
              </a:ext>
            </a:extLst>
          </p:cNvPr>
          <p:cNvGrpSpPr/>
          <p:nvPr/>
        </p:nvGrpSpPr>
        <p:grpSpPr>
          <a:xfrm>
            <a:off x="6214171" y="6229518"/>
            <a:ext cx="4257581" cy="464372"/>
            <a:chOff x="347462" y="5797997"/>
            <a:chExt cx="4257581" cy="46437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1A9BC94-7564-6B31-A384-7DCFC4BDF9E5}"/>
                </a:ext>
              </a:extLst>
            </p:cNvPr>
            <p:cNvSpPr txBox="1"/>
            <p:nvPr/>
          </p:nvSpPr>
          <p:spPr>
            <a:xfrm rot="18900000">
              <a:off x="347462" y="5797997"/>
              <a:ext cx="8980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/>
                <a:t>Control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A55E612-629D-2625-AC5C-0E22D377883F}"/>
                </a:ext>
              </a:extLst>
            </p:cNvPr>
            <p:cNvSpPr txBox="1"/>
            <p:nvPr/>
          </p:nvSpPr>
          <p:spPr>
            <a:xfrm rot="18900000">
              <a:off x="620928" y="5881309"/>
              <a:ext cx="11336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/>
                <a:t>60 mg/dL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DE6F2DF-C62A-2E42-9070-D150A7C48F5D}"/>
                </a:ext>
              </a:extLst>
            </p:cNvPr>
            <p:cNvSpPr txBox="1"/>
            <p:nvPr/>
          </p:nvSpPr>
          <p:spPr>
            <a:xfrm rot="18900000">
              <a:off x="1031107" y="5907946"/>
              <a:ext cx="12089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/>
                <a:t>120 mg/dL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6E257AC-F72E-77A6-297F-F3E3976958FC}"/>
                </a:ext>
              </a:extLst>
            </p:cNvPr>
            <p:cNvSpPr txBox="1"/>
            <p:nvPr/>
          </p:nvSpPr>
          <p:spPr>
            <a:xfrm rot="18900000">
              <a:off x="1427649" y="5923815"/>
              <a:ext cx="12538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/>
                <a:t>320 mg/dL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108EDC4-A467-F6D8-EEC9-5ABD3406C0A7}"/>
                </a:ext>
              </a:extLst>
            </p:cNvPr>
            <p:cNvSpPr txBox="1"/>
            <p:nvPr/>
          </p:nvSpPr>
          <p:spPr>
            <a:xfrm rot="18900000">
              <a:off x="2270987" y="5797997"/>
              <a:ext cx="8980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/>
                <a:t>Control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267AAE7-5A66-3651-8F96-DF75087EEA48}"/>
                </a:ext>
              </a:extLst>
            </p:cNvPr>
            <p:cNvSpPr txBox="1"/>
            <p:nvPr/>
          </p:nvSpPr>
          <p:spPr>
            <a:xfrm rot="18900000">
              <a:off x="2544453" y="5881309"/>
              <a:ext cx="11336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/>
                <a:t>60 mg/dL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561C15-D105-0F62-E375-0A2FA1145BB4}"/>
                </a:ext>
              </a:extLst>
            </p:cNvPr>
            <p:cNvSpPr txBox="1"/>
            <p:nvPr/>
          </p:nvSpPr>
          <p:spPr>
            <a:xfrm rot="18900000">
              <a:off x="2954632" y="5907946"/>
              <a:ext cx="12089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/>
                <a:t>120 mg/dL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B28ABE6-11F8-DEAD-F98C-1C396DB7BAEF}"/>
                </a:ext>
              </a:extLst>
            </p:cNvPr>
            <p:cNvSpPr txBox="1"/>
            <p:nvPr/>
          </p:nvSpPr>
          <p:spPr>
            <a:xfrm rot="18900000">
              <a:off x="3351174" y="5923815"/>
              <a:ext cx="12538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/>
                <a:t>320 mg/dL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161977-8DA0-C95A-C719-E472A914BEF4}"/>
              </a:ext>
            </a:extLst>
          </p:cNvPr>
          <p:cNvGrpSpPr/>
          <p:nvPr/>
        </p:nvGrpSpPr>
        <p:grpSpPr>
          <a:xfrm>
            <a:off x="6005789" y="983722"/>
            <a:ext cx="6097071" cy="4043314"/>
            <a:chOff x="743974" y="213460"/>
            <a:chExt cx="8704734" cy="577260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BDE96E8-08FE-1C6F-2E77-313A44753E5E}"/>
                </a:ext>
              </a:extLst>
            </p:cNvPr>
            <p:cNvGrpSpPr/>
            <p:nvPr/>
          </p:nvGrpSpPr>
          <p:grpSpPr>
            <a:xfrm>
              <a:off x="828644" y="213460"/>
              <a:ext cx="8620064" cy="4452667"/>
              <a:chOff x="12966745" y="-645005"/>
              <a:chExt cx="8620064" cy="4452667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1F9859E-7D48-CC35-A368-7513EDAB8B03}"/>
                  </a:ext>
                </a:extLst>
              </p:cNvPr>
              <p:cNvSpPr txBox="1"/>
              <p:nvPr/>
            </p:nvSpPr>
            <p:spPr>
              <a:xfrm>
                <a:off x="12977237" y="1000299"/>
                <a:ext cx="863258" cy="5272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i="1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</a:rPr>
                  <a:t>Nes</a:t>
                </a:r>
                <a:endParaRPr kumimoji="0" lang="en-US" sz="2400" i="1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BB5D313-09BF-8C43-C9F6-7EA89D592F3B}"/>
                  </a:ext>
                </a:extLst>
              </p:cNvPr>
              <p:cNvSpPr txBox="1"/>
              <p:nvPr/>
            </p:nvSpPr>
            <p:spPr>
              <a:xfrm>
                <a:off x="19117045" y="1732717"/>
                <a:ext cx="2278249" cy="4394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P</a:t>
                </a:r>
                <a:r>
                  <a:rPr kumimoji="0" lang="en-US" sz="1400" b="1" i="1" u="none" strike="noStrike" kern="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sexXetoh</a:t>
                </a:r>
                <a:r>
                  <a:rPr kumimoji="0" lang="en-US" sz="1400" b="1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&lt; 0.001</a:t>
                </a:r>
              </a:p>
            </p:txBody>
          </p:sp>
          <p:pic>
            <p:nvPicPr>
              <p:cNvPr id="34" name="Graphic 33" descr="Female">
                <a:extLst>
                  <a:ext uri="{FF2B5EF4-FFF2-40B4-BE49-F238E27FC236}">
                    <a16:creationId xmlns:a16="http://schemas.microsoft.com/office/drawing/2014/main" id="{9320AE8C-FB41-FE26-C44B-24586D432E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4780295" y="625291"/>
                <a:ext cx="548640" cy="548640"/>
              </a:xfrm>
              <a:prstGeom prst="rect">
                <a:avLst/>
              </a:prstGeom>
            </p:spPr>
          </p:pic>
          <p:pic>
            <p:nvPicPr>
              <p:cNvPr id="35" name="Graphic 34" descr="Male">
                <a:extLst>
                  <a:ext uri="{FF2B5EF4-FFF2-40B4-BE49-F238E27FC236}">
                    <a16:creationId xmlns:a16="http://schemas.microsoft.com/office/drawing/2014/main" id="{C579D848-68D4-E129-8346-67CD502526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7450119" y="625291"/>
                <a:ext cx="548640" cy="548640"/>
              </a:xfrm>
              <a:prstGeom prst="rect">
                <a:avLst/>
              </a:prstGeom>
            </p:spPr>
          </p:pic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658E8697-E2EC-B91B-6BD1-CE588286B26B}"/>
                  </a:ext>
                </a:extLst>
              </p:cNvPr>
              <p:cNvGrpSpPr/>
              <p:nvPr/>
            </p:nvGrpSpPr>
            <p:grpSpPr>
              <a:xfrm>
                <a:off x="13908226" y="1540209"/>
                <a:ext cx="4955540" cy="750233"/>
                <a:chOff x="13110680" y="29921424"/>
                <a:chExt cx="4955540" cy="750233"/>
              </a:xfrm>
            </p:grpSpPr>
            <p:pic>
              <p:nvPicPr>
                <p:cNvPr id="67" name="Picture 66">
                  <a:extLst>
                    <a:ext uri="{FF2B5EF4-FFF2-40B4-BE49-F238E27FC236}">
                      <a16:creationId xmlns:a16="http://schemas.microsoft.com/office/drawing/2014/main" id="{32F51C56-779D-C3C0-F9C7-E843ADEBC5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15228" t="19245" r="21526" b="50260"/>
                <a:stretch/>
              </p:blipFill>
              <p:spPr>
                <a:xfrm>
                  <a:off x="13110680" y="29941136"/>
                  <a:ext cx="2286000" cy="714927"/>
                </a:xfrm>
                <a:prstGeom prst="rect">
                  <a:avLst/>
                </a:prstGeom>
                <a:ln w="12700">
                  <a:solidFill>
                    <a:schemeClr val="tx1"/>
                  </a:solidFill>
                </a:ln>
              </p:spPr>
            </p:pic>
            <p:pic>
              <p:nvPicPr>
                <p:cNvPr id="68" name="Picture 67">
                  <a:extLst>
                    <a:ext uri="{FF2B5EF4-FFF2-40B4-BE49-F238E27FC236}">
                      <a16:creationId xmlns:a16="http://schemas.microsoft.com/office/drawing/2014/main" id="{B2366471-63DA-6BCB-9DBD-D7BD4866D0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15228" t="54644" r="21526" b="13355"/>
                <a:stretch/>
              </p:blipFill>
              <p:spPr>
                <a:xfrm>
                  <a:off x="15780220" y="29921424"/>
                  <a:ext cx="2286000" cy="750233"/>
                </a:xfrm>
                <a:prstGeom prst="rect">
                  <a:avLst/>
                </a:prstGeom>
                <a:ln w="12700">
                  <a:solidFill>
                    <a:schemeClr val="tx1"/>
                  </a:solidFill>
                </a:ln>
              </p:spPr>
            </p:pic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BFA418AE-5AFA-BECD-62CA-04173E45145E}"/>
                  </a:ext>
                </a:extLst>
              </p:cNvPr>
              <p:cNvGrpSpPr/>
              <p:nvPr/>
            </p:nvGrpSpPr>
            <p:grpSpPr>
              <a:xfrm>
                <a:off x="19077836" y="-645005"/>
                <a:ext cx="2278250" cy="2545230"/>
                <a:chOff x="18440310" y="27926710"/>
                <a:chExt cx="2278250" cy="2545230"/>
              </a:xfrm>
            </p:grpSpPr>
            <p:pic>
              <p:nvPicPr>
                <p:cNvPr id="65" name="Picture 64">
                  <a:extLst>
                    <a:ext uri="{FF2B5EF4-FFF2-40B4-BE49-F238E27FC236}">
                      <a16:creationId xmlns:a16="http://schemas.microsoft.com/office/drawing/2014/main" id="{6190C45F-4571-93A5-A436-53BC35F924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81501" t="11859" b="6068"/>
                <a:stretch/>
              </p:blipFill>
              <p:spPr>
                <a:xfrm>
                  <a:off x="19226715" y="28185940"/>
                  <a:ext cx="794375" cy="2286000"/>
                </a:xfrm>
                <a:prstGeom prst="rect">
                  <a:avLst/>
                </a:prstGeom>
              </p:spPr>
            </p:pic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061229FE-CE7A-2987-78AE-9CCD620BEF52}"/>
                    </a:ext>
                  </a:extLst>
                </p:cNvPr>
                <p:cNvSpPr txBox="1"/>
                <p:nvPr/>
              </p:nvSpPr>
              <p:spPr>
                <a:xfrm>
                  <a:off x="18440310" y="27926710"/>
                  <a:ext cx="227825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l-GR" sz="160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ΔΔ</a:t>
                  </a:r>
                  <a:r>
                    <a:rPr kumimoji="0" lang="en-US" sz="160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C</a:t>
                  </a:r>
                  <a:r>
                    <a:rPr kumimoji="0" lang="en-US" sz="1600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T</a:t>
                  </a:r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8978EA04-7D63-46EA-D418-81FED7BAE695}"/>
                  </a:ext>
                </a:extLst>
              </p:cNvPr>
              <p:cNvGrpSpPr/>
              <p:nvPr/>
            </p:nvGrpSpPr>
            <p:grpSpPr>
              <a:xfrm>
                <a:off x="12966745" y="2354555"/>
                <a:ext cx="8428550" cy="1453107"/>
                <a:chOff x="23379143" y="8172441"/>
                <a:chExt cx="8428550" cy="1453107"/>
              </a:xfrm>
            </p:grpSpPr>
            <p:pic>
              <p:nvPicPr>
                <p:cNvPr id="49" name="Picture 48">
                  <a:extLst>
                    <a:ext uri="{FF2B5EF4-FFF2-40B4-BE49-F238E27FC236}">
                      <a16:creationId xmlns:a16="http://schemas.microsoft.com/office/drawing/2014/main" id="{EEAB4D90-7369-D2FD-F1FF-3E05FAF86E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/>
                <a:srcRect l="15371" t="55253" r="21816" b="13374"/>
                <a:stretch/>
              </p:blipFill>
              <p:spPr>
                <a:xfrm>
                  <a:off x="26990164" y="8884942"/>
                  <a:ext cx="2286000" cy="740606"/>
                </a:xfrm>
                <a:prstGeom prst="rect">
                  <a:avLst/>
                </a:prstGeom>
                <a:ln w="12700">
                  <a:solidFill>
                    <a:schemeClr val="tx1"/>
                  </a:solidFill>
                </a:ln>
              </p:spPr>
            </p:pic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65B6A96B-EABE-8450-781C-36C6FA4D76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/>
                <a:srcRect l="15034" t="19522" r="22018" b="48686"/>
                <a:stretch/>
              </p:blipFill>
              <p:spPr>
                <a:xfrm>
                  <a:off x="24320624" y="8876686"/>
                  <a:ext cx="2286000" cy="748862"/>
                </a:xfrm>
                <a:prstGeom prst="rect">
                  <a:avLst/>
                </a:prstGeom>
                <a:ln w="12700">
                  <a:solidFill>
                    <a:schemeClr val="tx1"/>
                  </a:solidFill>
                </a:ln>
              </p:spPr>
            </p:pic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D296FCDF-6313-D96D-00FF-038D68CDCEF9}"/>
                    </a:ext>
                  </a:extLst>
                </p:cNvPr>
                <p:cNvSpPr txBox="1"/>
                <p:nvPr/>
              </p:nvSpPr>
              <p:spPr>
                <a:xfrm>
                  <a:off x="23379143" y="8172441"/>
                  <a:ext cx="1009956" cy="5272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 dirty="0">
                      <a:solidFill>
                        <a:srgbClr val="0070C0"/>
                      </a:solidFill>
                    </a:rPr>
                    <a:t>Gfap</a:t>
                  </a:r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D237E38A-43E0-F561-EA29-37682F880084}"/>
                    </a:ext>
                  </a:extLst>
                </p:cNvPr>
                <p:cNvSpPr txBox="1"/>
                <p:nvPr/>
              </p:nvSpPr>
              <p:spPr>
                <a:xfrm>
                  <a:off x="29529442" y="9061140"/>
                  <a:ext cx="2278251" cy="4394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P</a:t>
                  </a:r>
                  <a:r>
                    <a:rPr kumimoji="0" lang="en-US" sz="1400" b="1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sexXetoh</a:t>
                  </a:r>
                  <a:r>
                    <a:rPr kumimoji="0" lang="en-US" sz="1400" b="1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 &lt; 0.001</a:t>
                  </a:r>
                </a:p>
              </p:txBody>
            </p:sp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37E83180-D02B-A2CB-BD88-ED2F5F0A1452}"/>
                    </a:ext>
                  </a:extLst>
                </p:cNvPr>
                <p:cNvGrpSpPr/>
                <p:nvPr/>
              </p:nvGrpSpPr>
              <p:grpSpPr>
                <a:xfrm>
                  <a:off x="24173491" y="8456474"/>
                  <a:ext cx="2603394" cy="1108889"/>
                  <a:chOff x="13297105" y="31244673"/>
                  <a:chExt cx="2603394" cy="1108889"/>
                </a:xfrm>
              </p:grpSpPr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5E7022D2-E09E-C508-7874-E9E87AD03FCD}"/>
                      </a:ext>
                    </a:extLst>
                  </p:cNvPr>
                  <p:cNvSpPr txBox="1"/>
                  <p:nvPr/>
                </p:nvSpPr>
                <p:spPr>
                  <a:xfrm>
                    <a:off x="13852086" y="31870211"/>
                    <a:ext cx="897268" cy="48335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</a:rPr>
                      <a:t>a</a:t>
                    </a:r>
                  </a:p>
                </p:txBody>
              </p:sp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97B32F25-1BBC-6968-BA4E-6B282F602586}"/>
                      </a:ext>
                    </a:extLst>
                  </p:cNvPr>
                  <p:cNvSpPr txBox="1"/>
                  <p:nvPr/>
                </p:nvSpPr>
                <p:spPr>
                  <a:xfrm>
                    <a:off x="14995611" y="31870212"/>
                    <a:ext cx="897268" cy="48335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1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</a:rPr>
                      <a:t>b</a:t>
                    </a:r>
                  </a:p>
                </p:txBody>
              </p:sp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8976F440-11C9-CDD2-42CD-97DF9725D1F5}"/>
                      </a:ext>
                    </a:extLst>
                  </p:cNvPr>
                  <p:cNvSpPr txBox="1"/>
                  <p:nvPr/>
                </p:nvSpPr>
                <p:spPr>
                  <a:xfrm>
                    <a:off x="13297105" y="31244673"/>
                    <a:ext cx="897268" cy="48335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</a:rPr>
                      <a:t>b</a:t>
                    </a:r>
                  </a:p>
                </p:txBody>
              </p:sp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id="{D083ECF9-6645-9D18-3AA5-5E270EF7EBC6}"/>
                      </a:ext>
                    </a:extLst>
                  </p:cNvPr>
                  <p:cNvSpPr txBox="1"/>
                  <p:nvPr/>
                </p:nvSpPr>
                <p:spPr>
                  <a:xfrm>
                    <a:off x="13865814" y="31244673"/>
                    <a:ext cx="897268" cy="48335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sz="1600" kern="0" dirty="0"/>
                      <a:t>b</a:t>
                    </a:r>
                    <a:endParaRPr kumimoji="0" lang="en-US" sz="160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1482A181-FD58-33D8-1BC2-26387C3D1462}"/>
                      </a:ext>
                    </a:extLst>
                  </p:cNvPr>
                  <p:cNvSpPr txBox="1"/>
                  <p:nvPr/>
                </p:nvSpPr>
                <p:spPr>
                  <a:xfrm>
                    <a:off x="14434523" y="31244673"/>
                    <a:ext cx="897268" cy="48335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</a:rPr>
                      <a:t>b</a:t>
                    </a:r>
                  </a:p>
                </p:txBody>
              </p:sp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FA3FA3F2-F486-AD1E-665F-8F13E934298C}"/>
                      </a:ext>
                    </a:extLst>
                  </p:cNvPr>
                  <p:cNvSpPr txBox="1"/>
                  <p:nvPr/>
                </p:nvSpPr>
                <p:spPr>
                  <a:xfrm>
                    <a:off x="15003231" y="31244673"/>
                    <a:ext cx="897268" cy="48335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sz="1600" kern="0" dirty="0"/>
                      <a:t>a</a:t>
                    </a:r>
                    <a:endParaRPr kumimoji="0" lang="en-US" sz="160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0B7940A5-70CB-1964-EAAD-5094DD0C5CA9}"/>
                    </a:ext>
                  </a:extLst>
                </p:cNvPr>
                <p:cNvGrpSpPr/>
                <p:nvPr/>
              </p:nvGrpSpPr>
              <p:grpSpPr>
                <a:xfrm>
                  <a:off x="26833581" y="8471714"/>
                  <a:ext cx="2603394" cy="483350"/>
                  <a:chOff x="26833581" y="8025944"/>
                  <a:chExt cx="2603394" cy="483350"/>
                </a:xfrm>
              </p:grpSpPr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6C95A1C7-7D20-4AC4-016A-E2EE23DFCF10}"/>
                      </a:ext>
                    </a:extLst>
                  </p:cNvPr>
                  <p:cNvSpPr txBox="1"/>
                  <p:nvPr/>
                </p:nvSpPr>
                <p:spPr>
                  <a:xfrm>
                    <a:off x="26833581" y="8025944"/>
                    <a:ext cx="897268" cy="48335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</a:rPr>
                      <a:t>a</a:t>
                    </a:r>
                  </a:p>
                </p:txBody>
              </p:sp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B5F4E9D4-628F-3F7B-B862-F145BB955F79}"/>
                      </a:ext>
                    </a:extLst>
                  </p:cNvPr>
                  <p:cNvSpPr txBox="1"/>
                  <p:nvPr/>
                </p:nvSpPr>
                <p:spPr>
                  <a:xfrm>
                    <a:off x="27402290" y="8025944"/>
                    <a:ext cx="897268" cy="48335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</a:rPr>
                      <a:t>a</a:t>
                    </a:r>
                  </a:p>
                </p:txBody>
              </p:sp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ACDBE9BD-4B84-63AC-CB21-4208B545224A}"/>
                      </a:ext>
                    </a:extLst>
                  </p:cNvPr>
                  <p:cNvSpPr txBox="1"/>
                  <p:nvPr/>
                </p:nvSpPr>
                <p:spPr>
                  <a:xfrm>
                    <a:off x="27970999" y="8025944"/>
                    <a:ext cx="897268" cy="48335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sz="1600" kern="0" dirty="0"/>
                      <a:t>a</a:t>
                    </a:r>
                    <a:endParaRPr kumimoji="0" lang="en-US" sz="160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6B1EA572-E076-8ADA-5D5F-CB3BC1624531}"/>
                      </a:ext>
                    </a:extLst>
                  </p:cNvPr>
                  <p:cNvSpPr txBox="1"/>
                  <p:nvPr/>
                </p:nvSpPr>
                <p:spPr>
                  <a:xfrm>
                    <a:off x="28539707" y="8025944"/>
                    <a:ext cx="897268" cy="48335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</a:rPr>
                      <a:t>b</a:t>
                    </a:r>
                  </a:p>
                </p:txBody>
              </p:sp>
            </p:grpSp>
          </p:grp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680EC19-0ED8-4A36-C612-128A89FFFD0E}"/>
                  </a:ext>
                </a:extLst>
              </p:cNvPr>
              <p:cNvSpPr txBox="1"/>
              <p:nvPr/>
            </p:nvSpPr>
            <p:spPr>
              <a:xfrm>
                <a:off x="14321762" y="1706576"/>
                <a:ext cx="897269" cy="483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</a:rPr>
                  <a:t>a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147EE7A-143F-788C-2D96-98BE153E1581}"/>
                  </a:ext>
                </a:extLst>
              </p:cNvPr>
              <p:cNvSpPr txBox="1"/>
              <p:nvPr/>
            </p:nvSpPr>
            <p:spPr>
              <a:xfrm>
                <a:off x="13744492" y="1083646"/>
                <a:ext cx="897269" cy="483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</a:rPr>
                  <a:t>a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4DD80D7-A54F-54E0-8E99-2B0DE13212D2}"/>
                  </a:ext>
                </a:extLst>
              </p:cNvPr>
              <p:cNvSpPr txBox="1"/>
              <p:nvPr/>
            </p:nvSpPr>
            <p:spPr>
              <a:xfrm>
                <a:off x="14881909" y="1083646"/>
                <a:ext cx="897269" cy="483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</a:rPr>
                  <a:t>a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D005A21-E9CE-BA25-578C-98185ED30F12}"/>
                  </a:ext>
                </a:extLst>
              </p:cNvPr>
              <p:cNvSpPr txBox="1"/>
              <p:nvPr/>
            </p:nvSpPr>
            <p:spPr>
              <a:xfrm>
                <a:off x="15450618" y="1083646"/>
                <a:ext cx="897269" cy="483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kern="0" dirty="0"/>
                  <a:t>a</a:t>
                </a:r>
                <a:endParaRPr kumimoji="0" lang="en-US" sz="160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D49820D-F042-0A7A-53E6-E94638819197}"/>
                  </a:ext>
                </a:extLst>
              </p:cNvPr>
              <p:cNvSpPr txBox="1"/>
              <p:nvPr/>
            </p:nvSpPr>
            <p:spPr>
              <a:xfrm>
                <a:off x="16404581" y="1098886"/>
                <a:ext cx="897269" cy="483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</a:rPr>
                  <a:t>a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50AFDED-A1E6-78EC-B4A2-8583B43F0708}"/>
                  </a:ext>
                </a:extLst>
              </p:cNvPr>
              <p:cNvSpPr txBox="1"/>
              <p:nvPr/>
            </p:nvSpPr>
            <p:spPr>
              <a:xfrm>
                <a:off x="16973291" y="1098886"/>
                <a:ext cx="897269" cy="483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</a:rPr>
                  <a:t>a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EB98339-92E8-B5D8-A18F-CE6A1865DBCC}"/>
                  </a:ext>
                </a:extLst>
              </p:cNvPr>
              <p:cNvSpPr txBox="1"/>
              <p:nvPr/>
            </p:nvSpPr>
            <p:spPr>
              <a:xfrm>
                <a:off x="17542001" y="1098886"/>
                <a:ext cx="897269" cy="483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kern="0" dirty="0"/>
                  <a:t>a</a:t>
                </a:r>
                <a:endParaRPr kumimoji="0" lang="en-US" sz="160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D86D034-261E-876B-135A-508DB842E712}"/>
                  </a:ext>
                </a:extLst>
              </p:cNvPr>
              <p:cNvSpPr txBox="1"/>
              <p:nvPr/>
            </p:nvSpPr>
            <p:spPr>
              <a:xfrm>
                <a:off x="18110707" y="1098886"/>
                <a:ext cx="897269" cy="483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kern="0" dirty="0"/>
                  <a:t>a</a:t>
                </a:r>
                <a:endParaRPr kumimoji="0" lang="en-US" sz="160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F1859B57-7120-F75A-D6F3-8303FC2B902B}"/>
                  </a:ext>
                </a:extLst>
              </p:cNvPr>
              <p:cNvSpPr/>
              <p:nvPr/>
            </p:nvSpPr>
            <p:spPr>
              <a:xfrm>
                <a:off x="20587174" y="-211491"/>
                <a:ext cx="167834" cy="2011680"/>
              </a:xfrm>
              <a:custGeom>
                <a:avLst/>
                <a:gdLst>
                  <a:gd name="connsiteX0" fmla="*/ 0 w 167833"/>
                  <a:gd name="connsiteY0" fmla="*/ 1904035 h 1904035"/>
                  <a:gd name="connsiteX1" fmla="*/ 0 w 167833"/>
                  <a:gd name="connsiteY1" fmla="*/ 5787 h 1904035"/>
                  <a:gd name="connsiteX2" fmla="*/ 167833 w 167833"/>
                  <a:gd name="connsiteY2" fmla="*/ 0 h 1904035"/>
                  <a:gd name="connsiteX3" fmla="*/ 0 w 167833"/>
                  <a:gd name="connsiteY3" fmla="*/ 1904035 h 1904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7833" h="1904035">
                    <a:moveTo>
                      <a:pt x="0" y="1904035"/>
                    </a:moveTo>
                    <a:lnTo>
                      <a:pt x="0" y="5787"/>
                    </a:lnTo>
                    <a:lnTo>
                      <a:pt x="167833" y="0"/>
                    </a:lnTo>
                    <a:lnTo>
                      <a:pt x="0" y="1904035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4941438-70C0-5A44-2D27-CA941CDF5610}"/>
                  </a:ext>
                </a:extLst>
              </p:cNvPr>
              <p:cNvSpPr txBox="1"/>
              <p:nvPr/>
            </p:nvSpPr>
            <p:spPr>
              <a:xfrm rot="5400000">
                <a:off x="20074186" y="386585"/>
                <a:ext cx="2278249" cy="746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mRNA Expression</a:t>
                </a:r>
                <a:endParaRPr kumimoji="0" lang="en-US" sz="140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9A59FCB-EB2D-B73B-44C2-93FE1C52D7AA}"/>
                </a:ext>
              </a:extLst>
            </p:cNvPr>
            <p:cNvGrpSpPr/>
            <p:nvPr/>
          </p:nvGrpSpPr>
          <p:grpSpPr>
            <a:xfrm>
              <a:off x="743974" y="4717007"/>
              <a:ext cx="8474013" cy="1269058"/>
              <a:chOff x="828644" y="4717007"/>
              <a:chExt cx="8474013" cy="1269058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D67E758-726A-6B77-A20B-820C02B5EA26}"/>
                  </a:ext>
                </a:extLst>
              </p:cNvPr>
              <p:cNvSpPr txBox="1"/>
              <p:nvPr/>
            </p:nvSpPr>
            <p:spPr>
              <a:xfrm>
                <a:off x="4358388" y="4784607"/>
                <a:ext cx="897269" cy="483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</a:rPr>
                  <a:t>a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718B07E-6641-4D19-53F1-74B888D2ECAA}"/>
                  </a:ext>
                </a:extLst>
              </p:cNvPr>
              <p:cNvSpPr txBox="1"/>
              <p:nvPr/>
            </p:nvSpPr>
            <p:spPr>
              <a:xfrm>
                <a:off x="4927097" y="4784607"/>
                <a:ext cx="897269" cy="483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</a:rPr>
                  <a:t>a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9F45DC2-EC35-ABF3-9351-331F0D80D6D2}"/>
                  </a:ext>
                </a:extLst>
              </p:cNvPr>
              <p:cNvSpPr txBox="1"/>
              <p:nvPr/>
            </p:nvSpPr>
            <p:spPr>
              <a:xfrm>
                <a:off x="5495805" y="4784607"/>
                <a:ext cx="897269" cy="483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kern="0" dirty="0"/>
                  <a:t>a</a:t>
                </a:r>
                <a:endParaRPr kumimoji="0" lang="en-US" sz="160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CDEFDB3-B4E1-79DC-41B6-D4989E88EC90}"/>
                  </a:ext>
                </a:extLst>
              </p:cNvPr>
              <p:cNvSpPr txBox="1"/>
              <p:nvPr/>
            </p:nvSpPr>
            <p:spPr>
              <a:xfrm>
                <a:off x="6064514" y="4784607"/>
                <a:ext cx="897269" cy="483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</a:rPr>
                  <a:t>a</a:t>
                </a: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65EC0ED7-03D0-03D9-4906-0B45A2226E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15265" t="55276" r="21833" b="12788"/>
              <a:stretch/>
            </p:blipFill>
            <p:spPr>
              <a:xfrm>
                <a:off x="4516331" y="5233246"/>
                <a:ext cx="2286000" cy="752819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A58E071-C605-4230-4545-381FE6C2E190}"/>
                  </a:ext>
                </a:extLst>
              </p:cNvPr>
              <p:cNvSpPr txBox="1"/>
              <p:nvPr/>
            </p:nvSpPr>
            <p:spPr>
              <a:xfrm>
                <a:off x="828644" y="4717007"/>
                <a:ext cx="1069919" cy="527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solidFill>
                      <a:srgbClr val="0070C0"/>
                    </a:solidFill>
                  </a:rPr>
                  <a:t>Glast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F609745-43F0-C194-F228-058415E3B6DE}"/>
                  </a:ext>
                </a:extLst>
              </p:cNvPr>
              <p:cNvSpPr txBox="1"/>
              <p:nvPr/>
            </p:nvSpPr>
            <p:spPr>
              <a:xfrm>
                <a:off x="7024406" y="5348864"/>
                <a:ext cx="2278251" cy="4394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P</a:t>
                </a:r>
                <a:r>
                  <a:rPr kumimoji="0" lang="en-US" sz="1400" b="1" i="1" u="none" strike="noStrike" kern="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sexXetoh</a:t>
                </a:r>
                <a:r>
                  <a:rPr kumimoji="0" lang="en-US" sz="1400" b="1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&lt; 0.001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D9E2CC1-0BA9-484A-658E-A40C9093AF3A}"/>
                  </a:ext>
                </a:extLst>
              </p:cNvPr>
              <p:cNvSpPr txBox="1"/>
              <p:nvPr/>
            </p:nvSpPr>
            <p:spPr>
              <a:xfrm>
                <a:off x="6072579" y="5439732"/>
                <a:ext cx="897269" cy="483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</a:rPr>
                  <a:t>b</a:t>
                </a: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CAC7B45E-33FB-53A6-0DA8-56748C06744D}"/>
                  </a:ext>
                </a:extLst>
              </p:cNvPr>
              <p:cNvGrpSpPr/>
              <p:nvPr/>
            </p:nvGrpSpPr>
            <p:grpSpPr>
              <a:xfrm>
                <a:off x="1675230" y="4794398"/>
                <a:ext cx="2603394" cy="1171871"/>
                <a:chOff x="23884303" y="9179599"/>
                <a:chExt cx="2603394" cy="1171871"/>
              </a:xfrm>
            </p:grpSpPr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2E744386-1C1E-D768-74F6-D286F6D72A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/>
                <a:srcRect l="16019" t="19449" r="21585" b="49372"/>
                <a:stretch/>
              </p:blipFill>
              <p:spPr>
                <a:xfrm>
                  <a:off x="24051817" y="9610579"/>
                  <a:ext cx="2286000" cy="740891"/>
                </a:xfrm>
                <a:prstGeom prst="rect">
                  <a:avLst/>
                </a:prstGeom>
                <a:ln w="12700">
                  <a:solidFill>
                    <a:schemeClr val="tx1"/>
                  </a:solidFill>
                </a:ln>
              </p:spPr>
            </p:pic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DA3A203D-8BE4-8BD7-E155-8A94063A9B64}"/>
                    </a:ext>
                  </a:extLst>
                </p:cNvPr>
                <p:cNvGrpSpPr/>
                <p:nvPr/>
              </p:nvGrpSpPr>
              <p:grpSpPr>
                <a:xfrm>
                  <a:off x="23884303" y="9179599"/>
                  <a:ext cx="2603394" cy="1108889"/>
                  <a:chOff x="23884303" y="9179599"/>
                  <a:chExt cx="2603394" cy="1108889"/>
                </a:xfrm>
              </p:grpSpPr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0F624921-4505-06C7-9A89-F662963B15E0}"/>
                      </a:ext>
                    </a:extLst>
                  </p:cNvPr>
                  <p:cNvSpPr txBox="1"/>
                  <p:nvPr/>
                </p:nvSpPr>
                <p:spPr>
                  <a:xfrm>
                    <a:off x="24446903" y="9805137"/>
                    <a:ext cx="897268" cy="48335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</a:rPr>
                      <a:t>a</a:t>
                    </a:r>
                  </a:p>
                </p:txBody>
              </p:sp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858ECF77-D126-BE0A-A2D4-17F4EAA3E99C}"/>
                      </a:ext>
                    </a:extLst>
                  </p:cNvPr>
                  <p:cNvSpPr txBox="1"/>
                  <p:nvPr/>
                </p:nvSpPr>
                <p:spPr>
                  <a:xfrm>
                    <a:off x="23884303" y="9179599"/>
                    <a:ext cx="897268" cy="48335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</a:rPr>
                      <a:t>a,b</a:t>
                    </a:r>
                  </a:p>
                </p:txBody>
              </p:sp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8F116584-EA26-B64D-B396-16D1FBD0772C}"/>
                      </a:ext>
                    </a:extLst>
                  </p:cNvPr>
                  <p:cNvSpPr txBox="1"/>
                  <p:nvPr/>
                </p:nvSpPr>
                <p:spPr>
                  <a:xfrm>
                    <a:off x="24440312" y="9179599"/>
                    <a:ext cx="897268" cy="48335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sz="1600" kern="0" dirty="0"/>
                      <a:t>b</a:t>
                    </a:r>
                    <a:endParaRPr kumimoji="0" lang="en-US" sz="160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27B97B5F-7133-5886-5D43-8F9159C02AB2}"/>
                      </a:ext>
                    </a:extLst>
                  </p:cNvPr>
                  <p:cNvSpPr txBox="1"/>
                  <p:nvPr/>
                </p:nvSpPr>
                <p:spPr>
                  <a:xfrm>
                    <a:off x="25021721" y="9179599"/>
                    <a:ext cx="897268" cy="48335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sz="1600" kern="0" dirty="0"/>
                      <a:t>a</a:t>
                    </a:r>
                    <a:r>
                      <a:rPr kumimoji="0" lang="en-US" sz="160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</a:rPr>
                      <a:t>,b</a:t>
                    </a:r>
                  </a:p>
                </p:txBody>
              </p:sp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669C7327-D951-6FB1-72CE-56257B5ADCAA}"/>
                      </a:ext>
                    </a:extLst>
                  </p:cNvPr>
                  <p:cNvSpPr txBox="1"/>
                  <p:nvPr/>
                </p:nvSpPr>
                <p:spPr>
                  <a:xfrm>
                    <a:off x="25590429" y="9179599"/>
                    <a:ext cx="897268" cy="48335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sz="1600" kern="0" dirty="0"/>
                      <a:t>a,b</a:t>
                    </a:r>
                    <a:endParaRPr kumimoji="0" lang="en-US" sz="160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</a:endParaRPr>
                  </a:p>
                </p:txBody>
              </p:sp>
            </p:grpSp>
          </p:grp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7E6491B-DDEE-5339-D51D-7E5563E62E7C}"/>
              </a:ext>
            </a:extLst>
          </p:cNvPr>
          <p:cNvGrpSpPr/>
          <p:nvPr/>
        </p:nvGrpSpPr>
        <p:grpSpPr>
          <a:xfrm>
            <a:off x="6062377" y="5148444"/>
            <a:ext cx="4322906" cy="931242"/>
            <a:chOff x="12812815" y="6814027"/>
            <a:chExt cx="5980172" cy="1288250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3C7C866-0A87-E0C0-31CB-1D8BFD32DC13}"/>
                </a:ext>
              </a:extLst>
            </p:cNvPr>
            <p:cNvSpPr txBox="1"/>
            <p:nvPr/>
          </p:nvSpPr>
          <p:spPr>
            <a:xfrm>
              <a:off x="12812815" y="6814027"/>
              <a:ext cx="2569620" cy="510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FFC000"/>
                  </a:solidFill>
                </a:rPr>
                <a:t>Rbfox3/NeuN</a:t>
              </a:r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7CB2FDEE-421F-C02F-0162-A22844659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15645" t="19834" r="21894" b="48587"/>
            <a:stretch/>
          </p:blipFill>
          <p:spPr>
            <a:xfrm>
              <a:off x="13776199" y="7388982"/>
              <a:ext cx="2160121" cy="70849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E42122D-0D1F-DB57-D970-BDB3B576ECCB}"/>
                </a:ext>
              </a:extLst>
            </p:cNvPr>
            <p:cNvSpPr txBox="1"/>
            <p:nvPr/>
          </p:nvSpPr>
          <p:spPr>
            <a:xfrm>
              <a:off x="13614571" y="7576598"/>
              <a:ext cx="8972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kern="0" dirty="0"/>
                <a:t>a</a:t>
              </a:r>
              <a:endParaRPr kumimoji="0" lang="en-US" sz="16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667D3D5-3C94-A6B7-C3FE-B2675B71849F}"/>
                </a:ext>
              </a:extLst>
            </p:cNvPr>
            <p:cNvSpPr txBox="1"/>
            <p:nvPr/>
          </p:nvSpPr>
          <p:spPr>
            <a:xfrm>
              <a:off x="15219762" y="6960032"/>
              <a:ext cx="8972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a</a:t>
              </a:r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15ABEA1F-8D21-A8FA-B990-0F265AE9EF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5645" t="55578" r="21803" b="12843"/>
            <a:stretch/>
          </p:blipFill>
          <p:spPr>
            <a:xfrm>
              <a:off x="16345020" y="7372830"/>
              <a:ext cx="2227243" cy="72944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1CE9363-D183-32A6-24D3-90759AA765D9}"/>
                </a:ext>
              </a:extLst>
            </p:cNvPr>
            <p:cNvSpPr txBox="1"/>
            <p:nvPr/>
          </p:nvSpPr>
          <p:spPr>
            <a:xfrm>
              <a:off x="16233401" y="7547980"/>
              <a:ext cx="874206" cy="482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kern="0" dirty="0"/>
                <a:t>a</a:t>
              </a:r>
              <a:endParaRPr kumimoji="0" lang="en-US" sz="16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DDEE4E3-7F4F-D8BF-FC1F-3DA5B699583C}"/>
                </a:ext>
              </a:extLst>
            </p:cNvPr>
            <p:cNvSpPr txBox="1"/>
            <p:nvPr/>
          </p:nvSpPr>
          <p:spPr>
            <a:xfrm>
              <a:off x="17918781" y="6931411"/>
              <a:ext cx="874206" cy="482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a</a:t>
              </a:r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53F402A3-F16A-F362-02FE-FB17B80ABEC3}"/>
              </a:ext>
            </a:extLst>
          </p:cNvPr>
          <p:cNvSpPr txBox="1"/>
          <p:nvPr/>
        </p:nvSpPr>
        <p:spPr>
          <a:xfrm>
            <a:off x="9913750" y="5652498"/>
            <a:ext cx="2278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</a:t>
            </a:r>
            <a:r>
              <a:rPr kumimoji="0" lang="en-US" sz="1400" b="1" i="1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etoh</a:t>
            </a: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= 0.018</a:t>
            </a:r>
          </a:p>
        </p:txBody>
      </p:sp>
      <p:sp>
        <p:nvSpPr>
          <p:cNvPr id="78" name="Title 1">
            <a:extLst>
              <a:ext uri="{FF2B5EF4-FFF2-40B4-BE49-F238E27FC236}">
                <a16:creationId xmlns:a16="http://schemas.microsoft.com/office/drawing/2014/main" id="{38EF564D-8D4A-C7C3-4FA5-52A1FFCEB55B}"/>
              </a:ext>
            </a:extLst>
          </p:cNvPr>
          <p:cNvSpPr txBox="1">
            <a:spLocks/>
          </p:cNvSpPr>
          <p:nvPr/>
        </p:nvSpPr>
        <p:spPr>
          <a:xfrm>
            <a:off x="-26168" y="263603"/>
            <a:ext cx="12218168" cy="720119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621835"/>
                </a:solidFill>
              </a:rPr>
              <a:t>Male and female neural stem cells are not impacted equally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E9582DB-F8A8-40A1-6B62-4E5D831EB62B}"/>
              </a:ext>
            </a:extLst>
          </p:cNvPr>
          <p:cNvSpPr txBox="1"/>
          <p:nvPr/>
        </p:nvSpPr>
        <p:spPr>
          <a:xfrm>
            <a:off x="223282" y="5661138"/>
            <a:ext cx="2166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Neurons (long </a:t>
            </a:r>
          </a:p>
          <a:p>
            <a:r>
              <a:rPr lang="en-US" b="1" dirty="0">
                <a:solidFill>
                  <a:srgbClr val="FFC000"/>
                </a:solidFill>
              </a:rPr>
              <a:t>distance signalers)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1372305-65DA-C179-9CE0-11526CA06DDA}"/>
              </a:ext>
            </a:extLst>
          </p:cNvPr>
          <p:cNvSpPr txBox="1"/>
          <p:nvPr/>
        </p:nvSpPr>
        <p:spPr>
          <a:xfrm>
            <a:off x="223283" y="3599476"/>
            <a:ext cx="2560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Astrocytes (short distance signal coordination/cleanup)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255F672-78A7-DDD1-C980-91E961B49E45}"/>
              </a:ext>
            </a:extLst>
          </p:cNvPr>
          <p:cNvSpPr txBox="1"/>
          <p:nvPr/>
        </p:nvSpPr>
        <p:spPr>
          <a:xfrm>
            <a:off x="223282" y="2528122"/>
            <a:ext cx="202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Neural stem cells</a:t>
            </a:r>
          </a:p>
        </p:txBody>
      </p:sp>
      <p:pic>
        <p:nvPicPr>
          <p:cNvPr id="2" name="Graphic 1" descr="Female">
            <a:extLst>
              <a:ext uri="{FF2B5EF4-FFF2-40B4-BE49-F238E27FC236}">
                <a16:creationId xmlns:a16="http://schemas.microsoft.com/office/drawing/2014/main" id="{67BFBB26-6CEB-0A80-3925-280B8575CDE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972667" y="1808469"/>
            <a:ext cx="384285" cy="384285"/>
          </a:xfrm>
          <a:prstGeom prst="rect">
            <a:avLst/>
          </a:prstGeom>
        </p:spPr>
      </p:pic>
      <p:pic>
        <p:nvPicPr>
          <p:cNvPr id="3" name="Graphic 2" descr="Male">
            <a:extLst>
              <a:ext uri="{FF2B5EF4-FFF2-40B4-BE49-F238E27FC236}">
                <a16:creationId xmlns:a16="http://schemas.microsoft.com/office/drawing/2014/main" id="{8AFE9F26-1F6A-DD9F-458F-B00424B51C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852970" y="1808469"/>
            <a:ext cx="384285" cy="384285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0FB960BD-9A04-384C-9C37-AD895216D7C5}"/>
              </a:ext>
            </a:extLst>
          </p:cNvPr>
          <p:cNvSpPr txBox="1"/>
          <p:nvPr/>
        </p:nvSpPr>
        <p:spPr>
          <a:xfrm>
            <a:off x="2372715" y="2154683"/>
            <a:ext cx="821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Low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61AA51E-2778-794F-67C6-C3B1BA1A858F}"/>
              </a:ext>
            </a:extLst>
          </p:cNvPr>
          <p:cNvSpPr txBox="1"/>
          <p:nvPr/>
        </p:nvSpPr>
        <p:spPr>
          <a:xfrm>
            <a:off x="3089074" y="2154683"/>
            <a:ext cx="821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High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B938726-5ADE-46BD-963C-0B834F165AF8}"/>
              </a:ext>
            </a:extLst>
          </p:cNvPr>
          <p:cNvSpPr txBox="1"/>
          <p:nvPr/>
        </p:nvSpPr>
        <p:spPr>
          <a:xfrm>
            <a:off x="4315088" y="2144983"/>
            <a:ext cx="821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Low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CEFC3E8-8E4F-01AC-DC3B-7257DAB7C53D}"/>
              </a:ext>
            </a:extLst>
          </p:cNvPr>
          <p:cNvSpPr txBox="1"/>
          <p:nvPr/>
        </p:nvSpPr>
        <p:spPr>
          <a:xfrm>
            <a:off x="4998153" y="2144983"/>
            <a:ext cx="821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High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16240DC-DB67-93A4-B741-24F843971DB8}"/>
              </a:ext>
            </a:extLst>
          </p:cNvPr>
          <p:cNvSpPr/>
          <p:nvPr/>
        </p:nvSpPr>
        <p:spPr>
          <a:xfrm>
            <a:off x="4539335" y="2696413"/>
            <a:ext cx="373438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4796BF59-C4FE-FBF2-3E83-EB1C9842DC64}"/>
              </a:ext>
            </a:extLst>
          </p:cNvPr>
          <p:cNvSpPr/>
          <p:nvPr/>
        </p:nvSpPr>
        <p:spPr>
          <a:xfrm>
            <a:off x="5222400" y="2696413"/>
            <a:ext cx="373438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BDFD6D9E-3962-33DB-46F9-7EF1F6FAB2E0}"/>
              </a:ext>
            </a:extLst>
          </p:cNvPr>
          <p:cNvSpPr/>
          <p:nvPr/>
        </p:nvSpPr>
        <p:spPr>
          <a:xfrm>
            <a:off x="3313321" y="2719835"/>
            <a:ext cx="373438" cy="45719"/>
          </a:xfrm>
          <a:prstGeom prst="rect">
            <a:avLst/>
          </a:prstGeom>
          <a:solidFill>
            <a:srgbClr val="FF4F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Arrow: Up 88">
            <a:extLst>
              <a:ext uri="{FF2B5EF4-FFF2-40B4-BE49-F238E27FC236}">
                <a16:creationId xmlns:a16="http://schemas.microsoft.com/office/drawing/2014/main" id="{46FBA8D8-C6E5-F987-8011-093B21C549E9}"/>
              </a:ext>
            </a:extLst>
          </p:cNvPr>
          <p:cNvSpPr/>
          <p:nvPr/>
        </p:nvSpPr>
        <p:spPr>
          <a:xfrm>
            <a:off x="2637066" y="2515762"/>
            <a:ext cx="293230" cy="453865"/>
          </a:xfrm>
          <a:prstGeom prst="upArrow">
            <a:avLst/>
          </a:prstGeom>
          <a:solidFill>
            <a:srgbClr val="FF4F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Arrow: Up 89">
            <a:extLst>
              <a:ext uri="{FF2B5EF4-FFF2-40B4-BE49-F238E27FC236}">
                <a16:creationId xmlns:a16="http://schemas.microsoft.com/office/drawing/2014/main" id="{ABDFDA01-14C1-DCF5-D476-393739122E82}"/>
              </a:ext>
            </a:extLst>
          </p:cNvPr>
          <p:cNvSpPr/>
          <p:nvPr/>
        </p:nvSpPr>
        <p:spPr>
          <a:xfrm flipV="1">
            <a:off x="2637066" y="3750552"/>
            <a:ext cx="293230" cy="453865"/>
          </a:xfrm>
          <a:prstGeom prst="upArrow">
            <a:avLst/>
          </a:prstGeom>
          <a:solidFill>
            <a:srgbClr val="FF4F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Arrow: Up 90">
            <a:extLst>
              <a:ext uri="{FF2B5EF4-FFF2-40B4-BE49-F238E27FC236}">
                <a16:creationId xmlns:a16="http://schemas.microsoft.com/office/drawing/2014/main" id="{9F807269-4C68-FE8F-5145-09154A9A7B22}"/>
              </a:ext>
            </a:extLst>
          </p:cNvPr>
          <p:cNvSpPr/>
          <p:nvPr/>
        </p:nvSpPr>
        <p:spPr>
          <a:xfrm>
            <a:off x="3353425" y="3750552"/>
            <a:ext cx="293230" cy="453865"/>
          </a:xfrm>
          <a:prstGeom prst="upArrow">
            <a:avLst/>
          </a:prstGeom>
          <a:solidFill>
            <a:srgbClr val="FF4F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502715E3-4681-819D-5EA4-26C5284DDC6E}"/>
              </a:ext>
            </a:extLst>
          </p:cNvPr>
          <p:cNvSpPr/>
          <p:nvPr/>
        </p:nvSpPr>
        <p:spPr>
          <a:xfrm>
            <a:off x="4539335" y="3925874"/>
            <a:ext cx="373438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Arrow: Up 92">
            <a:extLst>
              <a:ext uri="{FF2B5EF4-FFF2-40B4-BE49-F238E27FC236}">
                <a16:creationId xmlns:a16="http://schemas.microsoft.com/office/drawing/2014/main" id="{892AD325-686E-E100-FCA7-98EF384B5D9D}"/>
              </a:ext>
            </a:extLst>
          </p:cNvPr>
          <p:cNvSpPr/>
          <p:nvPr/>
        </p:nvSpPr>
        <p:spPr>
          <a:xfrm flipV="1">
            <a:off x="5262504" y="3721801"/>
            <a:ext cx="293230" cy="453865"/>
          </a:xfrm>
          <a:prstGeom prst="up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FAFC656-361B-AA8F-63FF-686961398E6E}"/>
              </a:ext>
            </a:extLst>
          </p:cNvPr>
          <p:cNvSpPr/>
          <p:nvPr/>
        </p:nvSpPr>
        <p:spPr>
          <a:xfrm>
            <a:off x="2596962" y="5856201"/>
            <a:ext cx="373438" cy="45719"/>
          </a:xfrm>
          <a:prstGeom prst="rect">
            <a:avLst/>
          </a:prstGeom>
          <a:solidFill>
            <a:srgbClr val="FF4F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Arrow: Up 94">
            <a:extLst>
              <a:ext uri="{FF2B5EF4-FFF2-40B4-BE49-F238E27FC236}">
                <a16:creationId xmlns:a16="http://schemas.microsoft.com/office/drawing/2014/main" id="{54B7311E-ECCC-DA1E-6A19-CB41A2081A21}"/>
              </a:ext>
            </a:extLst>
          </p:cNvPr>
          <p:cNvSpPr/>
          <p:nvPr/>
        </p:nvSpPr>
        <p:spPr>
          <a:xfrm>
            <a:off x="3353425" y="5652128"/>
            <a:ext cx="293230" cy="453865"/>
          </a:xfrm>
          <a:prstGeom prst="upArrow">
            <a:avLst/>
          </a:prstGeom>
          <a:solidFill>
            <a:srgbClr val="FF4F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A57DDD13-5CBD-EADF-B170-475485E07D78}"/>
              </a:ext>
            </a:extLst>
          </p:cNvPr>
          <p:cNvSpPr/>
          <p:nvPr/>
        </p:nvSpPr>
        <p:spPr>
          <a:xfrm flipV="1">
            <a:off x="4539335" y="5826425"/>
            <a:ext cx="373438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Arrow: Up 96">
            <a:extLst>
              <a:ext uri="{FF2B5EF4-FFF2-40B4-BE49-F238E27FC236}">
                <a16:creationId xmlns:a16="http://schemas.microsoft.com/office/drawing/2014/main" id="{C95FC507-6760-5764-C66D-04F434200855}"/>
              </a:ext>
            </a:extLst>
          </p:cNvPr>
          <p:cNvSpPr/>
          <p:nvPr/>
        </p:nvSpPr>
        <p:spPr>
          <a:xfrm>
            <a:off x="5262504" y="5622352"/>
            <a:ext cx="293230" cy="453865"/>
          </a:xfrm>
          <a:prstGeom prst="up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02CB0A1A-A465-84EA-445D-89892128C9DA}"/>
              </a:ext>
            </a:extLst>
          </p:cNvPr>
          <p:cNvCxnSpPr>
            <a:cxnSpLocks/>
          </p:cNvCxnSpPr>
          <p:nvPr/>
        </p:nvCxnSpPr>
        <p:spPr>
          <a:xfrm flipH="1">
            <a:off x="5040484" y="2237183"/>
            <a:ext cx="9256" cy="397782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839AE3F0-B1BE-BA4D-8A18-FC0CD9DF16F0}"/>
              </a:ext>
            </a:extLst>
          </p:cNvPr>
          <p:cNvCxnSpPr>
            <a:cxnSpLocks/>
          </p:cNvCxnSpPr>
          <p:nvPr/>
        </p:nvCxnSpPr>
        <p:spPr>
          <a:xfrm flipH="1">
            <a:off x="3160181" y="2329649"/>
            <a:ext cx="9256" cy="3977820"/>
          </a:xfrm>
          <a:prstGeom prst="line">
            <a:avLst/>
          </a:prstGeom>
          <a:ln w="9525">
            <a:solidFill>
              <a:srgbClr val="FF4F9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96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8D63A4E-A6CF-4463-B04F-6C60091033E9}"/>
              </a:ext>
            </a:extLst>
          </p:cNvPr>
          <p:cNvSpPr txBox="1">
            <a:spLocks/>
          </p:cNvSpPr>
          <p:nvPr/>
        </p:nvSpPr>
        <p:spPr>
          <a:xfrm>
            <a:off x="0" y="208715"/>
            <a:ext cx="11353800" cy="657057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rgbClr val="621835"/>
                </a:solidFill>
              </a:rPr>
              <a:t>Evidence of altered neural stem cell function into adolescence following PAE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3628F0A-0976-65F5-0A07-BF2C6C84E103}"/>
              </a:ext>
            </a:extLst>
          </p:cNvPr>
          <p:cNvSpPr txBox="1">
            <a:spLocks/>
          </p:cNvSpPr>
          <p:nvPr/>
        </p:nvSpPr>
        <p:spPr>
          <a:xfrm>
            <a:off x="596515" y="4738255"/>
            <a:ext cx="5359401" cy="732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Decreased neurosphere formation</a:t>
            </a:r>
            <a:endParaRPr lang="en-US" sz="1200" dirty="0"/>
          </a:p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6F1D356-0ECF-B80E-63C3-C81BE4A55856}"/>
              </a:ext>
            </a:extLst>
          </p:cNvPr>
          <p:cNvSpPr txBox="1">
            <a:spLocks/>
          </p:cNvSpPr>
          <p:nvPr/>
        </p:nvSpPr>
        <p:spPr>
          <a:xfrm>
            <a:off x="6354617" y="4738255"/>
            <a:ext cx="5359401" cy="931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Decreased neuron precursor production 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4B551C87-26CB-081B-B341-60C35249E9DF}"/>
              </a:ext>
            </a:extLst>
          </p:cNvPr>
          <p:cNvSpPr/>
          <p:nvPr/>
        </p:nvSpPr>
        <p:spPr>
          <a:xfrm>
            <a:off x="786898" y="2173232"/>
            <a:ext cx="426180" cy="95134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6AB5D3EA-E4AF-0F06-DEED-399ABA580E14}"/>
              </a:ext>
            </a:extLst>
          </p:cNvPr>
          <p:cNvSpPr/>
          <p:nvPr/>
        </p:nvSpPr>
        <p:spPr>
          <a:xfrm>
            <a:off x="10395770" y="1296555"/>
            <a:ext cx="426180" cy="95134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A261FB-0490-A734-96FC-0C170023BEFB}"/>
              </a:ext>
            </a:extLst>
          </p:cNvPr>
          <p:cNvSpPr txBox="1"/>
          <p:nvPr/>
        </p:nvSpPr>
        <p:spPr>
          <a:xfrm>
            <a:off x="0" y="6549831"/>
            <a:ext cx="86651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</a:rPr>
              <a:t>Roitbak, T </a:t>
            </a:r>
            <a:r>
              <a:rPr lang="en-US" sz="1400" i="1" dirty="0">
                <a:effectLst/>
              </a:rPr>
              <a:t>et al.</a:t>
            </a:r>
            <a:r>
              <a:rPr lang="en-US" sz="1400" dirty="0">
                <a:effectLst/>
              </a:rPr>
              <a:t> (2011). </a:t>
            </a:r>
            <a:r>
              <a:rPr lang="en-US" sz="1400" i="1" dirty="0">
                <a:effectLst/>
              </a:rPr>
              <a:t>Experimental Neurology </a:t>
            </a:r>
            <a:r>
              <a:rPr lang="en-US" sz="1400" dirty="0">
                <a:effectLst/>
              </a:rPr>
              <a:t>doi:10.1016/j.expneurol.2011.03.007</a:t>
            </a:r>
            <a:r>
              <a:rPr lang="en-US" sz="1400" i="1" dirty="0">
                <a:effectLst/>
              </a:rPr>
              <a:t> </a:t>
            </a:r>
            <a:endParaRPr lang="en-US" sz="1400" dirty="0">
              <a:effectLst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2A3F1F3-12A7-8D7A-0FC2-C90C9262C28C}"/>
              </a:ext>
            </a:extLst>
          </p:cNvPr>
          <p:cNvSpPr txBox="1">
            <a:spLocks/>
          </p:cNvSpPr>
          <p:nvPr/>
        </p:nvSpPr>
        <p:spPr>
          <a:xfrm>
            <a:off x="2670183" y="5916569"/>
            <a:ext cx="5359401" cy="732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rgbClr val="621835"/>
                </a:solidFill>
              </a:rPr>
              <a:t>What about adults?</a:t>
            </a:r>
          </a:p>
        </p:txBody>
      </p:sp>
      <p:pic>
        <p:nvPicPr>
          <p:cNvPr id="13" name="Content Placeholder 7" descr="Map&#10;&#10;Description automatically generated with low confidence">
            <a:extLst>
              <a:ext uri="{FF2B5EF4-FFF2-40B4-BE49-F238E27FC236}">
                <a16:creationId xmlns:a16="http://schemas.microsoft.com/office/drawing/2014/main" id="{9EEC1FCD-002D-418C-D29C-77BBB84418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0" t="18534" r="53287" b="56540"/>
          <a:stretch/>
        </p:blipFill>
        <p:spPr>
          <a:xfrm>
            <a:off x="2956944" y="1204085"/>
            <a:ext cx="5356766" cy="3102825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9FD3C0C-FF19-4D36-553A-160DEE146C06}"/>
              </a:ext>
            </a:extLst>
          </p:cNvPr>
          <p:cNvSpPr txBox="1"/>
          <p:nvPr/>
        </p:nvSpPr>
        <p:spPr>
          <a:xfrm>
            <a:off x="6718801" y="1560497"/>
            <a:ext cx="3676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Neurons (long distance signalers)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F68E7A-7851-4E97-1F2A-F7C1CC910897}"/>
              </a:ext>
            </a:extLst>
          </p:cNvPr>
          <p:cNvSpPr txBox="1"/>
          <p:nvPr/>
        </p:nvSpPr>
        <p:spPr>
          <a:xfrm>
            <a:off x="1360442" y="2570831"/>
            <a:ext cx="202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Neural stem cells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7AF393-1EA5-1FF5-3484-B457DEB1A050}"/>
              </a:ext>
            </a:extLst>
          </p:cNvPr>
          <p:cNvSpPr txBox="1"/>
          <p:nvPr/>
        </p:nvSpPr>
        <p:spPr>
          <a:xfrm>
            <a:off x="7782470" y="2278004"/>
            <a:ext cx="3196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Astrocytes (short distance</a:t>
            </a:r>
          </a:p>
          <a:p>
            <a:r>
              <a:rPr lang="en-US" b="1" dirty="0"/>
              <a:t>signal coordination/cleanup)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E97D36-F4AC-BB48-5E86-AA46D51D80CA}"/>
              </a:ext>
            </a:extLst>
          </p:cNvPr>
          <p:cNvSpPr txBox="1"/>
          <p:nvPr/>
        </p:nvSpPr>
        <p:spPr>
          <a:xfrm>
            <a:off x="6837996" y="3252170"/>
            <a:ext cx="4158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Oligodendrocytes (signaling insulator)</a:t>
            </a:r>
          </a:p>
        </p:txBody>
      </p:sp>
    </p:spTree>
    <p:extLst>
      <p:ext uri="{BB962C8B-B14F-4D97-AF65-F5344CB8AC3E}">
        <p14:creationId xmlns:p14="http://schemas.microsoft.com/office/powerpoint/2010/main" val="269125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 animBg="1"/>
      <p:bldP spid="10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8D63A4E-A6CF-4463-B04F-6C60091033E9}"/>
              </a:ext>
            </a:extLst>
          </p:cNvPr>
          <p:cNvSpPr txBox="1">
            <a:spLocks/>
          </p:cNvSpPr>
          <p:nvPr/>
        </p:nvSpPr>
        <p:spPr>
          <a:xfrm>
            <a:off x="0" y="230188"/>
            <a:ext cx="11353800" cy="657057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621835"/>
                </a:solidFill>
              </a:rPr>
              <a:t>Evidence of early tissue aging in peripheral tissues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AE0355C-0C48-21F0-B46B-1E39B6A2C5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1" t="9767" r="14637" b="58251"/>
          <a:stretch/>
        </p:blipFill>
        <p:spPr bwMode="auto">
          <a:xfrm>
            <a:off x="412895" y="1173018"/>
            <a:ext cx="1970088" cy="144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0A7F8B2-AAF9-8AE1-13FC-B627617917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5606452"/>
              </p:ext>
            </p:extLst>
          </p:nvPr>
        </p:nvGraphicFramePr>
        <p:xfrm>
          <a:off x="31812" y="3183541"/>
          <a:ext cx="3687083" cy="2212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Graphic 6" descr="Male with solid fill">
            <a:extLst>
              <a:ext uri="{FF2B5EF4-FFF2-40B4-BE49-F238E27FC236}">
                <a16:creationId xmlns:a16="http://schemas.microsoft.com/office/drawing/2014/main" id="{5DE7BB10-31F6-4CFB-B9C6-1CE434539A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48665" y="2421520"/>
            <a:ext cx="914400" cy="914400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133974D-4D9E-5127-B5D1-96483F3D83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8554258"/>
              </p:ext>
            </p:extLst>
          </p:nvPr>
        </p:nvGraphicFramePr>
        <p:xfrm>
          <a:off x="2093823" y="3237912"/>
          <a:ext cx="3569007" cy="2141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TextBox 3">
            <a:extLst>
              <a:ext uri="{FF2B5EF4-FFF2-40B4-BE49-F238E27FC236}">
                <a16:creationId xmlns:a16="http://schemas.microsoft.com/office/drawing/2014/main" id="{02B6192F-9485-388C-ECD6-B414F681CB50}"/>
              </a:ext>
            </a:extLst>
          </p:cNvPr>
          <p:cNvSpPr txBox="1"/>
          <p:nvPr/>
        </p:nvSpPr>
        <p:spPr>
          <a:xfrm>
            <a:off x="212436" y="6329090"/>
            <a:ext cx="6546868" cy="523222"/>
          </a:xfrm>
          <a:prstGeom prst="rect">
            <a:avLst/>
          </a:prstGeom>
          <a:noFill/>
        </p:spPr>
        <p:txBody>
          <a:bodyPr rot="0" spcFirstLastPara="0" vert="horz" wrap="square" lIns="91442" tIns="45721" rIns="91442" bIns="4572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ea typeface="Calibri"/>
                <a:cs typeface="Calibri"/>
              </a:rPr>
              <a:t>Data courtesy of Olivia Weeks, PhD</a:t>
            </a:r>
          </a:p>
          <a:p>
            <a:r>
              <a:rPr lang="en-US" sz="1400" dirty="0">
                <a:ea typeface="+mn-lt"/>
                <a:cs typeface="Times New Roman"/>
              </a:rPr>
              <a:t>Weeks, O. et al.(2024) Cardiovascular Research doi:10.1093/cvr/cvae139</a:t>
            </a:r>
            <a:endParaRPr lang="en-US" sz="1596" dirty="0"/>
          </a:p>
        </p:txBody>
      </p:sp>
      <p:pic>
        <p:nvPicPr>
          <p:cNvPr id="12" name="Graphic 11" descr="Female with solid fill">
            <a:extLst>
              <a:ext uri="{FF2B5EF4-FFF2-40B4-BE49-F238E27FC236}">
                <a16:creationId xmlns:a16="http://schemas.microsoft.com/office/drawing/2014/main" id="{5E448AE8-B210-5BCD-4053-E0351F9E71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42636" y="2460763"/>
            <a:ext cx="914400" cy="914400"/>
          </a:xfrm>
          <a:prstGeom prst="rect">
            <a:avLst/>
          </a:prstGeom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1A069774-5126-B761-47C9-839DF7E0F932}"/>
              </a:ext>
            </a:extLst>
          </p:cNvPr>
          <p:cNvSpPr txBox="1"/>
          <p:nvPr/>
        </p:nvSpPr>
        <p:spPr>
          <a:xfrm>
            <a:off x="2223645" y="1470750"/>
            <a:ext cx="3084958" cy="9233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Cardiac aging RNA signature</a:t>
            </a:r>
          </a:p>
          <a:p>
            <a:pPr algn="ctr"/>
            <a:r>
              <a:rPr lang="en-US" b="1" dirty="0"/>
              <a:t>Zebrafish 36 v 12mo</a:t>
            </a:r>
          </a:p>
          <a:p>
            <a:pPr algn="ctr"/>
            <a:r>
              <a:rPr lang="en-US" b="1" dirty="0"/>
              <a:t>Rats 24 v 9mo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B821BA9-96BB-AD30-2CF1-935021BABF04}"/>
              </a:ext>
            </a:extLst>
          </p:cNvPr>
          <p:cNvGrpSpPr/>
          <p:nvPr/>
        </p:nvGrpSpPr>
        <p:grpSpPr>
          <a:xfrm>
            <a:off x="5676900" y="1130360"/>
            <a:ext cx="2094345" cy="1372953"/>
            <a:chOff x="8405091" y="1173018"/>
            <a:chExt cx="2094345" cy="1372953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6B1DA482-462F-08B7-6315-75F8B2DD54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21" t="5127" b="62649"/>
            <a:stretch/>
          </p:blipFill>
          <p:spPr bwMode="auto">
            <a:xfrm>
              <a:off x="8405091" y="1173018"/>
              <a:ext cx="2094345" cy="126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5CBC39E2-EFB2-12F4-CC10-6DDE10718C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458" t="36137" r="27235" b="58300"/>
            <a:stretch/>
          </p:blipFill>
          <p:spPr bwMode="auto">
            <a:xfrm>
              <a:off x="9264425" y="2295331"/>
              <a:ext cx="546755" cy="250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3FE80EB7-E200-4ACB-BDAB-89EDB6F22E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3696747"/>
              </p:ext>
            </p:extLst>
          </p:nvPr>
        </p:nvGraphicFramePr>
        <p:xfrm>
          <a:off x="6821511" y="2856622"/>
          <a:ext cx="3332863" cy="1999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846AA6C7-1658-4B6C-843E-7F3315C6C2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9364760"/>
              </p:ext>
            </p:extLst>
          </p:nvPr>
        </p:nvGraphicFramePr>
        <p:xfrm>
          <a:off x="6601576" y="4938129"/>
          <a:ext cx="3414332" cy="2048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18" name="Graphic 17" descr="Male with solid fill">
            <a:extLst>
              <a:ext uri="{FF2B5EF4-FFF2-40B4-BE49-F238E27FC236}">
                <a16:creationId xmlns:a16="http://schemas.microsoft.com/office/drawing/2014/main" id="{B401BCA2-010A-5FD6-F2C5-3C5F62B695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07112" y="2850151"/>
            <a:ext cx="585619" cy="585619"/>
          </a:xfrm>
          <a:prstGeom prst="rect">
            <a:avLst/>
          </a:prstGeom>
        </p:spPr>
      </p:pic>
      <p:pic>
        <p:nvPicPr>
          <p:cNvPr id="2" name="Graphic 1" descr="Female with solid fill">
            <a:extLst>
              <a:ext uri="{FF2B5EF4-FFF2-40B4-BE49-F238E27FC236}">
                <a16:creationId xmlns:a16="http://schemas.microsoft.com/office/drawing/2014/main" id="{48D0E284-4DFE-857A-3C40-C3423F3836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17031" y="4828826"/>
            <a:ext cx="585619" cy="585619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7F28606-D6A8-4B9A-85A6-6ACB328DB4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534764"/>
              </p:ext>
            </p:extLst>
          </p:nvPr>
        </p:nvGraphicFramePr>
        <p:xfrm>
          <a:off x="9126084" y="2555341"/>
          <a:ext cx="3337560" cy="2406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2C4A96F0-8623-4A06-95E3-803A5E80E7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9448313"/>
              </p:ext>
            </p:extLst>
          </p:nvPr>
        </p:nvGraphicFramePr>
        <p:xfrm>
          <a:off x="9552926" y="4910991"/>
          <a:ext cx="2520862" cy="2071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11" name="TextBox 4">
            <a:extLst>
              <a:ext uri="{FF2B5EF4-FFF2-40B4-BE49-F238E27FC236}">
                <a16:creationId xmlns:a16="http://schemas.microsoft.com/office/drawing/2014/main" id="{573E4568-B85E-28DA-F41C-A1937F23927A}"/>
              </a:ext>
            </a:extLst>
          </p:cNvPr>
          <p:cNvSpPr txBox="1"/>
          <p:nvPr/>
        </p:nvSpPr>
        <p:spPr>
          <a:xfrm>
            <a:off x="6886447" y="1871829"/>
            <a:ext cx="3084958" cy="9233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Liver aging </a:t>
            </a:r>
          </a:p>
          <a:p>
            <a:pPr algn="ctr"/>
            <a:r>
              <a:rPr lang="en-US" dirty="0"/>
              <a:t>RNA signature</a:t>
            </a:r>
          </a:p>
          <a:p>
            <a:pPr algn="ctr"/>
            <a:r>
              <a:rPr lang="en-US" b="1" dirty="0"/>
              <a:t>Rats 18-27 v 6mo</a:t>
            </a: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274AF304-D787-EA3F-35CB-C8C088F2D10E}"/>
              </a:ext>
            </a:extLst>
          </p:cNvPr>
          <p:cNvSpPr txBox="1"/>
          <p:nvPr/>
        </p:nvSpPr>
        <p:spPr>
          <a:xfrm>
            <a:off x="9270878" y="1756009"/>
            <a:ext cx="3084958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Adipose aging </a:t>
            </a:r>
          </a:p>
          <a:p>
            <a:pPr algn="ctr"/>
            <a:r>
              <a:rPr lang="en-US" dirty="0"/>
              <a:t>RNA signature</a:t>
            </a:r>
          </a:p>
          <a:p>
            <a:pPr algn="ctr"/>
            <a:r>
              <a:rPr lang="en-US" b="1" dirty="0"/>
              <a:t>Rats 12 v 5mo</a:t>
            </a:r>
          </a:p>
          <a:p>
            <a:pPr algn="ctr"/>
            <a:r>
              <a:rPr lang="en-US" b="1" dirty="0"/>
              <a:t>Humans 30-70s v 20s</a:t>
            </a:r>
          </a:p>
        </p:txBody>
      </p:sp>
      <p:pic>
        <p:nvPicPr>
          <p:cNvPr id="20" name="Picture 19" descr="A person smiling at camera&#10;&#10;Description automatically generated">
            <a:extLst>
              <a:ext uri="{FF2B5EF4-FFF2-40B4-BE49-F238E27FC236}">
                <a16:creationId xmlns:a16="http://schemas.microsoft.com/office/drawing/2014/main" id="{0D66FFB2-EB7E-893F-F216-02C7DA7527B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6" t="11287" r="20356" b="36082"/>
          <a:stretch/>
        </p:blipFill>
        <p:spPr>
          <a:xfrm>
            <a:off x="10783391" y="42976"/>
            <a:ext cx="1293081" cy="1721559"/>
          </a:xfrm>
          <a:prstGeom prst="ellipse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51E00C4-1AB8-854F-5F63-A8B41CB62B55}"/>
              </a:ext>
            </a:extLst>
          </p:cNvPr>
          <p:cNvSpPr txBox="1"/>
          <p:nvPr/>
        </p:nvSpPr>
        <p:spPr>
          <a:xfrm>
            <a:off x="8998285" y="821827"/>
            <a:ext cx="21055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621835"/>
                </a:solidFill>
                <a:ea typeface="Calibri"/>
                <a:cs typeface="Calibri"/>
              </a:rPr>
              <a:t>Jade Griffin, MPH</a:t>
            </a:r>
            <a:endParaRPr lang="en-US" dirty="0">
              <a:solidFill>
                <a:srgbClr val="621835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7BE872-C0B7-90DD-2F17-9FFB6353A0C4}"/>
              </a:ext>
            </a:extLst>
          </p:cNvPr>
          <p:cNvSpPr/>
          <p:nvPr/>
        </p:nvSpPr>
        <p:spPr>
          <a:xfrm>
            <a:off x="735813" y="5435734"/>
            <a:ext cx="193280" cy="1947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61C3E9-5078-E48E-5536-4D00D9578FFF}"/>
              </a:ext>
            </a:extLst>
          </p:cNvPr>
          <p:cNvSpPr txBox="1"/>
          <p:nvPr/>
        </p:nvSpPr>
        <p:spPr>
          <a:xfrm>
            <a:off x="887997" y="5372789"/>
            <a:ext cx="4439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Significantly altered by PAE in the aging direction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460F84E-43C4-5EC5-1FB2-B19A980C13D0}"/>
              </a:ext>
            </a:extLst>
          </p:cNvPr>
          <p:cNvSpPr/>
          <p:nvPr/>
        </p:nvSpPr>
        <p:spPr>
          <a:xfrm>
            <a:off x="735813" y="5730433"/>
            <a:ext cx="193280" cy="194706"/>
          </a:xfrm>
          <a:prstGeom prst="rect">
            <a:avLst/>
          </a:prstGeom>
          <a:pattFill prst="wdUpDiag">
            <a:fgClr>
              <a:schemeClr val="accent5"/>
            </a:fgClr>
            <a:bgClr>
              <a:schemeClr val="accent5">
                <a:lumMod val="20000"/>
                <a:lumOff val="80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2B97BF-6BF4-FE26-B84F-15DA3A6668DB}"/>
              </a:ext>
            </a:extLst>
          </p:cNvPr>
          <p:cNvSpPr txBox="1"/>
          <p:nvPr/>
        </p:nvSpPr>
        <p:spPr>
          <a:xfrm>
            <a:off x="906963" y="5658509"/>
            <a:ext cx="4683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Altered by PAE in the aging direction, not significant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11EC2E4-E5E8-8437-8FC0-854DD1C0FD6F}"/>
              </a:ext>
            </a:extLst>
          </p:cNvPr>
          <p:cNvSpPr/>
          <p:nvPr/>
        </p:nvSpPr>
        <p:spPr>
          <a:xfrm>
            <a:off x="432094" y="5435734"/>
            <a:ext cx="193280" cy="1947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496C71-FBB2-0DC7-A6EA-F9939987564C}"/>
              </a:ext>
            </a:extLst>
          </p:cNvPr>
          <p:cNvSpPr/>
          <p:nvPr/>
        </p:nvSpPr>
        <p:spPr>
          <a:xfrm>
            <a:off x="432094" y="5730433"/>
            <a:ext cx="193280" cy="194706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4D85D54-3E96-2AAD-44CB-C02672174EF4}"/>
              </a:ext>
            </a:extLst>
          </p:cNvPr>
          <p:cNvSpPr/>
          <p:nvPr/>
        </p:nvSpPr>
        <p:spPr>
          <a:xfrm>
            <a:off x="596902" y="6025791"/>
            <a:ext cx="193280" cy="19470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D62A16-5905-E4E0-0A66-D966C09C2332}"/>
              </a:ext>
            </a:extLst>
          </p:cNvPr>
          <p:cNvSpPr txBox="1"/>
          <p:nvPr/>
        </p:nvSpPr>
        <p:spPr>
          <a:xfrm>
            <a:off x="922539" y="5953867"/>
            <a:ext cx="18053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Not altered by PAE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14B4505-C156-2EA7-47AF-8CF316618F3E}"/>
              </a:ext>
            </a:extLst>
          </p:cNvPr>
          <p:cNvSpPr txBox="1"/>
          <p:nvPr/>
        </p:nvSpPr>
        <p:spPr>
          <a:xfrm>
            <a:off x="2240541" y="2665580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Males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601ABB-724E-7DD8-4146-F3A48E03017E}"/>
              </a:ext>
            </a:extLst>
          </p:cNvPr>
          <p:cNvSpPr txBox="1"/>
          <p:nvPr/>
        </p:nvSpPr>
        <p:spPr>
          <a:xfrm>
            <a:off x="4110927" y="2577695"/>
            <a:ext cx="1082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</a:rPr>
              <a:t>Females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81DACF6D-7CC9-E1D2-74BE-C9DA200DF4C0}"/>
              </a:ext>
            </a:extLst>
          </p:cNvPr>
          <p:cNvSpPr txBox="1">
            <a:spLocks/>
          </p:cNvSpPr>
          <p:nvPr/>
        </p:nvSpPr>
        <p:spPr>
          <a:xfrm>
            <a:off x="2648665" y="6063313"/>
            <a:ext cx="5359401" cy="732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rgbClr val="621835"/>
                </a:solidFill>
              </a:rPr>
              <a:t>What about humans?</a:t>
            </a:r>
          </a:p>
        </p:txBody>
      </p:sp>
    </p:spTree>
    <p:extLst>
      <p:ext uri="{BB962C8B-B14F-4D97-AF65-F5344CB8AC3E}">
        <p14:creationId xmlns:p14="http://schemas.microsoft.com/office/powerpoint/2010/main" val="403333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8" grpId="0">
        <p:bldAsOne/>
      </p:bldGraphic>
      <p:bldGraphic spid="15" grpId="0">
        <p:bldAsOne/>
      </p:bldGraphic>
      <p:bldGraphic spid="16" grpId="0">
        <p:bldAsOne/>
      </p:bldGraphic>
      <p:bldGraphic spid="6" grpId="0">
        <p:bldAsOne/>
      </p:bldGraphic>
      <p:bldGraphic spid="9" grpId="0">
        <p:bldAsOne/>
      </p:bldGraphic>
      <p:bldP spid="11" grpId="0"/>
      <p:bldP spid="19" grpId="0"/>
      <p:bldP spid="21" grpId="0"/>
      <p:bldP spid="30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885EBB94-0DE0-45FB-EE45-47854B04B8BA}"/>
              </a:ext>
            </a:extLst>
          </p:cNvPr>
          <p:cNvSpPr txBox="1">
            <a:spLocks/>
          </p:cNvSpPr>
          <p:nvPr/>
        </p:nvSpPr>
        <p:spPr>
          <a:xfrm>
            <a:off x="0" y="165968"/>
            <a:ext cx="11260476" cy="657057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621835"/>
                </a:solidFill>
              </a:rPr>
              <a:t>Aging after PAE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5A351F-4D36-52D7-651F-29D6FAB42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195" y="163547"/>
            <a:ext cx="4682461" cy="27388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2E2A6B-3791-7995-89CD-BCF996D98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20" y="5288786"/>
            <a:ext cx="6172200" cy="134131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455F775-9396-9F1C-AAD3-69896F9DA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4" y="925412"/>
            <a:ext cx="6585576" cy="24608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0404C89-E6F6-C962-0F45-F72F83FF95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4702" y="4951022"/>
            <a:ext cx="5518777" cy="155031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DC55A91-D174-EA74-32B0-DEDE582B2A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1249" y="2911593"/>
            <a:ext cx="5518776" cy="198749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6DF987F-7C92-F89A-7156-36132F6533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745" y="3341672"/>
            <a:ext cx="5506258" cy="194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568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013D3B-CBB1-AB73-E105-C6C3FD408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603" y="1285910"/>
            <a:ext cx="7118057" cy="2558052"/>
          </a:xfrm>
          <a:prstGeom prst="rect">
            <a:avLst/>
          </a:prstGeom>
        </p:spPr>
      </p:pic>
      <p:pic>
        <p:nvPicPr>
          <p:cNvPr id="3074" name="Picture 2" descr="Dr. Christina D. Chambers, PhD, MPH - Center for Better Beginnings">
            <a:extLst>
              <a:ext uri="{FF2B5EF4-FFF2-40B4-BE49-F238E27FC236}">
                <a16:creationId xmlns:a16="http://schemas.microsoft.com/office/drawing/2014/main" id="{6B676DD3-278B-10A9-8F09-28F9B692B6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" r="32094" b="-4"/>
          <a:stretch/>
        </p:blipFill>
        <p:spPr bwMode="auto">
          <a:xfrm>
            <a:off x="5038365" y="3623173"/>
            <a:ext cx="1581912" cy="1581912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6B189B-4A8C-802C-33C4-42F24FADBD5C}"/>
              </a:ext>
            </a:extLst>
          </p:cNvPr>
          <p:cNvSpPr txBox="1"/>
          <p:nvPr/>
        </p:nvSpPr>
        <p:spPr>
          <a:xfrm>
            <a:off x="4824944" y="5274321"/>
            <a:ext cx="200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Christina Chambers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UCSD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040CDB-42DF-50E4-0154-8DE491BE7FA4}"/>
              </a:ext>
            </a:extLst>
          </p:cNvPr>
          <p:cNvSpPr txBox="1"/>
          <p:nvPr/>
        </p:nvSpPr>
        <p:spPr>
          <a:xfrm>
            <a:off x="9012574" y="2940751"/>
            <a:ext cx="2110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Tamara Bodnar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University of Calgary</a:t>
            </a:r>
          </a:p>
        </p:txBody>
      </p:sp>
      <p:pic>
        <p:nvPicPr>
          <p:cNvPr id="3082" name="Picture 10" descr="Tamara Bodnar | UCalgary Profiles | University of Calgary">
            <a:extLst>
              <a:ext uri="{FF2B5EF4-FFF2-40B4-BE49-F238E27FC236}">
                <a16:creationId xmlns:a16="http://schemas.microsoft.com/office/drawing/2014/main" id="{F06E5D21-D235-388F-6755-8E72C826C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" t="587" r="8089" b="25727"/>
          <a:stretch/>
        </p:blipFill>
        <p:spPr bwMode="auto">
          <a:xfrm>
            <a:off x="9276682" y="1431034"/>
            <a:ext cx="1581912" cy="158191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5223B6-1F3B-ADB0-42E8-D0EA3761D5BD}"/>
              </a:ext>
            </a:extLst>
          </p:cNvPr>
          <p:cNvSpPr txBox="1"/>
          <p:nvPr/>
        </p:nvSpPr>
        <p:spPr>
          <a:xfrm>
            <a:off x="9173611" y="5260582"/>
            <a:ext cx="1788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Charlis Raineki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Brock University</a:t>
            </a:r>
          </a:p>
        </p:txBody>
      </p:sp>
      <p:pic>
        <p:nvPicPr>
          <p:cNvPr id="3076" name="Picture 4" descr="Ralph DiClemente | NYU School of Global Public Health">
            <a:extLst>
              <a:ext uri="{FF2B5EF4-FFF2-40B4-BE49-F238E27FC236}">
                <a16:creationId xmlns:a16="http://schemas.microsoft.com/office/drawing/2014/main" id="{6B87F438-52CE-85E9-1F72-4F7A74411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6" r="31124" b="-2"/>
          <a:stretch/>
        </p:blipFill>
        <p:spPr bwMode="auto">
          <a:xfrm>
            <a:off x="1000881" y="1431034"/>
            <a:ext cx="1581912" cy="1581912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C799D8-CBD2-E8D1-DFBB-08140EB0069D}"/>
              </a:ext>
            </a:extLst>
          </p:cNvPr>
          <p:cNvSpPr txBox="1"/>
          <p:nvPr/>
        </p:nvSpPr>
        <p:spPr>
          <a:xfrm>
            <a:off x="858633" y="2976842"/>
            <a:ext cx="1866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Ralph DiClemente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NYU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D3DD51-AF11-5769-0B5A-8A44A1A1989D}"/>
              </a:ext>
            </a:extLst>
          </p:cNvPr>
          <p:cNvSpPr txBox="1"/>
          <p:nvPr/>
        </p:nvSpPr>
        <p:spPr>
          <a:xfrm>
            <a:off x="471796" y="5332764"/>
            <a:ext cx="2640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Angela Stotts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McGovern Medical School</a:t>
            </a:r>
          </a:p>
        </p:txBody>
      </p:sp>
      <p:pic>
        <p:nvPicPr>
          <p:cNvPr id="3080" name="Picture 8" descr="Charlis Raineki – Psychology">
            <a:extLst>
              <a:ext uri="{FF2B5EF4-FFF2-40B4-BE49-F238E27FC236}">
                <a16:creationId xmlns:a16="http://schemas.microsoft.com/office/drawing/2014/main" id="{487ACD80-7B11-7019-DEAE-13AD78D24F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5" r="-3" b="20873"/>
          <a:stretch/>
        </p:blipFill>
        <p:spPr bwMode="auto">
          <a:xfrm>
            <a:off x="9276682" y="3674492"/>
            <a:ext cx="1581912" cy="1581912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ngela L. Stotts, PhD | McGovern Medical School">
            <a:extLst>
              <a:ext uri="{FF2B5EF4-FFF2-40B4-BE49-F238E27FC236}">
                <a16:creationId xmlns:a16="http://schemas.microsoft.com/office/drawing/2014/main" id="{3C3F97F2-32B0-3374-B0BA-E3D36608F0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2" b="15778"/>
          <a:stretch/>
        </p:blipFill>
        <p:spPr bwMode="auto">
          <a:xfrm>
            <a:off x="1002634" y="3683733"/>
            <a:ext cx="1578406" cy="1578406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IFASD – Collaborative Initiative on Fetal Alcohol Spectrum Disorders">
            <a:extLst>
              <a:ext uri="{FF2B5EF4-FFF2-40B4-BE49-F238E27FC236}">
                <a16:creationId xmlns:a16="http://schemas.microsoft.com/office/drawing/2014/main" id="{B37871D0-5DC4-0A8E-616D-24038FB56F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t="-4469" r="18293"/>
          <a:stretch/>
        </p:blipFill>
        <p:spPr bwMode="auto">
          <a:xfrm>
            <a:off x="8305306" y="5906913"/>
            <a:ext cx="3804923" cy="82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3071690-2311-C0AA-F0C5-E2749797DCD3}"/>
              </a:ext>
            </a:extLst>
          </p:cNvPr>
          <p:cNvSpPr txBox="1">
            <a:spLocks/>
          </p:cNvSpPr>
          <p:nvPr/>
        </p:nvSpPr>
        <p:spPr>
          <a:xfrm>
            <a:off x="0" y="192537"/>
            <a:ext cx="12110229" cy="640939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621835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Collaborators for patient samples to investigate human stem cells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68E226-5624-B337-9278-7790790FE9ED}"/>
              </a:ext>
            </a:extLst>
          </p:cNvPr>
          <p:cNvSpPr txBox="1"/>
          <p:nvPr/>
        </p:nvSpPr>
        <p:spPr>
          <a:xfrm>
            <a:off x="79862" y="6480586"/>
            <a:ext cx="61890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UH2AA030186 (AHM PI)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E67882-0455-17FB-470E-EFB50B11E1A7}"/>
              </a:ext>
            </a:extLst>
          </p:cNvPr>
          <p:cNvSpPr txBox="1"/>
          <p:nvPr/>
        </p:nvSpPr>
        <p:spPr>
          <a:xfrm>
            <a:off x="79862" y="6280531"/>
            <a:ext cx="61890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21835"/>
                </a:solidFill>
              </a:rPr>
              <a:t>UH2AA030186 (AHM PI)</a:t>
            </a:r>
          </a:p>
        </p:txBody>
      </p:sp>
    </p:spTree>
    <p:extLst>
      <p:ext uri="{BB962C8B-B14F-4D97-AF65-F5344CB8AC3E}">
        <p14:creationId xmlns:p14="http://schemas.microsoft.com/office/powerpoint/2010/main" val="2316863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E8AA20-4A1E-E246-9853-3281BD87A9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52"/>
          <a:stretch/>
        </p:blipFill>
        <p:spPr>
          <a:xfrm>
            <a:off x="744812" y="442115"/>
            <a:ext cx="5547358" cy="549955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EF2AE76-29E8-A0E0-D7C6-5D9472EABDDC}"/>
              </a:ext>
            </a:extLst>
          </p:cNvPr>
          <p:cNvSpPr txBox="1">
            <a:spLocks/>
          </p:cNvSpPr>
          <p:nvPr/>
        </p:nvSpPr>
        <p:spPr>
          <a:xfrm>
            <a:off x="0" y="192537"/>
            <a:ext cx="12110229" cy="640939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621835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Human stem cells in culture</a:t>
            </a:r>
          </a:p>
        </p:txBody>
      </p:sp>
      <p:pic>
        <p:nvPicPr>
          <p:cNvPr id="2" name="Picture 1" descr="A close-up of white cells&#10;&#10;Description automatically generated">
            <a:extLst>
              <a:ext uri="{FF2B5EF4-FFF2-40B4-BE49-F238E27FC236}">
                <a16:creationId xmlns:a16="http://schemas.microsoft.com/office/drawing/2014/main" id="{6C07A357-3DFD-91AB-97C6-29540D391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9047" y="192537"/>
            <a:ext cx="2554191" cy="1715178"/>
          </a:xfrm>
          <a:prstGeom prst="rect">
            <a:avLst/>
          </a:prstGeom>
        </p:spPr>
      </p:pic>
      <p:pic>
        <p:nvPicPr>
          <p:cNvPr id="6" name="Picture 5" descr="A close-up of a grey surface&#10;&#10;Description automatically generated">
            <a:extLst>
              <a:ext uri="{FF2B5EF4-FFF2-40B4-BE49-F238E27FC236}">
                <a16:creationId xmlns:a16="http://schemas.microsoft.com/office/drawing/2014/main" id="{07749A36-C3F8-6359-AA35-C7A1613C5B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409" t="33230"/>
          <a:stretch/>
        </p:blipFill>
        <p:spPr>
          <a:xfrm>
            <a:off x="7489047" y="2130095"/>
            <a:ext cx="2487157" cy="2123598"/>
          </a:xfrm>
          <a:prstGeom prst="rect">
            <a:avLst/>
          </a:prstGeom>
        </p:spPr>
      </p:pic>
      <p:pic>
        <p:nvPicPr>
          <p:cNvPr id="7" name="Content Placeholder 5" descr="A close-up of a grey surface&#10;&#10;Description automatically generated">
            <a:extLst>
              <a:ext uri="{FF2B5EF4-FFF2-40B4-BE49-F238E27FC236}">
                <a16:creationId xmlns:a16="http://schemas.microsoft.com/office/drawing/2014/main" id="{665645D5-D2CC-5904-718D-04DF953E99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91" t="50921" r="795"/>
          <a:stretch/>
        </p:blipFill>
        <p:spPr>
          <a:xfrm>
            <a:off x="7263014" y="4476073"/>
            <a:ext cx="2939221" cy="23819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BD644E-C73C-8271-785A-BF8B728B64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104"/>
          <a:stretch/>
        </p:blipFill>
        <p:spPr>
          <a:xfrm>
            <a:off x="1847761" y="5681608"/>
            <a:ext cx="3601312" cy="117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8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7EE489-E5FD-CA6C-C98C-845521C90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4805" y="862061"/>
            <a:ext cx="3000794" cy="102408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BFF720C-A901-5B83-451E-C850D303AF2F}"/>
              </a:ext>
            </a:extLst>
          </p:cNvPr>
          <p:cNvSpPr txBox="1">
            <a:spLocks/>
          </p:cNvSpPr>
          <p:nvPr/>
        </p:nvSpPr>
        <p:spPr>
          <a:xfrm>
            <a:off x="0" y="230188"/>
            <a:ext cx="11353800" cy="657057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621835"/>
                </a:solidFill>
              </a:rPr>
              <a:t>Potential for therapies (10-15 year plan)?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FD6B35-248F-13D5-9A6D-33F8788DEE1A}"/>
              </a:ext>
            </a:extLst>
          </p:cNvPr>
          <p:cNvSpPr txBox="1"/>
          <p:nvPr/>
        </p:nvSpPr>
        <p:spPr>
          <a:xfrm>
            <a:off x="7647893" y="4191142"/>
            <a:ext cx="41778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All have different mechanisms of action – </a:t>
            </a:r>
            <a:r>
              <a:rPr lang="en-US" sz="2400" b="1" i="1" dirty="0">
                <a:solidFill>
                  <a:srgbClr val="621835"/>
                </a:solidFill>
              </a:rPr>
              <a:t>which one is the best?</a:t>
            </a:r>
          </a:p>
          <a:p>
            <a:endParaRPr lang="en-US" sz="2400" b="1" i="1" dirty="0">
              <a:solidFill>
                <a:srgbClr val="62183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621835"/>
                </a:solidFill>
              </a:rPr>
              <a:t>Do these work similarly in both sexes?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2631CE-8EA1-DEE3-5BA4-4BE542607721}"/>
              </a:ext>
            </a:extLst>
          </p:cNvPr>
          <p:cNvSpPr txBox="1"/>
          <p:nvPr/>
        </p:nvSpPr>
        <p:spPr>
          <a:xfrm>
            <a:off x="6829747" y="1738893"/>
            <a:ext cx="60977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https://www.nia.nih.gov/research/dab/interventions-testing-program-itp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BAA9E5-7A01-0D98-00F3-DB54B1701E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599"/>
          <a:stretch/>
        </p:blipFill>
        <p:spPr>
          <a:xfrm>
            <a:off x="6217578" y="2035262"/>
            <a:ext cx="5914490" cy="10018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5C27492-F235-5BED-0EF2-736D93C6DD38}"/>
              </a:ext>
            </a:extLst>
          </p:cNvPr>
          <p:cNvSpPr/>
          <p:nvPr/>
        </p:nvSpPr>
        <p:spPr>
          <a:xfrm>
            <a:off x="8257640" y="2516642"/>
            <a:ext cx="457200" cy="166784"/>
          </a:xfrm>
          <a:prstGeom prst="rect">
            <a:avLst/>
          </a:prstGeom>
          <a:noFill/>
          <a:ln>
            <a:solidFill>
              <a:srgbClr val="6218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F5D448-07A2-A404-EB42-43456671F641}"/>
              </a:ext>
            </a:extLst>
          </p:cNvPr>
          <p:cNvSpPr/>
          <p:nvPr/>
        </p:nvSpPr>
        <p:spPr>
          <a:xfrm>
            <a:off x="9155773" y="2514309"/>
            <a:ext cx="368692" cy="166784"/>
          </a:xfrm>
          <a:prstGeom prst="rect">
            <a:avLst/>
          </a:prstGeom>
          <a:noFill/>
          <a:ln>
            <a:solidFill>
              <a:srgbClr val="6218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31511C3-FA94-A750-55E0-C2197596D7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5965" y="2951666"/>
            <a:ext cx="5495925" cy="92267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12429C3-141E-7A1C-DBCA-0C1B46CA7B10}"/>
              </a:ext>
            </a:extLst>
          </p:cNvPr>
          <p:cNvSpPr/>
          <p:nvPr/>
        </p:nvSpPr>
        <p:spPr>
          <a:xfrm>
            <a:off x="10505540" y="3240542"/>
            <a:ext cx="866775" cy="203456"/>
          </a:xfrm>
          <a:prstGeom prst="rect">
            <a:avLst/>
          </a:prstGeom>
          <a:noFill/>
          <a:ln>
            <a:solidFill>
              <a:srgbClr val="6218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8A9268-E249-0B76-0B4B-464F543D0044}"/>
              </a:ext>
            </a:extLst>
          </p:cNvPr>
          <p:cNvSpPr/>
          <p:nvPr/>
        </p:nvSpPr>
        <p:spPr>
          <a:xfrm>
            <a:off x="6438365" y="3413002"/>
            <a:ext cx="766228" cy="265690"/>
          </a:xfrm>
          <a:prstGeom prst="rect">
            <a:avLst/>
          </a:prstGeom>
          <a:noFill/>
          <a:ln>
            <a:solidFill>
              <a:srgbClr val="6218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977F480-3F76-F138-F9FB-B3BD918B991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/>
          <a:srcRect l="7311" t="16116" r="49569" b="53648"/>
          <a:stretch/>
        </p:blipFill>
        <p:spPr>
          <a:xfrm>
            <a:off x="601720" y="1886142"/>
            <a:ext cx="4832611" cy="190309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BD348A8-A6C9-E442-8F9A-1387B77BC3A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/>
          <a:srcRect l="8221" t="33079" r="34389" b="18409"/>
          <a:stretch/>
        </p:blipFill>
        <p:spPr>
          <a:xfrm>
            <a:off x="601720" y="3545847"/>
            <a:ext cx="6431963" cy="305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6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 animBg="1"/>
      <p:bldP spid="13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31A89F2A-11D2-47E2-50BA-8EE2EF4C344A}"/>
              </a:ext>
            </a:extLst>
          </p:cNvPr>
          <p:cNvSpPr txBox="1">
            <a:spLocks/>
          </p:cNvSpPr>
          <p:nvPr/>
        </p:nvSpPr>
        <p:spPr>
          <a:xfrm>
            <a:off x="-1128" y="365125"/>
            <a:ext cx="10515600" cy="739799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621835"/>
                </a:solidFill>
              </a:rPr>
              <a:t>Summary</a:t>
            </a:r>
            <a:endParaRPr lang="en-US" sz="3200" b="1" dirty="0">
              <a:solidFill>
                <a:srgbClr val="621835"/>
              </a:solidFill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2A25FA8-9181-F833-723C-23E07A190130}"/>
              </a:ext>
            </a:extLst>
          </p:cNvPr>
          <p:cNvSpPr txBox="1">
            <a:spLocks/>
          </p:cNvSpPr>
          <p:nvPr/>
        </p:nvSpPr>
        <p:spPr>
          <a:xfrm>
            <a:off x="729465" y="1839074"/>
            <a:ext cx="10515600" cy="4653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bg2">
                    <a:lumMod val="10000"/>
                  </a:schemeClr>
                </a:solidFill>
              </a:rPr>
              <a:t>Animal models indicate that PAE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Impacts stem cell health/behavior in early development and adolescence likely in a sex-dependent manner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Induces the expression of genes associated with aging in the heart, liver, and adipose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bg2">
                    <a:lumMod val="10000"/>
                  </a:schemeClr>
                </a:solidFill>
              </a:rPr>
              <a:t>Ongoing studies with samples from patient populations will show if human stem cells are impacted similarly to animal model stem cells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621835"/>
                </a:solidFill>
              </a:rPr>
              <a:t>Long-term goal is to leverage animal models and human cells to identify potential therapeutics to improve healthy aging for individuals with PAE/FASDs</a:t>
            </a:r>
          </a:p>
          <a:p>
            <a:endParaRPr lang="en-US" sz="26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48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8D4EBB7-5C33-0A08-EBDA-0972A54BAE35}"/>
              </a:ext>
            </a:extLst>
          </p:cNvPr>
          <p:cNvSpPr txBox="1">
            <a:spLocks/>
          </p:cNvSpPr>
          <p:nvPr/>
        </p:nvSpPr>
        <p:spPr>
          <a:xfrm>
            <a:off x="505401" y="1368728"/>
            <a:ext cx="11364687" cy="40852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09BF03-E6E1-9418-E51C-0A19CD5CF3A0}"/>
              </a:ext>
            </a:extLst>
          </p:cNvPr>
          <p:cNvSpPr txBox="1"/>
          <p:nvPr/>
        </p:nvSpPr>
        <p:spPr>
          <a:xfrm>
            <a:off x="2690484" y="1078696"/>
            <a:ext cx="2962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solidFill>
                  <a:schemeClr val="bg2">
                    <a:lumMod val="10000"/>
                  </a:schemeClr>
                </a:solidFill>
              </a:rPr>
              <a:t>Texas A&amp;M University</a:t>
            </a:r>
          </a:p>
          <a:p>
            <a:pPr algn="ctr"/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Dr. Rajesh Miranda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569053-B29B-34CB-5F3C-0BEBE805EE06}"/>
              </a:ext>
            </a:extLst>
          </p:cNvPr>
          <p:cNvSpPr txBox="1"/>
          <p:nvPr/>
        </p:nvSpPr>
        <p:spPr>
          <a:xfrm>
            <a:off x="2535004" y="1987397"/>
            <a:ext cx="32738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solidFill>
                  <a:schemeClr val="bg2">
                    <a:lumMod val="10000"/>
                  </a:schemeClr>
                </a:solidFill>
              </a:rPr>
              <a:t>UCSD</a:t>
            </a:r>
          </a:p>
          <a:p>
            <a:pPr algn="ctr"/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Dr. Christina Chambers</a:t>
            </a:r>
          </a:p>
          <a:p>
            <a:pPr algn="ctr"/>
            <a:endParaRPr lang="en-US" sz="20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US" sz="2000" u="sng" dirty="0">
                <a:solidFill>
                  <a:schemeClr val="bg2">
                    <a:lumMod val="10000"/>
                  </a:schemeClr>
                </a:solidFill>
              </a:rPr>
              <a:t>Ukraine</a:t>
            </a:r>
          </a:p>
          <a:p>
            <a:pPr algn="ctr"/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Omni-Net</a:t>
            </a:r>
          </a:p>
          <a:p>
            <a:pPr algn="ctr"/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Dr. Wladimir Wertelecki</a:t>
            </a:r>
          </a:p>
          <a:p>
            <a:pPr algn="ctr"/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Dr. Lyubov Yevtushok</a:t>
            </a:r>
          </a:p>
          <a:p>
            <a:pPr algn="ctr"/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Dr. Natalya Zymak-Zakutnya</a:t>
            </a:r>
          </a:p>
        </p:txBody>
      </p:sp>
      <p:pic>
        <p:nvPicPr>
          <p:cNvPr id="10" name="Picture 4" descr="National Institutes of Health (NIH) - Turning Discovery into Health">
            <a:extLst>
              <a:ext uri="{FF2B5EF4-FFF2-40B4-BE49-F238E27FC236}">
                <a16:creationId xmlns:a16="http://schemas.microsoft.com/office/drawing/2014/main" id="{06F6CA63-1FA6-18DC-BCBC-BB527B023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77" y="5489272"/>
            <a:ext cx="3542068" cy="54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A42BF90-FC47-ABC3-104B-65E5DA4208E3}"/>
              </a:ext>
            </a:extLst>
          </p:cNvPr>
          <p:cNvSpPr txBox="1"/>
          <p:nvPr/>
        </p:nvSpPr>
        <p:spPr>
          <a:xfrm>
            <a:off x="-209724" y="920734"/>
            <a:ext cx="296292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solidFill>
                  <a:schemeClr val="bg2">
                    <a:lumMod val="10000"/>
                  </a:schemeClr>
                </a:solidFill>
              </a:rPr>
              <a:t>Mahnke Lab</a:t>
            </a:r>
          </a:p>
          <a:p>
            <a:pPr algn="ctr"/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Jade Griffin, MPH</a:t>
            </a:r>
          </a:p>
          <a:p>
            <a:pPr algn="ctr"/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Alexis Magre, MS</a:t>
            </a:r>
          </a:p>
          <a:p>
            <a:pPr algn="ctr"/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Emilie Sandfeld, BS</a:t>
            </a:r>
          </a:p>
          <a:p>
            <a:pPr algn="ctr"/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Neil Gupta</a:t>
            </a:r>
          </a:p>
          <a:p>
            <a:pPr algn="ctr"/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Renata Santiago</a:t>
            </a:r>
          </a:p>
          <a:p>
            <a:pPr algn="ctr"/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Jillian Anderson</a:t>
            </a:r>
          </a:p>
          <a:p>
            <a:pPr algn="ctr"/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Hayden Kohl</a:t>
            </a:r>
          </a:p>
          <a:p>
            <a:pPr algn="ctr"/>
            <a:endParaRPr lang="en-US" sz="20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Max Cheshire, MPH</a:t>
            </a:r>
          </a:p>
          <a:p>
            <a:pPr algn="ctr"/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Chiara Scopice, MS</a:t>
            </a:r>
          </a:p>
          <a:p>
            <a:pPr algn="ctr"/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Loraine Gigi, BS</a:t>
            </a:r>
          </a:p>
          <a:p>
            <a:pPr algn="ctr"/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Shona Shaji, MS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438A89E-7B5C-D076-B3C9-406E11A0A73E}"/>
              </a:ext>
            </a:extLst>
          </p:cNvPr>
          <p:cNvGrpSpPr/>
          <p:nvPr/>
        </p:nvGrpSpPr>
        <p:grpSpPr>
          <a:xfrm>
            <a:off x="4494103" y="5743988"/>
            <a:ext cx="3682729" cy="592904"/>
            <a:chOff x="17500779" y="4355433"/>
            <a:chExt cx="3682729" cy="592904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8E09290-E6E6-EEA2-54FC-206E21587F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129" t="14119" r="75245" b="13761"/>
            <a:stretch/>
          </p:blipFill>
          <p:spPr>
            <a:xfrm>
              <a:off x="17500779" y="4402892"/>
              <a:ext cx="576734" cy="545445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E4A8521-5C2C-5875-6D61-E71A4BCF5915}"/>
                </a:ext>
              </a:extLst>
            </p:cNvPr>
            <p:cNvSpPr txBox="1"/>
            <p:nvPr/>
          </p:nvSpPr>
          <p:spPr>
            <a:xfrm>
              <a:off x="18032525" y="4355433"/>
              <a:ext cx="315098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algn="l" rtl="0" eaLnBrk="1" fontAlgn="t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rgbClr val="62183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ACES Faculty Fellows Program</a:t>
              </a:r>
            </a:p>
            <a:p>
              <a:pPr marL="0" algn="l" rtl="0" eaLnBrk="1" fontAlgn="t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0" i="0" strike="noStrike" dirty="0">
                  <a:solidFill>
                    <a:srgbClr val="621835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Start-Up funding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6A468740-FC12-4AD8-7B97-14D2C18AF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4945"/>
            <a:ext cx="4857750" cy="647095"/>
          </a:xfr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621835"/>
                </a:solidFill>
                <a:latin typeface="+mn-lt"/>
                <a:ea typeface="+mn-ea"/>
                <a:cs typeface="+mn-cs"/>
              </a:rPr>
              <a:t>Acknowledgements</a:t>
            </a:r>
            <a:endParaRPr lang="en-US" sz="3200" b="1" dirty="0">
              <a:solidFill>
                <a:srgbClr val="62183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7781F2-82DA-F446-9738-C4C76F5B1554}"/>
              </a:ext>
            </a:extLst>
          </p:cNvPr>
          <p:cNvSpPr txBox="1"/>
          <p:nvPr/>
        </p:nvSpPr>
        <p:spPr>
          <a:xfrm>
            <a:off x="5791915" y="1078696"/>
            <a:ext cx="2558737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u="sng" dirty="0">
                <a:solidFill>
                  <a:schemeClr val="bg2">
                    <a:lumMod val="10000"/>
                  </a:schemeClr>
                </a:solidFill>
              </a:rPr>
              <a:t>NYU</a:t>
            </a:r>
          </a:p>
          <a:p>
            <a:pPr algn="ctr"/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Dr. Ralph DiClemente</a:t>
            </a:r>
          </a:p>
          <a:p>
            <a:pPr algn="ctr"/>
            <a:endParaRPr lang="en-US" sz="20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US" sz="2000" u="sng" dirty="0">
                <a:solidFill>
                  <a:schemeClr val="bg2">
                    <a:lumMod val="10000"/>
                  </a:schemeClr>
                </a:solidFill>
              </a:rPr>
              <a:t>UT McGovern</a:t>
            </a:r>
          </a:p>
          <a:p>
            <a:pPr algn="ctr"/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Dr. Angela Stotts</a:t>
            </a:r>
          </a:p>
          <a:p>
            <a:pPr algn="ctr"/>
            <a:endParaRPr lang="en-US" sz="2000" u="sng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US" sz="2000" u="sng" dirty="0">
                <a:solidFill>
                  <a:schemeClr val="bg2">
                    <a:lumMod val="10000"/>
                  </a:schemeClr>
                </a:solidFill>
              </a:rPr>
              <a:t>University of Calgary</a:t>
            </a:r>
            <a:endParaRPr lang="en-US" sz="20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Dr. Tamara Bodnar</a:t>
            </a:r>
          </a:p>
          <a:p>
            <a:pPr algn="ctr"/>
            <a:endParaRPr lang="en-US" sz="20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US" sz="2000" u="sng" dirty="0">
                <a:solidFill>
                  <a:schemeClr val="bg2">
                    <a:lumMod val="10000"/>
                  </a:schemeClr>
                </a:solidFill>
              </a:rPr>
              <a:t>Brock University</a:t>
            </a:r>
          </a:p>
          <a:p>
            <a:pPr algn="ctr"/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Dr. Charlis Raineki</a:t>
            </a:r>
          </a:p>
          <a:p>
            <a:pPr algn="ctr"/>
            <a:endParaRPr lang="en-US" sz="20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US" sz="2000" u="sng" dirty="0">
                <a:solidFill>
                  <a:schemeClr val="bg2">
                    <a:lumMod val="10000"/>
                  </a:schemeClr>
                </a:solidFill>
              </a:rPr>
              <a:t>Boston Children’s</a:t>
            </a:r>
          </a:p>
          <a:p>
            <a:pPr algn="ctr"/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Dr. Olivia Weeks</a:t>
            </a:r>
          </a:p>
          <a:p>
            <a:pPr algn="ctr"/>
            <a:endParaRPr lang="en-US" sz="20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AC1FAA1-8100-DE24-1B61-B978D0D20E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99"/>
          <a:stretch/>
        </p:blipFill>
        <p:spPr bwMode="auto">
          <a:xfrm>
            <a:off x="8708834" y="5039322"/>
            <a:ext cx="3033542" cy="144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C8D8BC3-65F6-1B4D-5CC7-09F62468379F}"/>
              </a:ext>
            </a:extLst>
          </p:cNvPr>
          <p:cNvSpPr txBox="1"/>
          <p:nvPr/>
        </p:nvSpPr>
        <p:spPr>
          <a:xfrm>
            <a:off x="1441687" y="6063298"/>
            <a:ext cx="16963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621835"/>
                </a:solidFill>
              </a:rPr>
              <a:t>UH2AA030186</a:t>
            </a:r>
            <a:endParaRPr lang="en-US" dirty="0">
              <a:solidFill>
                <a:srgbClr val="621835"/>
              </a:solidFill>
            </a:endParaRPr>
          </a:p>
        </p:txBody>
      </p:sp>
      <p:pic>
        <p:nvPicPr>
          <p:cNvPr id="7" name="Picture 6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59DA13CC-4548-8DBC-FDBC-14592B499E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5" b="16111"/>
          <a:stretch/>
        </p:blipFill>
        <p:spPr>
          <a:xfrm>
            <a:off x="8405696" y="901693"/>
            <a:ext cx="3639817" cy="3558932"/>
          </a:xfrm>
          <a:prstGeom prst="rect">
            <a:avLst/>
          </a:prstGeom>
        </p:spPr>
      </p:pic>
      <p:pic>
        <p:nvPicPr>
          <p:cNvPr id="9" name="Picture 2" descr="CIFASD – Collaborative Initiative on Fetal Alcohol Spectrum Disorders">
            <a:extLst>
              <a:ext uri="{FF2B5EF4-FFF2-40B4-BE49-F238E27FC236}">
                <a16:creationId xmlns:a16="http://schemas.microsoft.com/office/drawing/2014/main" id="{12508446-A55A-9D2F-CF0D-E2049A1B9E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t="-4469" r="18293"/>
          <a:stretch/>
        </p:blipFill>
        <p:spPr bwMode="auto">
          <a:xfrm>
            <a:off x="3196292" y="4550537"/>
            <a:ext cx="2595623" cy="56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87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DDFF0D-F610-95ED-2CD5-2ACEF933E9C7}"/>
              </a:ext>
            </a:extLst>
          </p:cNvPr>
          <p:cNvSpPr txBox="1">
            <a:spLocks/>
          </p:cNvSpPr>
          <p:nvPr/>
        </p:nvSpPr>
        <p:spPr>
          <a:xfrm>
            <a:off x="-26168" y="263603"/>
            <a:ext cx="12218168" cy="720119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rgbClr val="621835"/>
                </a:solidFill>
              </a:rPr>
              <a:t>Adults with FASDs report early onset of aging related phenotypes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D333E309-88E8-2B7A-EB96-CE13AC6B8A8E}"/>
              </a:ext>
            </a:extLst>
          </p:cNvPr>
          <p:cNvSpPr txBox="1"/>
          <p:nvPr/>
        </p:nvSpPr>
        <p:spPr>
          <a:xfrm>
            <a:off x="9438441" y="1809032"/>
            <a:ext cx="2217862" cy="9233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Average age of respondents:</a:t>
            </a:r>
          </a:p>
          <a:p>
            <a:r>
              <a:rPr lang="en-US" b="1" dirty="0"/>
              <a:t>27 years of 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5250B7-93A4-C17B-2C47-2C2E88EEED4F}"/>
              </a:ext>
            </a:extLst>
          </p:cNvPr>
          <p:cNvSpPr txBox="1"/>
          <p:nvPr/>
        </p:nvSpPr>
        <p:spPr>
          <a:xfrm>
            <a:off x="-202853" y="5113150"/>
            <a:ext cx="61782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/>
              <a:t>Himmelreich et al., 2020 Routledge Handbook of Social Work</a:t>
            </a: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24209AD2-637F-1778-3793-4762897815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8426614"/>
              </p:ext>
            </p:extLst>
          </p:nvPr>
        </p:nvGraphicFramePr>
        <p:xfrm>
          <a:off x="6877845" y="1536114"/>
          <a:ext cx="3722663" cy="521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2" imgW="2876752" imgH="4027969" progId="Prism10.Document">
                  <p:embed/>
                </p:oleObj>
              </mc:Choice>
              <mc:Fallback>
                <p:oleObj name="Prism 10" r:id="rId2" imgW="2876752" imgH="4027969" progId="Prism10.Document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24209AD2-637F-1778-3793-4762897815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877845" y="1536114"/>
                        <a:ext cx="3722663" cy="5212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29BE52A-F384-798C-9B7E-5BB1EB932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123" y="2183775"/>
            <a:ext cx="5788201" cy="285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98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grey surface&#10;&#10;Description automatically generated">
            <a:extLst>
              <a:ext uri="{FF2B5EF4-FFF2-40B4-BE49-F238E27FC236}">
                <a16:creationId xmlns:a16="http://schemas.microsoft.com/office/drawing/2014/main" id="{51E47C80-BE49-84EA-A49E-505A66A19F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62000" y="-432281"/>
            <a:ext cx="12954000" cy="87087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DB808C-0182-383A-690E-20D4D9DB44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D9D9D9">
              <a:alpha val="70000"/>
            </a:srgb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rgbClr val="621835"/>
                </a:solidFill>
              </a:rPr>
              <a:t>Questions?</a:t>
            </a:r>
            <a:br>
              <a:rPr lang="en-US" dirty="0">
                <a:solidFill>
                  <a:srgbClr val="621835"/>
                </a:solidFill>
              </a:rPr>
            </a:br>
            <a:endParaRPr lang="en-US" dirty="0">
              <a:solidFill>
                <a:srgbClr val="621835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4A14B3-DC21-48DF-A8C1-43D940F1B3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36726"/>
            <a:ext cx="9144000" cy="1655762"/>
          </a:xfrm>
          <a:solidFill>
            <a:srgbClr val="D9D9D9">
              <a:alpha val="70000"/>
            </a:srgbClr>
          </a:solidFill>
        </p:spPr>
        <p:txBody>
          <a:bodyPr>
            <a:normAutofit/>
          </a:bodyPr>
          <a:lstStyle/>
          <a:p>
            <a:pPr>
              <a:spcBef>
                <a:spcPts val="400"/>
              </a:spcBef>
            </a:pPr>
            <a:r>
              <a:rPr lang="en-US" b="1" dirty="0">
                <a:solidFill>
                  <a:srgbClr val="621835"/>
                </a:solidFill>
              </a:rPr>
              <a:t>Amanda H. Mahnke, PhD</a:t>
            </a:r>
          </a:p>
          <a:p>
            <a:pPr>
              <a:spcBef>
                <a:spcPts val="400"/>
              </a:spcBef>
            </a:pPr>
            <a:r>
              <a:rPr lang="en-US" dirty="0"/>
              <a:t>Assistant Professor</a:t>
            </a:r>
          </a:p>
          <a:p>
            <a:pPr>
              <a:spcBef>
                <a:spcPts val="400"/>
              </a:spcBef>
            </a:pPr>
            <a:r>
              <a:rPr lang="en-US" dirty="0"/>
              <a:t>Department of Neuroscience and Experimental Therapeutics</a:t>
            </a:r>
          </a:p>
          <a:p>
            <a:pPr>
              <a:spcBef>
                <a:spcPts val="400"/>
              </a:spcBef>
            </a:pPr>
            <a:r>
              <a:rPr lang="en-US" b="1" dirty="0">
                <a:solidFill>
                  <a:srgbClr val="621835"/>
                </a:solidFill>
              </a:rPr>
              <a:t>mahnke@tamu.edu</a:t>
            </a:r>
          </a:p>
        </p:txBody>
      </p:sp>
    </p:spTree>
    <p:extLst>
      <p:ext uri="{BB962C8B-B14F-4D97-AF65-F5344CB8AC3E}">
        <p14:creationId xmlns:p14="http://schemas.microsoft.com/office/powerpoint/2010/main" val="1612975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58E5D-D4DC-2B9F-C4CE-4C575D2CE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59FB22-BADA-491A-3A1D-685725152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564" y="1027906"/>
            <a:ext cx="7201989" cy="17862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120C12-BE1D-889C-8593-85DFDE1F00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54" t="3715"/>
          <a:stretch/>
        </p:blipFill>
        <p:spPr>
          <a:xfrm>
            <a:off x="4105804" y="2890179"/>
            <a:ext cx="3899510" cy="38543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2D2A2A-55AD-4A04-0737-BE719CA7EC72}"/>
              </a:ext>
            </a:extLst>
          </p:cNvPr>
          <p:cNvSpPr txBox="1"/>
          <p:nvPr/>
        </p:nvSpPr>
        <p:spPr>
          <a:xfrm>
            <a:off x="0" y="6001434"/>
            <a:ext cx="36518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</a:rPr>
              <a:t>Mahnke, AH </a:t>
            </a:r>
            <a:r>
              <a:rPr lang="en-US" sz="1400" i="1" dirty="0">
                <a:effectLst/>
              </a:rPr>
              <a:t>et al.</a:t>
            </a:r>
            <a:r>
              <a:rPr lang="en-US" sz="1400" dirty="0">
                <a:effectLst/>
              </a:rPr>
              <a:t> (2018) </a:t>
            </a:r>
            <a:r>
              <a:rPr lang="en-US" sz="1400" i="1" dirty="0">
                <a:effectLst/>
              </a:rPr>
              <a:t>Stem Cells in Birth Defects Research and Developmental Toxicology</a:t>
            </a:r>
            <a:r>
              <a:rPr lang="en-US" sz="1400" dirty="0">
                <a:effectLst/>
              </a:rPr>
              <a:t> p223–257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C4D70C2-C9CD-694A-C99B-8E245BD9FD3E}"/>
              </a:ext>
            </a:extLst>
          </p:cNvPr>
          <p:cNvSpPr txBox="1">
            <a:spLocks/>
          </p:cNvSpPr>
          <p:nvPr/>
        </p:nvSpPr>
        <p:spPr>
          <a:xfrm>
            <a:off x="-26168" y="263603"/>
            <a:ext cx="12218168" cy="720119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621835"/>
                </a:solidFill>
              </a:rPr>
              <a:t>Stem cell vocabulary and early embryology primer</a:t>
            </a:r>
          </a:p>
        </p:txBody>
      </p:sp>
    </p:spTree>
    <p:extLst>
      <p:ext uri="{BB962C8B-B14F-4D97-AF65-F5344CB8AC3E}">
        <p14:creationId xmlns:p14="http://schemas.microsoft.com/office/powerpoint/2010/main" val="268482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3194F8-8F9F-4237-66A1-39B56C950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429" y="1829886"/>
            <a:ext cx="4037902" cy="4022626"/>
          </a:xfrm>
          <a:prstGeom prst="rect">
            <a:avLst/>
          </a:prstGeom>
        </p:spPr>
      </p:pic>
      <p:sp>
        <p:nvSpPr>
          <p:cNvPr id="6" name="Star: 5 Points 5">
            <a:extLst>
              <a:ext uri="{FF2B5EF4-FFF2-40B4-BE49-F238E27FC236}">
                <a16:creationId xmlns:a16="http://schemas.microsoft.com/office/drawing/2014/main" id="{E512A20C-6C10-58C0-5791-7ADB8CEFC6A6}"/>
              </a:ext>
            </a:extLst>
          </p:cNvPr>
          <p:cNvSpPr/>
          <p:nvPr/>
        </p:nvSpPr>
        <p:spPr>
          <a:xfrm>
            <a:off x="215868" y="3981951"/>
            <a:ext cx="701615" cy="621102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D396002-21AA-A5A8-275A-DBBC1A1D83ED}"/>
              </a:ext>
            </a:extLst>
          </p:cNvPr>
          <p:cNvCxnSpPr>
            <a:cxnSpLocks/>
          </p:cNvCxnSpPr>
          <p:nvPr/>
        </p:nvCxnSpPr>
        <p:spPr>
          <a:xfrm flipV="1">
            <a:off x="969242" y="5245233"/>
            <a:ext cx="491913" cy="541752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A4217E0-DA71-5C24-D8F2-202EB02BA0D5}"/>
              </a:ext>
            </a:extLst>
          </p:cNvPr>
          <p:cNvCxnSpPr>
            <a:cxnSpLocks/>
          </p:cNvCxnSpPr>
          <p:nvPr/>
        </p:nvCxnSpPr>
        <p:spPr>
          <a:xfrm>
            <a:off x="917483" y="1839454"/>
            <a:ext cx="540589" cy="637336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BE4BE94-A8FA-3E48-EB1D-790BC475C3B7}"/>
              </a:ext>
            </a:extLst>
          </p:cNvPr>
          <p:cNvSpPr txBox="1"/>
          <p:nvPr/>
        </p:nvSpPr>
        <p:spPr>
          <a:xfrm>
            <a:off x="43051" y="649287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</a:rPr>
              <a:t>López-Otín, C </a:t>
            </a:r>
            <a:r>
              <a:rPr lang="en-US" sz="1400" i="1" dirty="0">
                <a:effectLst/>
              </a:rPr>
              <a:t>et al.</a:t>
            </a:r>
            <a:r>
              <a:rPr lang="en-US" sz="1400" dirty="0">
                <a:effectLst/>
              </a:rPr>
              <a:t> (2023) </a:t>
            </a:r>
            <a:r>
              <a:rPr lang="en-US" sz="1400" i="1" dirty="0">
                <a:effectLst/>
              </a:rPr>
              <a:t>Cell</a:t>
            </a:r>
            <a:r>
              <a:rPr lang="en-US" sz="1400" dirty="0">
                <a:effectLst/>
              </a:rPr>
              <a:t> </a:t>
            </a:r>
            <a:r>
              <a:rPr lang="en-US" sz="1400" dirty="0"/>
              <a:t>doi:10.1016/j.cell.2022.11.001</a:t>
            </a:r>
            <a:endParaRPr lang="en-US" sz="1400" dirty="0">
              <a:effectLst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142DC65-7A40-E242-169D-8FC817B82499}"/>
              </a:ext>
            </a:extLst>
          </p:cNvPr>
          <p:cNvSpPr txBox="1">
            <a:spLocks/>
          </p:cNvSpPr>
          <p:nvPr/>
        </p:nvSpPr>
        <p:spPr>
          <a:xfrm>
            <a:off x="0" y="230188"/>
            <a:ext cx="11353800" cy="1092699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621835"/>
                </a:solidFill>
              </a:rPr>
              <a:t>Stem cells are a key hallmark of aging; high levels of aged stem cells (senescent) can negatively affect health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55C599-9FE4-4CE4-8C8B-14F808A354AF}"/>
              </a:ext>
            </a:extLst>
          </p:cNvPr>
          <p:cNvSpPr txBox="1"/>
          <p:nvPr/>
        </p:nvSpPr>
        <p:spPr>
          <a:xfrm>
            <a:off x="4898798" y="6492875"/>
            <a:ext cx="73148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</a:rPr>
              <a:t>Adapted from Chaib, S </a:t>
            </a:r>
            <a:r>
              <a:rPr lang="en-US" sz="1400" i="1" dirty="0">
                <a:effectLst/>
              </a:rPr>
              <a:t>et al. </a:t>
            </a:r>
            <a:r>
              <a:rPr lang="en-US" sz="1400" dirty="0">
                <a:effectLst/>
              </a:rPr>
              <a:t>(2022) </a:t>
            </a:r>
            <a:r>
              <a:rPr lang="en-US" sz="1400" i="1" dirty="0">
                <a:effectLst/>
              </a:rPr>
              <a:t>Nat Med</a:t>
            </a:r>
            <a:r>
              <a:rPr lang="en-US" sz="1400" i="1" dirty="0"/>
              <a:t> </a:t>
            </a:r>
            <a:r>
              <a:rPr lang="en-US" sz="1400" dirty="0"/>
              <a:t>doi: 10.1038/s41591-022-01923-y</a:t>
            </a:r>
            <a:endParaRPr lang="en-US" sz="1400" dirty="0">
              <a:effectLst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82E466E-C8C3-140F-15AD-6C23751DA2AF}"/>
              </a:ext>
            </a:extLst>
          </p:cNvPr>
          <p:cNvGrpSpPr/>
          <p:nvPr/>
        </p:nvGrpSpPr>
        <p:grpSpPr>
          <a:xfrm>
            <a:off x="5080222" y="2572346"/>
            <a:ext cx="6895910" cy="2537706"/>
            <a:chOff x="4898798" y="2938532"/>
            <a:chExt cx="7004256" cy="257757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76CF4AA-6DE5-1443-CC2D-7A7D57EEC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98798" y="2938532"/>
              <a:ext cx="7004256" cy="208683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E06BE62-4E6B-BBA1-A4A3-3747E583BAE7}"/>
                </a:ext>
              </a:extLst>
            </p:cNvPr>
            <p:cNvSpPr/>
            <p:nvPr/>
          </p:nvSpPr>
          <p:spPr>
            <a:xfrm>
              <a:off x="8400926" y="4525347"/>
              <a:ext cx="1022992" cy="2985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78FF1F-326D-B9A4-0F6E-6AB4B67FF618}"/>
                </a:ext>
              </a:extLst>
            </p:cNvPr>
            <p:cNvSpPr txBox="1"/>
            <p:nvPr/>
          </p:nvSpPr>
          <p:spPr>
            <a:xfrm>
              <a:off x="8198630" y="4346558"/>
              <a:ext cx="1427584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Aging</a:t>
              </a:r>
            </a:p>
            <a:p>
              <a:pPr algn="ctr"/>
              <a:r>
                <a:rPr lang="en-US" sz="1400" dirty="0"/>
                <a:t>Diabetes</a:t>
              </a:r>
            </a:p>
            <a:p>
              <a:pPr algn="ctr"/>
              <a:r>
                <a:rPr lang="en-US" sz="1400" dirty="0"/>
                <a:t>Cardiac issues</a:t>
              </a:r>
            </a:p>
            <a:p>
              <a:pPr algn="ctr"/>
              <a:r>
                <a:rPr lang="en-US" sz="1400" dirty="0"/>
                <a:t>Arthritis</a:t>
              </a:r>
            </a:p>
            <a:p>
              <a:pPr algn="ctr"/>
              <a:endParaRPr lang="en-US" sz="1400" dirty="0"/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A21AFE6-C495-E199-5503-848FE6D6EF0C}"/>
              </a:ext>
            </a:extLst>
          </p:cNvPr>
          <p:cNvCxnSpPr/>
          <p:nvPr/>
        </p:nvCxnSpPr>
        <p:spPr>
          <a:xfrm>
            <a:off x="4982966" y="1982912"/>
            <a:ext cx="0" cy="353319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979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A779EC-AB88-0578-B15F-B3DBCEAA9A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0" t="72577" r="64130" b="902"/>
          <a:stretch/>
        </p:blipFill>
        <p:spPr>
          <a:xfrm>
            <a:off x="691686" y="1693615"/>
            <a:ext cx="2389899" cy="231854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C2032C-C772-C84C-1EED-67B5B1D5D0D7}"/>
              </a:ext>
            </a:extLst>
          </p:cNvPr>
          <p:cNvCxnSpPr>
            <a:cxnSpLocks/>
          </p:cNvCxnSpPr>
          <p:nvPr/>
        </p:nvCxnSpPr>
        <p:spPr>
          <a:xfrm>
            <a:off x="1951303" y="1975857"/>
            <a:ext cx="0" cy="1915602"/>
          </a:xfrm>
          <a:prstGeom prst="line">
            <a:avLst/>
          </a:prstGeom>
          <a:ln w="25400">
            <a:solidFill>
              <a:srgbClr val="62183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77E003D-38A1-4645-CC10-E5D4A38802F5}"/>
              </a:ext>
            </a:extLst>
          </p:cNvPr>
          <p:cNvGrpSpPr/>
          <p:nvPr/>
        </p:nvGrpSpPr>
        <p:grpSpPr>
          <a:xfrm>
            <a:off x="4645131" y="2212924"/>
            <a:ext cx="2210422" cy="1678535"/>
            <a:chOff x="3592286" y="4297392"/>
            <a:chExt cx="1922106" cy="14595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0AD581B-ABE5-40C7-246B-B7EEEBD788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95" t="54465" r="64680" b="26206"/>
            <a:stretch/>
          </p:blipFill>
          <p:spPr>
            <a:xfrm>
              <a:off x="3657600" y="4297392"/>
              <a:ext cx="1856792" cy="1325563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6568E8D-594B-9371-6FC1-42A7A66FED93}"/>
                </a:ext>
              </a:extLst>
            </p:cNvPr>
            <p:cNvSpPr/>
            <p:nvPr/>
          </p:nvSpPr>
          <p:spPr>
            <a:xfrm>
              <a:off x="3592286" y="5523721"/>
              <a:ext cx="1222310" cy="2332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4EAD12AC-A8B7-A3FE-FFB9-BB9756C74B53}"/>
              </a:ext>
            </a:extLst>
          </p:cNvPr>
          <p:cNvSpPr txBox="1">
            <a:spLocks/>
          </p:cNvSpPr>
          <p:nvPr/>
        </p:nvSpPr>
        <p:spPr>
          <a:xfrm>
            <a:off x="-26168" y="263603"/>
            <a:ext cx="12218168" cy="720119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621835"/>
                </a:solidFill>
              </a:rPr>
              <a:t>What evidence do we have about PAE impacting stem cells?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FEB0F7-F77E-FA27-1F7C-19A1F70C1DD6}"/>
              </a:ext>
            </a:extLst>
          </p:cNvPr>
          <p:cNvCxnSpPr>
            <a:cxnSpLocks/>
          </p:cNvCxnSpPr>
          <p:nvPr/>
        </p:nvCxnSpPr>
        <p:spPr>
          <a:xfrm>
            <a:off x="6203209" y="2212924"/>
            <a:ext cx="0" cy="1915602"/>
          </a:xfrm>
          <a:prstGeom prst="line">
            <a:avLst/>
          </a:prstGeom>
          <a:ln w="25400">
            <a:solidFill>
              <a:srgbClr val="62183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2C72790-4369-54B6-AE78-1F1BA78524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6" t="28805" r="64968" b="63353"/>
          <a:stretch/>
        </p:blipFill>
        <p:spPr>
          <a:xfrm>
            <a:off x="8494498" y="2743427"/>
            <a:ext cx="2343140" cy="68557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7D9064E-1855-9D85-3DAC-169A83297DB3}"/>
              </a:ext>
            </a:extLst>
          </p:cNvPr>
          <p:cNvCxnSpPr>
            <a:cxnSpLocks/>
          </p:cNvCxnSpPr>
          <p:nvPr/>
        </p:nvCxnSpPr>
        <p:spPr>
          <a:xfrm>
            <a:off x="10459328" y="2610130"/>
            <a:ext cx="0" cy="1011947"/>
          </a:xfrm>
          <a:prstGeom prst="line">
            <a:avLst/>
          </a:prstGeom>
          <a:ln w="25400">
            <a:solidFill>
              <a:srgbClr val="62183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27324F8-78ED-DD1D-E546-7745FE9FCEF0}"/>
              </a:ext>
            </a:extLst>
          </p:cNvPr>
          <p:cNvGrpSpPr/>
          <p:nvPr/>
        </p:nvGrpSpPr>
        <p:grpSpPr>
          <a:xfrm>
            <a:off x="8365042" y="1103556"/>
            <a:ext cx="2259105" cy="1404194"/>
            <a:chOff x="8567506" y="5000623"/>
            <a:chExt cx="2259105" cy="140419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BC490FE-A237-D1E0-4E01-850E68B56C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rcRect l="12830" t="14785"/>
            <a:stretch/>
          </p:blipFill>
          <p:spPr>
            <a:xfrm>
              <a:off x="8567506" y="5000623"/>
              <a:ext cx="2259105" cy="140419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27EA095-1D94-F450-B9C1-977E20073B40}"/>
                </a:ext>
              </a:extLst>
            </p:cNvPr>
            <p:cNvSpPr txBox="1"/>
            <p:nvPr/>
          </p:nvSpPr>
          <p:spPr>
            <a:xfrm>
              <a:off x="9648129" y="5536514"/>
              <a:ext cx="348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lv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0F78F7B-A175-2EC5-D61A-D24054C7053C}"/>
                </a:ext>
              </a:extLst>
            </p:cNvPr>
            <p:cNvSpPr/>
            <p:nvPr/>
          </p:nvSpPr>
          <p:spPr>
            <a:xfrm rot="1815928">
              <a:off x="9764482" y="5187469"/>
              <a:ext cx="943897" cy="311936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792C8BC8-FD76-C777-24DE-B8014BF64C97}"/>
              </a:ext>
            </a:extLst>
          </p:cNvPr>
          <p:cNvSpPr txBox="1"/>
          <p:nvPr/>
        </p:nvSpPr>
        <p:spPr>
          <a:xfrm>
            <a:off x="8494498" y="6455897"/>
            <a:ext cx="36975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https://developingmouse.brain-map.org/static/atlas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F57F19E-208C-57F3-409F-8EF6BD86A883}"/>
              </a:ext>
            </a:extLst>
          </p:cNvPr>
          <p:cNvGrpSpPr/>
          <p:nvPr/>
        </p:nvGrpSpPr>
        <p:grpSpPr>
          <a:xfrm>
            <a:off x="468072" y="3733224"/>
            <a:ext cx="2966462" cy="2671593"/>
            <a:chOff x="468072" y="3733224"/>
            <a:chExt cx="2966462" cy="267159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8A2B0E9-6895-94E4-F910-2DF1BB6FF3CA}"/>
                </a:ext>
              </a:extLst>
            </p:cNvPr>
            <p:cNvGrpSpPr/>
            <p:nvPr/>
          </p:nvGrpSpPr>
          <p:grpSpPr>
            <a:xfrm>
              <a:off x="468072" y="3733224"/>
              <a:ext cx="2966462" cy="2671593"/>
              <a:chOff x="9405460" y="2661284"/>
              <a:chExt cx="1613900" cy="1453477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37770985-4471-2518-8421-7597BD2356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76139" t="80001" b="4822"/>
              <a:stretch/>
            </p:blipFill>
            <p:spPr>
              <a:xfrm>
                <a:off x="9405460" y="2823712"/>
                <a:ext cx="1587231" cy="1291049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61BF29F-EB59-1707-8947-67CAD86DB124}"/>
                  </a:ext>
                </a:extLst>
              </p:cNvPr>
              <p:cNvSpPr/>
              <p:nvPr/>
            </p:nvSpPr>
            <p:spPr>
              <a:xfrm>
                <a:off x="10973641" y="2661284"/>
                <a:ext cx="45719" cy="14534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78BCC8AE-D7AA-AC91-453F-1CAB871ED7AA}"/>
                </a:ext>
              </a:extLst>
            </p:cNvPr>
            <p:cNvSpPr/>
            <p:nvPr/>
          </p:nvSpPr>
          <p:spPr>
            <a:xfrm rot="19356573">
              <a:off x="2130160" y="5362370"/>
              <a:ext cx="289249" cy="30791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F749130-BC84-0F4C-8AA7-59BD40B89E4B}"/>
              </a:ext>
            </a:extLst>
          </p:cNvPr>
          <p:cNvGrpSpPr/>
          <p:nvPr/>
        </p:nvGrpSpPr>
        <p:grpSpPr>
          <a:xfrm>
            <a:off x="4645131" y="4049694"/>
            <a:ext cx="2802455" cy="2003810"/>
            <a:chOff x="4645131" y="4049694"/>
            <a:chExt cx="2802455" cy="200381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867454-C39D-F477-3121-AAD70A5A33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4691" t="60964" r="428" b="25124"/>
            <a:stretch/>
          </p:blipFill>
          <p:spPr>
            <a:xfrm>
              <a:off x="4645131" y="4049694"/>
              <a:ext cx="2802455" cy="2003810"/>
            </a:xfrm>
            <a:prstGeom prst="rect">
              <a:avLst/>
            </a:prstGeom>
          </p:spPr>
        </p:pic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DED736C8-FA80-1A15-7C55-EAFA47E78A3E}"/>
                </a:ext>
              </a:extLst>
            </p:cNvPr>
            <p:cNvSpPr/>
            <p:nvPr/>
          </p:nvSpPr>
          <p:spPr>
            <a:xfrm rot="19356573">
              <a:off x="6381969" y="4948888"/>
              <a:ext cx="289249" cy="30791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FE6AA61-EEE9-E947-BD0B-475023967D4E}"/>
              </a:ext>
            </a:extLst>
          </p:cNvPr>
          <p:cNvGrpSpPr/>
          <p:nvPr/>
        </p:nvGrpSpPr>
        <p:grpSpPr>
          <a:xfrm>
            <a:off x="8413631" y="4304278"/>
            <a:ext cx="2268210" cy="2003810"/>
            <a:chOff x="8413631" y="4304278"/>
            <a:chExt cx="2268210" cy="200381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440BBB5-D64B-7CFB-972F-0137048A7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9574" t="28805" r="1610" b="58197"/>
            <a:stretch/>
          </p:blipFill>
          <p:spPr>
            <a:xfrm>
              <a:off x="8413631" y="4304278"/>
              <a:ext cx="2268210" cy="2003810"/>
            </a:xfrm>
            <a:prstGeom prst="rect">
              <a:avLst/>
            </a:prstGeom>
          </p:spPr>
        </p:pic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190B9BA0-46A3-1600-AB71-DC463B50B322}"/>
                </a:ext>
              </a:extLst>
            </p:cNvPr>
            <p:cNvSpPr/>
            <p:nvPr/>
          </p:nvSpPr>
          <p:spPr>
            <a:xfrm rot="19356573">
              <a:off x="9756117" y="4955283"/>
              <a:ext cx="289249" cy="30791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75474A0-C77E-0949-FB88-4B4ED8962FCD}"/>
              </a:ext>
            </a:extLst>
          </p:cNvPr>
          <p:cNvSpPr txBox="1"/>
          <p:nvPr/>
        </p:nvSpPr>
        <p:spPr>
          <a:xfrm>
            <a:off x="4958504" y="1266872"/>
            <a:ext cx="2631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lv = Lateral Ventricle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2DA6EA-6251-F3E2-7A62-CC718ECC7DAD}"/>
              </a:ext>
            </a:extLst>
          </p:cNvPr>
          <p:cNvSpPr txBox="1"/>
          <p:nvPr/>
        </p:nvSpPr>
        <p:spPr>
          <a:xfrm>
            <a:off x="8207" y="6467299"/>
            <a:ext cx="81764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</a:rPr>
              <a:t>Paredes, MF</a:t>
            </a:r>
            <a:r>
              <a:rPr lang="en-US" sz="1400" dirty="0"/>
              <a:t> </a:t>
            </a:r>
            <a:r>
              <a:rPr lang="en-US" sz="1400" i="1" dirty="0"/>
              <a:t>et al. </a:t>
            </a:r>
            <a:r>
              <a:rPr lang="en-US" sz="1400" dirty="0"/>
              <a:t>(2016) </a:t>
            </a:r>
            <a:r>
              <a:rPr lang="en-US" sz="1400" i="1" dirty="0">
                <a:effectLst/>
              </a:rPr>
              <a:t>Journal of Comparative Neurology</a:t>
            </a:r>
            <a:r>
              <a:rPr lang="en-US" sz="1400" dirty="0">
                <a:effectLst/>
              </a:rPr>
              <a:t> doi: 10.1002/cne.23896</a:t>
            </a:r>
          </a:p>
        </p:txBody>
      </p:sp>
    </p:spTree>
    <p:extLst>
      <p:ext uri="{BB962C8B-B14F-4D97-AF65-F5344CB8AC3E}">
        <p14:creationId xmlns:p14="http://schemas.microsoft.com/office/powerpoint/2010/main" val="105899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Map&#10;&#10;Description automatically generated with low confidence">
            <a:extLst>
              <a:ext uri="{FF2B5EF4-FFF2-40B4-BE49-F238E27FC236}">
                <a16:creationId xmlns:a16="http://schemas.microsoft.com/office/drawing/2014/main" id="{164466E3-F118-4531-957C-4136DFD2BF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0" t="18534" r="53287" b="56540"/>
          <a:stretch/>
        </p:blipFill>
        <p:spPr>
          <a:xfrm>
            <a:off x="2508369" y="1728858"/>
            <a:ext cx="7410431" cy="4292379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E918A23-E557-411D-AEAB-FD8467CE2A4D}"/>
              </a:ext>
            </a:extLst>
          </p:cNvPr>
          <p:cNvSpPr txBox="1"/>
          <p:nvPr/>
        </p:nvSpPr>
        <p:spPr>
          <a:xfrm>
            <a:off x="0" y="6581001"/>
            <a:ext cx="61298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Created with BioRender.com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E7B4D8-727D-A019-DA0F-8F00296BE991}"/>
              </a:ext>
            </a:extLst>
          </p:cNvPr>
          <p:cNvSpPr txBox="1">
            <a:spLocks/>
          </p:cNvSpPr>
          <p:nvPr/>
        </p:nvSpPr>
        <p:spPr>
          <a:xfrm>
            <a:off x="-26168" y="263603"/>
            <a:ext cx="12218168" cy="720119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621835"/>
                </a:solidFill>
              </a:rPr>
              <a:t>Neural stem cells are multipotent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BA6C00-77E4-37AF-1A0F-860AFF5BE0EA}"/>
              </a:ext>
            </a:extLst>
          </p:cNvPr>
          <p:cNvSpPr txBox="1"/>
          <p:nvPr/>
        </p:nvSpPr>
        <p:spPr>
          <a:xfrm>
            <a:off x="7607540" y="2185357"/>
            <a:ext cx="3676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Neurons (long distance signalers)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62ECC3-392E-25D6-E20F-7C469DBAA2A7}"/>
              </a:ext>
            </a:extLst>
          </p:cNvPr>
          <p:cNvSpPr txBox="1"/>
          <p:nvPr/>
        </p:nvSpPr>
        <p:spPr>
          <a:xfrm>
            <a:off x="874801" y="3597695"/>
            <a:ext cx="202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Neural stem cells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35F0C7-9088-DC34-91D2-B4EA97BD380F}"/>
              </a:ext>
            </a:extLst>
          </p:cNvPr>
          <p:cNvSpPr txBox="1"/>
          <p:nvPr/>
        </p:nvSpPr>
        <p:spPr>
          <a:xfrm>
            <a:off x="8800861" y="3551881"/>
            <a:ext cx="3196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Astrocytes (short distance</a:t>
            </a:r>
          </a:p>
          <a:p>
            <a:r>
              <a:rPr lang="en-US" b="1" dirty="0"/>
              <a:t>signal coordination/cleanup)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E92E64-49E0-0E60-85F9-60CA88A1EEB4}"/>
              </a:ext>
            </a:extLst>
          </p:cNvPr>
          <p:cNvSpPr txBox="1"/>
          <p:nvPr/>
        </p:nvSpPr>
        <p:spPr>
          <a:xfrm>
            <a:off x="7629451" y="4820405"/>
            <a:ext cx="4158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Oligodendrocytes (signaling insulator)</a:t>
            </a:r>
          </a:p>
        </p:txBody>
      </p:sp>
    </p:spTree>
    <p:extLst>
      <p:ext uri="{BB962C8B-B14F-4D97-AF65-F5344CB8AC3E}">
        <p14:creationId xmlns:p14="http://schemas.microsoft.com/office/powerpoint/2010/main" val="276772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B8D37-FEB6-BE1B-BB88-83A3415C7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105A096-AAAF-956B-D72B-066313FBC5A5}"/>
              </a:ext>
            </a:extLst>
          </p:cNvPr>
          <p:cNvSpPr txBox="1">
            <a:spLocks/>
          </p:cNvSpPr>
          <p:nvPr/>
        </p:nvSpPr>
        <p:spPr>
          <a:xfrm>
            <a:off x="-26168" y="263603"/>
            <a:ext cx="12218168" cy="720119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621835"/>
                </a:solidFill>
              </a:rPr>
              <a:t>Neural stem cells are multipotent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42ABFA-E7EB-386F-5BEB-E3BB292C6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661" y="1896611"/>
            <a:ext cx="8507829" cy="3949386"/>
          </a:xfrm>
          <a:prstGeom prst="rect">
            <a:avLst/>
          </a:prstGeom>
        </p:spPr>
      </p:pic>
      <p:pic>
        <p:nvPicPr>
          <p:cNvPr id="1030" name="Picture 6" descr="GENSAT Mouse Brain Atlas, expression of gene Arc in the Cerebral cortex of adult mouse. pyramidal neurons, visual Cortex">
            <a:extLst>
              <a:ext uri="{FF2B5EF4-FFF2-40B4-BE49-F238E27FC236}">
                <a16:creationId xmlns:a16="http://schemas.microsoft.com/office/drawing/2014/main" id="{458F0E6E-6CD6-820E-0087-13D6A7F779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9"/>
          <a:stretch/>
        </p:blipFill>
        <p:spPr bwMode="auto">
          <a:xfrm>
            <a:off x="8835774" y="1432904"/>
            <a:ext cx="2606211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9855ED-EAC7-85F3-5F85-904D16E553F5}"/>
              </a:ext>
            </a:extLst>
          </p:cNvPr>
          <p:cNvSpPr txBox="1"/>
          <p:nvPr/>
        </p:nvSpPr>
        <p:spPr>
          <a:xfrm>
            <a:off x="5622532" y="6492875"/>
            <a:ext cx="61901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https://www.gensat.org/imagenavigator.jsp?imageID=21508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5E8A0E-77D4-BBCB-AB5D-439AAB2394B2}"/>
              </a:ext>
            </a:extLst>
          </p:cNvPr>
          <p:cNvSpPr txBox="1"/>
          <p:nvPr/>
        </p:nvSpPr>
        <p:spPr>
          <a:xfrm>
            <a:off x="10477072" y="1126435"/>
            <a:ext cx="98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B050"/>
                </a:solidFill>
              </a:rPr>
              <a:t>Arc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1B447D-14EA-8DD0-3F68-5B24C1D79DE1}"/>
              </a:ext>
            </a:extLst>
          </p:cNvPr>
          <p:cNvSpPr txBox="1"/>
          <p:nvPr/>
        </p:nvSpPr>
        <p:spPr>
          <a:xfrm>
            <a:off x="-26168" y="6334780"/>
            <a:ext cx="58151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</a:rPr>
              <a:t>Adapted from Mahnke, AH </a:t>
            </a:r>
            <a:r>
              <a:rPr lang="en-US" sz="1400" i="1" dirty="0">
                <a:effectLst/>
              </a:rPr>
              <a:t>et al.</a:t>
            </a:r>
            <a:r>
              <a:rPr lang="en-US" sz="1400" dirty="0">
                <a:effectLst/>
              </a:rPr>
              <a:t> (2019) </a:t>
            </a:r>
            <a:r>
              <a:rPr lang="en-US" sz="1400" i="1" dirty="0">
                <a:effectLst/>
              </a:rPr>
              <a:t>Current Opinion in Toxicology </a:t>
            </a:r>
            <a:r>
              <a:rPr lang="en-US" sz="1400" dirty="0">
                <a:effectLst/>
              </a:rPr>
              <a:t>doi: 10.1016/j.cotox.2019.08.002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716F8F-9CFE-8A0F-33E9-33BF77184147}"/>
              </a:ext>
            </a:extLst>
          </p:cNvPr>
          <p:cNvCxnSpPr/>
          <p:nvPr/>
        </p:nvCxnSpPr>
        <p:spPr>
          <a:xfrm>
            <a:off x="8568647" y="1972638"/>
            <a:ext cx="0" cy="353319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229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D720AF5-3D13-69F1-4BC3-91B02EAE5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59" y="3234715"/>
            <a:ext cx="2607287" cy="165779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61F5BD9-FA4F-4C60-B072-4015A5997012}"/>
              </a:ext>
            </a:extLst>
          </p:cNvPr>
          <p:cNvSpPr/>
          <p:nvPr/>
        </p:nvSpPr>
        <p:spPr>
          <a:xfrm rot="1815928">
            <a:off x="1441573" y="3637361"/>
            <a:ext cx="943897" cy="31193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310F6DD-3DAB-4438-AB74-CBAE22A3CB9A}"/>
              </a:ext>
            </a:extLst>
          </p:cNvPr>
          <p:cNvCxnSpPr>
            <a:cxnSpLocks/>
          </p:cNvCxnSpPr>
          <p:nvPr/>
        </p:nvCxnSpPr>
        <p:spPr>
          <a:xfrm>
            <a:off x="2564405" y="3292585"/>
            <a:ext cx="1287324" cy="161858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 w="lg" len="lg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403F677-E0B9-4CAB-A398-7B58F3C230F4}"/>
              </a:ext>
            </a:extLst>
          </p:cNvPr>
          <p:cNvSpPr txBox="1"/>
          <p:nvPr/>
        </p:nvSpPr>
        <p:spPr>
          <a:xfrm>
            <a:off x="64607" y="5205244"/>
            <a:ext cx="105148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https://developingmouse.brain-map.org/static/atlas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CB7880-01AF-4A59-8DBD-D503309AEA53}"/>
              </a:ext>
            </a:extLst>
          </p:cNvPr>
          <p:cNvSpPr txBox="1"/>
          <p:nvPr/>
        </p:nvSpPr>
        <p:spPr>
          <a:xfrm>
            <a:off x="-287937" y="2299612"/>
            <a:ext cx="3522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GD12.5 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(~Early second trimester)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Developing Cortex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FB089FF-9D2D-435B-A442-F20242B4A4F3}"/>
              </a:ext>
            </a:extLst>
          </p:cNvPr>
          <p:cNvCxnSpPr>
            <a:cxnSpLocks/>
          </p:cNvCxnSpPr>
          <p:nvPr/>
        </p:nvCxnSpPr>
        <p:spPr>
          <a:xfrm>
            <a:off x="2564405" y="3292585"/>
            <a:ext cx="1261924" cy="1355175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 w="lg" len="lg"/>
          </a:ln>
          <a:effectLst/>
        </p:spPr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7C4676DE-A372-FDB3-C53C-FCD422B53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DC76A89-E9AF-B7F7-10CA-9C296BB742C6}"/>
              </a:ext>
            </a:extLst>
          </p:cNvPr>
          <p:cNvSpPr txBox="1">
            <a:spLocks/>
          </p:cNvSpPr>
          <p:nvPr/>
        </p:nvSpPr>
        <p:spPr>
          <a:xfrm>
            <a:off x="-26168" y="263603"/>
            <a:ext cx="12218168" cy="720119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621835"/>
                </a:solidFill>
              </a:rPr>
              <a:t>Mouse neural stem cell culture model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06DEC4-F349-DA5C-F9F0-034F6120D025}"/>
              </a:ext>
            </a:extLst>
          </p:cNvPr>
          <p:cNvSpPr txBox="1"/>
          <p:nvPr/>
        </p:nvSpPr>
        <p:spPr>
          <a:xfrm>
            <a:off x="1530766" y="4050974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lv</a:t>
            </a:r>
          </a:p>
        </p:txBody>
      </p:sp>
    </p:spTree>
    <p:extLst>
      <p:ext uri="{BB962C8B-B14F-4D97-AF65-F5344CB8AC3E}">
        <p14:creationId xmlns:p14="http://schemas.microsoft.com/office/powerpoint/2010/main" val="218863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D720AF5-3D13-69F1-4BC3-91B02EAE5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59" y="3234715"/>
            <a:ext cx="2607287" cy="165779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61F5BD9-FA4F-4C60-B072-4015A5997012}"/>
              </a:ext>
            </a:extLst>
          </p:cNvPr>
          <p:cNvSpPr/>
          <p:nvPr/>
        </p:nvSpPr>
        <p:spPr>
          <a:xfrm rot="1815928">
            <a:off x="1441573" y="3637361"/>
            <a:ext cx="943897" cy="31193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310F6DD-3DAB-4438-AB74-CBAE22A3CB9A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2564405" y="3292585"/>
            <a:ext cx="1287324" cy="161858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 w="lg" len="lg"/>
          </a:ln>
          <a:effectLst/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58303A5-A64D-4539-AD8F-58C8364CC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729" y="3074705"/>
            <a:ext cx="762493" cy="7594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2E94522-E13B-4D75-B22E-FF17B0AB749B}"/>
              </a:ext>
            </a:extLst>
          </p:cNvPr>
          <p:cNvSpPr txBox="1"/>
          <p:nvPr/>
        </p:nvSpPr>
        <p:spPr>
          <a:xfrm>
            <a:off x="5386295" y="2299612"/>
            <a:ext cx="2078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5d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1330E45-94C7-41E5-91B3-6D17D3D7F9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8414" y="3020602"/>
            <a:ext cx="825082" cy="81679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7CB7880-01AF-4A59-8DBD-D503309AEA53}"/>
              </a:ext>
            </a:extLst>
          </p:cNvPr>
          <p:cNvSpPr txBox="1"/>
          <p:nvPr/>
        </p:nvSpPr>
        <p:spPr>
          <a:xfrm>
            <a:off x="-287937" y="2299612"/>
            <a:ext cx="3522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GD12.5 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(~Early second trimester)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Developing Cortex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530E0DF-AB35-4D06-B893-5644F1CF071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26329" y="4268022"/>
            <a:ext cx="762493" cy="7594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F13F12D-3E4F-4598-A6EE-129AFB2F7ED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13014" y="4213919"/>
            <a:ext cx="825082" cy="816796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FB089FF-9D2D-435B-A442-F20242B4A4F3}"/>
              </a:ext>
            </a:extLst>
          </p:cNvPr>
          <p:cNvCxnSpPr>
            <a:cxnSpLocks/>
          </p:cNvCxnSpPr>
          <p:nvPr/>
        </p:nvCxnSpPr>
        <p:spPr>
          <a:xfrm>
            <a:off x="2564405" y="3292585"/>
            <a:ext cx="1366364" cy="123996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 w="lg" len="lg"/>
          </a:ln>
          <a:effectLst/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5EA4EFC-1546-4DC3-9A9D-0BD86F3D3DB9}"/>
              </a:ext>
            </a:extLst>
          </p:cNvPr>
          <p:cNvSpPr txBox="1"/>
          <p:nvPr/>
        </p:nvSpPr>
        <p:spPr>
          <a:xfrm>
            <a:off x="3189381" y="2351067"/>
            <a:ext cx="2078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black"/>
                </a:solidFill>
              </a:rPr>
              <a:t>0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7B926FB-31AC-45D0-A0ED-7ECBFA127CC7}"/>
              </a:ext>
            </a:extLst>
          </p:cNvPr>
          <p:cNvGrpSpPr/>
          <p:nvPr/>
        </p:nvGrpSpPr>
        <p:grpSpPr>
          <a:xfrm>
            <a:off x="3380029" y="2679952"/>
            <a:ext cx="638491" cy="2411565"/>
            <a:chOff x="16662769" y="29168939"/>
            <a:chExt cx="638491" cy="2411565"/>
          </a:xfrm>
        </p:grpSpPr>
        <p:pic>
          <p:nvPicPr>
            <p:cNvPr id="44" name="Graphic 43" descr="Female">
              <a:extLst>
                <a:ext uri="{FF2B5EF4-FFF2-40B4-BE49-F238E27FC236}">
                  <a16:creationId xmlns:a16="http://schemas.microsoft.com/office/drawing/2014/main" id="{BD762BA8-B5D1-43B2-89F2-71F40F4F1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6662769" y="31031864"/>
              <a:ext cx="548640" cy="548640"/>
            </a:xfrm>
            <a:prstGeom prst="rect">
              <a:avLst/>
            </a:prstGeom>
          </p:spPr>
        </p:pic>
        <p:pic>
          <p:nvPicPr>
            <p:cNvPr id="45" name="Graphic 44" descr="Male">
              <a:extLst>
                <a:ext uri="{FF2B5EF4-FFF2-40B4-BE49-F238E27FC236}">
                  <a16:creationId xmlns:a16="http://schemas.microsoft.com/office/drawing/2014/main" id="{B7A0C8D7-380F-4BC8-995D-B8E88F8E9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6752620" y="29168939"/>
              <a:ext cx="548640" cy="548640"/>
            </a:xfrm>
            <a:prstGeom prst="rect">
              <a:avLst/>
            </a:prstGeom>
          </p:spPr>
        </p:pic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7C4676DE-A372-FDB3-C53C-FCD422B53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DC76A89-E9AF-B7F7-10CA-9C296BB742C6}"/>
              </a:ext>
            </a:extLst>
          </p:cNvPr>
          <p:cNvSpPr txBox="1">
            <a:spLocks/>
          </p:cNvSpPr>
          <p:nvPr/>
        </p:nvSpPr>
        <p:spPr>
          <a:xfrm>
            <a:off x="-26168" y="263603"/>
            <a:ext cx="12218168" cy="720119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621835"/>
                </a:solidFill>
              </a:rPr>
              <a:t>Mouse neural stem cell culture model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D496816C-3AD8-9D51-0851-8C442B8B536C}"/>
              </a:ext>
            </a:extLst>
          </p:cNvPr>
          <p:cNvSpPr/>
          <p:nvPr/>
        </p:nvSpPr>
        <p:spPr>
          <a:xfrm>
            <a:off x="4849091" y="3822938"/>
            <a:ext cx="945892" cy="42102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06DEC4-F349-DA5C-F9F0-034F6120D025}"/>
              </a:ext>
            </a:extLst>
          </p:cNvPr>
          <p:cNvSpPr txBox="1"/>
          <p:nvPr/>
        </p:nvSpPr>
        <p:spPr>
          <a:xfrm>
            <a:off x="1530766" y="4050974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505FBF-855A-1C04-7019-F5962BAFE4C2}"/>
              </a:ext>
            </a:extLst>
          </p:cNvPr>
          <p:cNvSpPr txBox="1"/>
          <p:nvPr/>
        </p:nvSpPr>
        <p:spPr>
          <a:xfrm>
            <a:off x="3314051" y="3066469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Males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4CB5C3-CB09-35A2-54DF-F9690A6E9081}"/>
              </a:ext>
            </a:extLst>
          </p:cNvPr>
          <p:cNvSpPr txBox="1"/>
          <p:nvPr/>
        </p:nvSpPr>
        <p:spPr>
          <a:xfrm>
            <a:off x="3336075" y="4977790"/>
            <a:ext cx="1082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4F96"/>
                </a:solidFill>
              </a:rPr>
              <a:t>Females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4DD22C-B4BC-63C5-7415-9C5DC6593C88}"/>
              </a:ext>
            </a:extLst>
          </p:cNvPr>
          <p:cNvSpPr txBox="1"/>
          <p:nvPr/>
        </p:nvSpPr>
        <p:spPr>
          <a:xfrm>
            <a:off x="64607" y="5205244"/>
            <a:ext cx="105148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https://developingmouse.brain-map.org/static/atlas</a:t>
            </a:r>
          </a:p>
        </p:txBody>
      </p:sp>
    </p:spTree>
    <p:extLst>
      <p:ext uri="{BB962C8B-B14F-4D97-AF65-F5344CB8AC3E}">
        <p14:creationId xmlns:p14="http://schemas.microsoft.com/office/powerpoint/2010/main" val="2674104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D720AF5-3D13-69F1-4BC3-91B02EAE50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59" y="3234715"/>
            <a:ext cx="2607287" cy="165779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61F5BD9-FA4F-4C60-B072-4015A5997012}"/>
              </a:ext>
            </a:extLst>
          </p:cNvPr>
          <p:cNvSpPr/>
          <p:nvPr/>
        </p:nvSpPr>
        <p:spPr>
          <a:xfrm rot="1815928">
            <a:off x="1441573" y="3637361"/>
            <a:ext cx="943897" cy="31193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CB7880-01AF-4A59-8DBD-D503309AEA53}"/>
              </a:ext>
            </a:extLst>
          </p:cNvPr>
          <p:cNvSpPr txBox="1"/>
          <p:nvPr/>
        </p:nvSpPr>
        <p:spPr>
          <a:xfrm>
            <a:off x="-287937" y="2299612"/>
            <a:ext cx="3522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GD12.5 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(~Early second trimester)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Developing Cortex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C4676DE-A372-FDB3-C53C-FCD422B53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Picture 11" descr="A close-up of a cell&#10;&#10;Description automatically generated">
            <a:extLst>
              <a:ext uri="{FF2B5EF4-FFF2-40B4-BE49-F238E27FC236}">
                <a16:creationId xmlns:a16="http://schemas.microsoft.com/office/drawing/2014/main" id="{E287DAA8-3408-0CE9-3073-871D86090A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4" t="4272"/>
          <a:stretch/>
        </p:blipFill>
        <p:spPr>
          <a:xfrm>
            <a:off x="8287688" y="736952"/>
            <a:ext cx="2344438" cy="2300373"/>
          </a:xfrm>
          <a:prstGeom prst="rect">
            <a:avLst/>
          </a:prstGeom>
        </p:spPr>
      </p:pic>
      <p:pic>
        <p:nvPicPr>
          <p:cNvPr id="13" name="NSC calcium imaging moviev3">
            <a:hlinkClick r:id="" action="ppaction://media"/>
            <a:extLst>
              <a:ext uri="{FF2B5EF4-FFF2-40B4-BE49-F238E27FC236}">
                <a16:creationId xmlns:a16="http://schemas.microsoft.com/office/drawing/2014/main" id="{391CA259-9A80-6547-9784-2C118D3B8E3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75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84052" y="3115699"/>
            <a:ext cx="2928657" cy="3135734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7DC76A89-E9AF-B7F7-10CA-9C296BB742C6}"/>
              </a:ext>
            </a:extLst>
          </p:cNvPr>
          <p:cNvSpPr txBox="1">
            <a:spLocks/>
          </p:cNvSpPr>
          <p:nvPr/>
        </p:nvSpPr>
        <p:spPr>
          <a:xfrm>
            <a:off x="-26168" y="263603"/>
            <a:ext cx="12218168" cy="720119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621835"/>
                </a:solidFill>
              </a:rPr>
              <a:t>Mouse neural stem cell culture model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06DEC4-F349-DA5C-F9F0-034F6120D025}"/>
              </a:ext>
            </a:extLst>
          </p:cNvPr>
          <p:cNvSpPr txBox="1"/>
          <p:nvPr/>
        </p:nvSpPr>
        <p:spPr>
          <a:xfrm>
            <a:off x="1530766" y="4050974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lv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DBB5BE9-63BF-9C47-2B9B-B127EA914C7F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2564405" y="3292585"/>
            <a:ext cx="1287324" cy="161858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 w="lg" len="lg"/>
          </a:ln>
          <a:effectLst/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25E471C-AE1D-2019-2138-EF962133D5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1729" y="3074705"/>
            <a:ext cx="762493" cy="7594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90630C-3CE0-7479-701A-2CE3195DA9AA}"/>
              </a:ext>
            </a:extLst>
          </p:cNvPr>
          <p:cNvSpPr txBox="1"/>
          <p:nvPr/>
        </p:nvSpPr>
        <p:spPr>
          <a:xfrm>
            <a:off x="5386295" y="2299612"/>
            <a:ext cx="2078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5d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11E489-69FC-ED0A-0449-34D09D6C65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8414" y="3020602"/>
            <a:ext cx="825082" cy="816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74B490-17FD-1E5C-031A-54AF49F532A0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26329" y="4268022"/>
            <a:ext cx="762493" cy="7594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3F0119-B8FA-707D-6023-7C4D2CD2855E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13014" y="4213919"/>
            <a:ext cx="825082" cy="816796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5E7E54F-751C-0064-FDB8-78F99BF00C61}"/>
              </a:ext>
            </a:extLst>
          </p:cNvPr>
          <p:cNvCxnSpPr>
            <a:cxnSpLocks/>
          </p:cNvCxnSpPr>
          <p:nvPr/>
        </p:nvCxnSpPr>
        <p:spPr>
          <a:xfrm>
            <a:off x="2564405" y="3292585"/>
            <a:ext cx="1366364" cy="123996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 w="lg" len="lg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20A1185-F47C-C71D-A9A1-A4238BA0C939}"/>
              </a:ext>
            </a:extLst>
          </p:cNvPr>
          <p:cNvSpPr txBox="1"/>
          <p:nvPr/>
        </p:nvSpPr>
        <p:spPr>
          <a:xfrm>
            <a:off x="3189381" y="2351067"/>
            <a:ext cx="2078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black"/>
                </a:solidFill>
              </a:rPr>
              <a:t>0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732B00C-3D30-32A3-0570-D9A299F315D8}"/>
              </a:ext>
            </a:extLst>
          </p:cNvPr>
          <p:cNvGrpSpPr/>
          <p:nvPr/>
        </p:nvGrpSpPr>
        <p:grpSpPr>
          <a:xfrm>
            <a:off x="3380029" y="2679952"/>
            <a:ext cx="638491" cy="2411565"/>
            <a:chOff x="16662769" y="29168939"/>
            <a:chExt cx="638491" cy="2411565"/>
          </a:xfrm>
        </p:grpSpPr>
        <p:pic>
          <p:nvPicPr>
            <p:cNvPr id="22" name="Graphic 21" descr="Female">
              <a:extLst>
                <a:ext uri="{FF2B5EF4-FFF2-40B4-BE49-F238E27FC236}">
                  <a16:creationId xmlns:a16="http://schemas.microsoft.com/office/drawing/2014/main" id="{C411E849-BE19-90B9-CA8B-6E621B483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6662769" y="31031864"/>
              <a:ext cx="548640" cy="548640"/>
            </a:xfrm>
            <a:prstGeom prst="rect">
              <a:avLst/>
            </a:prstGeom>
          </p:spPr>
        </p:pic>
        <p:pic>
          <p:nvPicPr>
            <p:cNvPr id="23" name="Graphic 22" descr="Male">
              <a:extLst>
                <a:ext uri="{FF2B5EF4-FFF2-40B4-BE49-F238E27FC236}">
                  <a16:creationId xmlns:a16="http://schemas.microsoft.com/office/drawing/2014/main" id="{B986B118-E710-A6E8-1175-6428E287B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6752620" y="29168939"/>
              <a:ext cx="548640" cy="548640"/>
            </a:xfrm>
            <a:prstGeom prst="rect">
              <a:avLst/>
            </a:prstGeom>
          </p:spPr>
        </p:pic>
      </p:grp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343B80B6-67DA-14C5-B094-11BEBBAE875D}"/>
              </a:ext>
            </a:extLst>
          </p:cNvPr>
          <p:cNvSpPr/>
          <p:nvPr/>
        </p:nvSpPr>
        <p:spPr>
          <a:xfrm>
            <a:off x="4849091" y="3822938"/>
            <a:ext cx="945892" cy="42102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30A3285-6317-49AA-731A-FC25277A77C0}"/>
              </a:ext>
            </a:extLst>
          </p:cNvPr>
          <p:cNvSpPr txBox="1"/>
          <p:nvPr/>
        </p:nvSpPr>
        <p:spPr>
          <a:xfrm>
            <a:off x="3314051" y="3066469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Males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E6DBDB8-2ABF-EF49-B6D6-2475459F2507}"/>
              </a:ext>
            </a:extLst>
          </p:cNvPr>
          <p:cNvSpPr txBox="1"/>
          <p:nvPr/>
        </p:nvSpPr>
        <p:spPr>
          <a:xfrm>
            <a:off x="3336075" y="4977790"/>
            <a:ext cx="1082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4F96"/>
                </a:solidFill>
              </a:rPr>
              <a:t>Females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34FB6FF-CBDB-D94A-7003-F9F967EB0F73}"/>
              </a:ext>
            </a:extLst>
          </p:cNvPr>
          <p:cNvSpPr txBox="1"/>
          <p:nvPr/>
        </p:nvSpPr>
        <p:spPr>
          <a:xfrm>
            <a:off x="64607" y="5205244"/>
            <a:ext cx="38640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https://developingmouse.brain-map.org/static/atlas</a:t>
            </a:r>
          </a:p>
        </p:txBody>
      </p:sp>
    </p:spTree>
    <p:extLst>
      <p:ext uri="{BB962C8B-B14F-4D97-AF65-F5344CB8AC3E}">
        <p14:creationId xmlns:p14="http://schemas.microsoft.com/office/powerpoint/2010/main" val="115202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33a260aa2f20ef653f39670"/>
  <p:tag name="SETTINGSKEY" val="633a260aa2f20ef653f39670_1726093663750"/>
  <p:tag name="TRANSPARENTBACKGROUND" val="true"/>
  <p:tag name="VERSION" val="1726093641771"/>
  <p:tag name="FIGURESLIDEID" val="83d699c9-cd3a-418d-8b6e-4819efbc4f5f"/>
  <p:tag name="TITLE" val="Copy of UH2"/>
  <p:tag name="DATEINSERTED" val="172609366414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33a260aa2f20ef653f39670"/>
  <p:tag name="SETTINGSKEY" val="633a260aa2f20ef653f39670_1726093664182"/>
  <p:tag name="TRANSPARENTBACKGROUND" val="true"/>
  <p:tag name="VERSION" val="1726093641771"/>
  <p:tag name="FIGURESLIDEID" val="2f94f30d-ce04-4320-8b3c-381aa6dbcf57"/>
  <p:tag name="TITLE" val="Copy of UH2"/>
  <p:tag name="DATEINSERTED" val="172609366460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8436273-4BA6-4088-87D3-78365AE36F35}">
  <we:reference id="wa200006038" version="1.0.0.3" store="en-US" storeType="OMEX"/>
  <we:alternateReferences>
    <we:reference id="WA200006038" version="1.0.0.3" store="WA200006038" storeType="OMEX"/>
  </we:alternateReferences>
  <we:properties>
    <we:property name="633a260aa2f20ef653f39670_1726093563025" value="{&quot;id&quot;:&quot;233faed9-774d-4200-a442-757f3c8a72f6&quot;,&quot;objects&quot;:{&quot;233faed9-774d-4200-a442-757f3c8a72f6&quot;:{&quot;id&quot;:&quot;233faed9-774d-4200-a442-757f3c8a72f6&quot;,&quot;type&quot;:&quot;FIGURE_OBJECT&quot;,&quot;document&quot;:{&quot;type&quot;:&quot;DOCUMENT_GROUP&quot;,&quot;canvasType&quot;:&quot;SLIDE&quot;,&quot;units&quot;:&quot;in&quot;}},&quot;777491fa-d999-4f69-b8ec-31309721108f&quot;:{&quot;id&quot;:&quot;777491fa-d999-4f69-b8ec-31309721108f&quot;,&quot;type&quot;:&quot;FIGURE_OBJECT&quot;,&quot;relativeTransform&quot;:{&quot;translate&quot;:{&quot;x&quot;:0,&quot;y&quot;:0},&quot;rotate&quot;:0,&quot;skewX&quot;:0,&quot;scale&quot;:{&quot;x&quot;:1,&quot;y&quot;:1}},&quot;path&quot;:{&quot;type&quot;:&quot;RECT&quot;,&quot;size&quot;:{&quot;x&quot;:960,&quot;y&quot;:672}},&quot;pathStyles&quot;:[{&quot;type&quot;:&quot;FILL&quot;,&quot;fillStyle&quot;:&quot;rgba(0,0,0,0)&quot;}],&quot;parent&quot;:{&quot;parentId&quot;:&quot;233faed9-774d-4200-a442-757f3c8a72f6&quot;,&quot;type&quot;:&quot;FRAME&quot;,&quot;order&quot;:&quot;5&quot;}},&quot;b6704bcf-c0ab-4137-963a-6d6ae49d9aff&quot;:{&quot;id&quot;:&quot;b6704bcf-c0ab-4137-963a-6d6ae49d9aff&quot;,&quot;type&quot;:&quot;FIGURE_OBJECT&quot;,&quot;document&quot;:{&quot;type&quot;:&quot;FIGURE&quot;,&quot;canvasType&quot;:&quot;FIGURE&quot;,&quot;units&quot;:&quot;in&quot;,&quot;aspectRatio&quot;:0},&quot;parent&quot;:{&quot;parentId&quot;:&quot;233faed9-774d-4200-a442-757f3c8a72f6&quot;,&quot;type&quot;:&quot;DOCUMENT&quot;,&quot;order&quot;:&quot;5&quot;}},&quot;a4b898ef-3e98-42d0-abdd-fafe1b77b430&quot;:{&quot;id&quot;:&quot;a4b898ef-3e98-42d0-abdd-fafe1b77b430&quot;,&quot;type&quot;:&quot;FIGURE_OBJECT&quot;,&quot;relativeTransform&quot;:{&quot;translate&quot;:{&quot;x&quot;:44.65556940174008,&quot;y&quot;:-5.581946175217524},&quot;rotate&quot;:0,&quot;skewX&quot;:0,&quot;scale&quot;:{&quot;x&quot;:1,&quot;y&quot;:1}},&quot;path&quot;:{&quot;type&quot;:&quot;RECT&quot;,&quot;size&quot;:{&quot;x&quot;:1176.5416147434746,&quot;y&quot;:660.836107649565}},&quot;pathStyles&quot;:[{&quot;type&quot;:&quot;FILL&quot;,&quot;fillStyle&quot;:&quot;rgba(0,0,0,0)&quot;}],&quot;parent&quot;:{&quot;type&quot;:&quot;FRAME&quot;,&quot;parentId&quot;:&quot;b6704bcf-c0ab-4137-963a-6d6ae49d9aff&quot;,&quot;order&quot;:&quot;5&quot;}},&quot;aafd7a16-9583-45f5-85d1-bb68a3ab7d29&quot;:{&quot;id&quot;:&quot;aafd7a16-9583-45f5-85d1-bb68a3ab7d29&quot;,&quot;type&quot;:&quot;FIGURE_OBJECT&quot;,&quot;guide&quot;:{&quot;type&quot;:&quot;GRID&quot;,&quot;distance&quot;:0.5,&quot;units&quot;:&quot;in&quot;},&quot;parent&quot;:{&quot;parentId&quot;:&quot;233faed9-774d-4200-a442-757f3c8a72f6&quot;,&quot;type&quot;:&quot;GUIDE&quot;,&quot;order&quot;:&quot;5&quot;}},&quot;2375724e-a7d7-4e60-a56d-c3f0af99ea5d&quot;:{&quot;id&quot;:&quot;2375724e-a7d7-4e60-a56d-c3f0af99ea5d&quot;,&quot;name&quot;:&quot;People Icon (standing, arms out)&quot;,&quot;type&quot;:&quot;FIGURE_OBJECT&quot;,&quot;relativeTransform&quot;:{&quot;translate&quot;:{&quot;x&quot;:-423.7181599864654,&quot;y&quot;:-5.457163629412484},&quot;rotate&quot;:0,&quot;skewX&quot;:0,&quot;scale&quot;:{&quot;x&quot;:1,&quot;y&quot;:1}},&quot;image&quot;:{&quot;url&quot;:&quot;https://icons.biorender.com/biorender/5c9415afddd235330000ccb6/people-icon-standing-arms-out.png&quot;,&quot;fallbackUrl&quot;:&quot;https://res.cloudinary.com/dlcjuc3ej/image/upload/v1553208727/bxnmcncwvmj1cf7pxrnt.svg#/keystone/api/icons/5c9415afddd235330000ccb6/people-icon-standing-arms-out.svg&quot;,&quot;isPremium&quot;:false,&quot;isPacked&quot;:true,&quot;size&quot;:{&quot;x&quot;:60,&quot;y&quot;:89.92592592592592}},&quot;source&quot;:{&quot;id&quot;:&quot;5c941561ddd235330000cca6&quot;,&quot;type&quot;:&quot;ASSETS&quot;},&quot;parent&quot;:{&quot;type&quot;:&quot;CHILD&quot;,&quot;parentId&quot;:&quot;b6704bcf-c0ab-4137-963a-6d6ae49d9aff&quot;,&quot;order&quot;:&quot;7&quot;}},&quot;ad4309ea-2bd2-467f-b0b4-c346be28596e&quot;:{&quot;id&quot;:&quot;ad4309ea-2bd2-467f-b0b4-c346be28596e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233faed9-774d-4200-a442-757f3c8a72f6&quot;,&quot;order&quot;:&quot;7&quot;},&quot;layout&quot;:{&quot;sizeRatio&quot;:{&quot;x&quot;:0.88,&quot;y&quot;:0.88},&quot;keepAspectRatio&quot;:false}},&quot;9cc0f1fc-330d-441b-887d-d212b64e0975&quot;:{&quot;id&quot;:&quot;9cc0f1fc-330d-441b-887d-d212b64e0975&quot;,&quot;type&quot;:&quot;FIGURE_OBJECT&quot;,&quot;relativeTransform&quot;:{&quot;translate&quot;:{&quot;x&quot;:11.28073466969488,&quot;y&quot;:-91.57302261281725},&quot;rotate&quot;:0,&quot;skewX&quot;:0,&quot;scale&quot;:{&quot;x&quot;:1,&quot;y&quot;:1}},&quot;path&quot;:{&quot;type&quot;:&quot;RECT&quot;,&quot;size&quot;:{&quot;x&quot;:937.4385306606102,&quot;y&quot;:475.5825022217834}},&quot;pathStyles&quot;:[{&quot;type&quot;:&quot;FILL&quot;,&quot;fillStyle&quot;:&quot;rgba(0,0,0,0)&quot;}],&quot;parent&quot;:{&quot;parentId&quot;:&quot;ad4309ea-2bd2-467f-b0b4-c346be28596e&quot;,&quot;type&quot;:&quot;FRAME&quot;,&quot;order&quot;:&quot;5&quot;}},&quot;31514b8f-4dc1-42cb-b094-47ed748239cb&quot;:{&quot;relativeTransform&quot;:{&quot;translate&quot;:{&quot;x&quot;:-470.00073911916104,&quot;y&quot;:120.06406753189165},&quot;rotate&quot;:0,&quot;skewX&quot;:0,&quot;scale&quot;:{&quot;x&quot;:1,&quot;y&quot;:1}},&quot;type&quot;:&quot;FIGURE_OBJECT&quot;,&quot;id&quot;:&quot;31514b8f-4dc1-42cb-b094-47ed748239cb&quot;,&quot;parent&quot;:{&quot;type&quot;:&quot;CHILD&quot;,&quot;parentId&quot;:&quot;ad4309ea-2bd2-467f-b0b4-c346be28596e&quot;,&quot;order&quot;:&quot;5&quot;},&quot;name&quot;:&quot;Falcon tube (15mL, blood after centrifugation, 2/3 liquid, with cap) &quot;,&quot;source&quot;:{&quot;id&quot;:&quot;606df5a0a2aab000a6fda49f&quot;,&quot;type&quot;:&quot;ASSETS&quot;}},&quot;2adb85c5-5482-4967-9fea-5e08bbf49e23&quot;:{&quot;id&quot;:&quot;2adb85c5-5482-4967-9fea-5e08bbf49e23&quot;,&quot;name&quot;:&quot;Falcon tube (15mL, blood after centrifugation, 2/3 liquid)&quot;,&quot;type&quot;:&quot;FIGURE_OBJECT&quot;,&quot;relativeTransform&quot;:{&quot;translate&quot;:{&quot;x&quot;:58.05718430799999,&quot;y&quot;:-202.61679177734362},&quot;rotate&quot;:0,&quot;skewX&quot;:0,&quot;scale&quot;:{&quot;x&quot;:1,&quot;y&quot;:1}},&quot;image&quot;:{&quot;url&quot;:&quot;https://icons.biorender.com/biorender/606c77c6c6644b0028d7d2a4/20210406150220/image/falcon-tube-15-ml-blood-after-centrifugation-2-3-liquid.png&quot;,&quot;fallbackUrl&quot;:&quot;https://res.cloudinary.com/dlcjuc3ej/image/upload/v1617721340/dzwclwo46mv9ohgeptnb.svg#/keystone/api/icons/606c77c6c6644b0028d7d2a4/20210406150220/image/falcon-tube-15-ml-blood-after-centrifugation-2-3-liquid.svg&quot;,&quot;isPremium&quot;:false,&quot;isPacked&quot;:true,&quot;size&quot;:{&quot;x&quot;:50,&quot;y&quot;:251.44927536231884}},&quot;source&quot;:{&quot;id&quot;:&quot;606c77c6c6644b0028d7d2a4&quot;,&quot;type&quot;:&quot;ASSETS&quot;},&quot;parent&quot;:{&quot;type&quot;:&quot;CHILD&quot;,&quot;parentId&quot;:&quot;31514b8f-4dc1-42cb-b094-47ed748239cb&quot;,&quot;order&quot;:&quot;2&quot;}},&quot;a584c47b-d1a4-4160-88d0-13c3c6f64970&quot;:{&quot;id&quot;:&quot;a584c47b-d1a4-4160-88d0-13c3c6f64970&quot;,&quot;name&quot;:&quot;Screw cap 1&quot;,&quot;type&quot;:&quot;FIGURE_OBJECT&quot;,&quot;relativeTransform&quot;:{&quot;translate&quot;:{&quot;x&quot;:58.96577535353537,&quot;y&quot;:-309.7227874895891},&quot;rotate&quot;:0,&quot;skewX&quot;:0,&quot;scale&quot;:{&quot;x&quot;:1,&quot;y&quot;:1}},&quot;image&quot;:{&quot;url&quot;:&quot;https://icons.biorender.com/biorender/5f0769b39d890700268f57af/20200709190333/image/screw-cap-1.png&quot;,&quot;fallbackUrl&quot;:&quot;https://res.cloudinary.com/dlcjuc3ej/image/upload/v1594321413/yim6f1jzzsm0kkdia3wg.svg#/keystone/api/icons/5f0769b39d890700268f57af/20200709190333/image/screw-cap-1.svg&quot;,&quot;isPremium&quot;:false,&quot;isPacked&quot;:true,&quot;size&quot;:{&quot;x&quot;:50,&quot;y&quot;:36.55913978494623}},&quot;source&quot;:{&quot;id&quot;:&quot;5f0769b39d890700268f57af&quot;,&quot;type&quot;:&quot;ASSETS&quot;},&quot;parent&quot;:{&quot;type&quot;:&quot;CHILD&quot;,&quot;parentId&quot;:&quot;31514b8f-4dc1-42cb-b094-47ed748239cb&quot;,&quot;order&quot;:&quot;5&quot;},&quot;opacity&quot;:1},&quot;cce1dbd1-fe01-404c-b73d-5d73c9571254&quot;:{&quot;relativeTransform&quot;:{&quot;translate&quot;:{&quot;x&quot;:-219.77750366949917,&quot;y&quot;:-57.79139183590545},&quot;rotate&quot;:0,&quot;skewX&quot;:0,&quot;scale&quot;:{&quot;x&quot;:1,&quot;y&quot;:1}},&quot;type&quot;:&quot;FIGURE_OBJECT&quot;,&quot;id&quot;:&quot;cce1dbd1-fe01-404c-b73d-5d73c9571254&quot;,&quot;name&quot;:&quot;Petri dish with cells (dissociated)&quot;,&quot;opacity&quot;:1,&quot;source&quot;:{&quot;id&quot;:&quot;5f6126b516042300b2e71058&quot;,&quot;type&quot;:&quot;ASSETS&quot;},&quot;pathStyles&quot;:[{&quot;type&quot;:&quot;FILL&quot;,&quot;fillStyle&quot;:&quot;rgb(0,0,0)&quot;}],&quot;isLocked&quot;:false,&quot;parent&quot;:{&quot;type&quot;:&quot;CHILD&quot;,&quot;parentId&quot;:&quot;ad4309ea-2bd2-467f-b0b4-c346be28596e&quot;,&quot;order&quot;:&quot;7&quot;}},&quot;34f3546b-b1f6-4cfe-80c4-70e56d338eee&quot;:{&quot;type&quot;:&quot;FIGURE_OBJECT&quot;,&quot;id&quot;:&quot;34f3546b-b1f6-4cfe-80c4-70e56d338eee&quot;,&quot;name&quot;:&quot;Petri dish 2&quot;,&quot;relativeTransform&quot;:{&quot;translate&quot;:{&quot;x&quot;:3.552713678800501e-14,&quot;y&quot;:4.973799150320701e-14},&quot;rotate&quot;:0,&quot;skewX&quot;:0,&quot;scale&quot;:{&quot;x&quot;:0.3148751402029794,&quot;y&quot;:0.3148751402029794}},&quot;opacity&quot;:1,&quot;image&quot;:{&quot;url&quot;:&quot;https://icons.biorender.com/biorender/5ee0f3bac4e9c30027d95cee/20200610145304/image/petri-dish-2.png&quot;,&quot;fallbackUrl&quot;:&quot;https://res.cloudinary.com/dlcjuc3ej/image/upload/v1591800784/j6r0tbczc5q5npqi6irq.svg#/keystone/api/icons/5ee0f3bac4e9c30027d95cee/20200610145304/image/petri-dish-2.svg&quot;,&quot;size&quot;:{&quot;x&quot;:325,&quot;y&quot;:243},&quot;isPremium&quot;:false,&quot;isPacked&quot;:true},&quot;source&quot;:{&quot;id&quot;:&quot;5ee0f3bac4e9c30027d95cee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02&quot;}},&quot;3bc5c977-e461-42d9-8e4b-5d4e197222b6&quot;:{&quot;type&quot;:&quot;FIGURE_OBJECT&quot;,&quot;id&quot;:&quot;3bc5c977-e461-42d9-8e4b-5d4e197222b6&quot;,&quot;name&quot;:&quot;Spheroidal cell&quot;,&quot;relativeTransform&quot;:{&quot;translate&quot;:{&quot;x&quot;:20.74106037727571,&quot;y&quot;:9.115079281037524},&quot;rotate&quot;:-1.093641024517217,&quot;skewX&quot;:1.780235837034216e-16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05&quot;}},&quot;aea2bc88-be5d-4767-8565-cc8a19bbed10&quot;:{&quot;type&quot;:&quot;FIGURE_OBJECT&quot;,&quot;id&quot;:&quot;aea2bc88-be5d-4767-8565-cc8a19bbed10&quot;,&quot;name&quot;:&quot;Spheroidal cell&quot;,&quot;relativeTransform&quot;:{&quot;translate&quot;:{&quot;x&quot;:-38.5652942137602,&quot;y&quot;:-2.6096717168952797},&quot;rotate&quot;:-1.8094611906423956,&quot;skewX&quot;:0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1&quot;}},&quot;7c10883c-1361-4c4d-a368-3da72a23ddd6&quot;:{&quot;type&quot;:&quot;FIGURE_OBJECT&quot;,&quot;id&quot;:&quot;7c10883c-1361-4c4d-a368-3da72a23ddd6&quot;,&quot;name&quot;:&quot;Spheroidal cell&quot;,&quot;relativeTransform&quot;:{&quot;translate&quot;:{&quot;x&quot;:-19.301415482383828,&quot;y&quot;:-2.609751829127946},&quot;rotate&quot;:-2.250795744977268,&quot;skewX&quot;:0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15&quot;}},&quot;28a7f808-43fa-44c3-b6ff-cebe5fa98be3&quot;:{&quot;type&quot;:&quot;FIGURE_OBJECT&quot;,&quot;id&quot;:&quot;28a7f808-43fa-44c3-b6ff-cebe5fa98be3&quot;,&quot;name&quot;:&quot;Spheroidal cell&quot;,&quot;relativeTransform&quot;:{&quot;translate&quot;:{&quot;x&quot;:10.191054418023231,&quot;y&quot;:-16.404201529591873},&quot;rotate&quot;:-2.250795744977268,&quot;skewX&quot;:0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2&quot;}},&quot;1e906429-85bb-407c-8e47-042ba049ed1d&quot;:{&quot;type&quot;:&quot;FIGURE_OBJECT&quot;,&quot;id&quot;:&quot;1e906429-85bb-407c-8e47-042ba049ed1d&quot;,&quot;name&quot;:&quot;Spheroidal cell&quot;,&quot;relativeTransform&quot;:{&quot;translate&quot;:{&quot;x&quot;:-33.48094558197679,&quot;y&quot;:2.595798470408125},&quot;rotate&quot;:-2.250795744977268,&quot;skewX&quot;:0,&quot;scale&quot;:{&quot;x&quot;:0.0493730457428627,&quot;y&quot;:0.0493730457428627}},&quot;opacity&quot;:0.5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22&quot;}},&quot;2a735a38-e0e6-4010-9940-af37b90bf6d1&quot;:{&quot;type&quot;:&quot;FIGURE_OBJECT&quot;,&quot;id&quot;:&quot;2a735a38-e0e6-4010-9940-af37b90bf6d1&quot;,&quot;name&quot;:&quot;Spheroidal cell&quot;,&quot;relativeTransform&quot;:{&quot;translate&quot;:{&quot;x&quot;:3.5190544180232064,&quot;y&quot;:10.595798470408125},&quot;rotate&quot;:-2.250795744977268,&quot;skewX&quot;:0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25&quot;}},&quot;34a8b9bc-c234-4805-a5c5-e59bae6d2687&quot;:{&quot;type&quot;:&quot;FIGURE_OBJECT&quot;,&quot;id&quot;:&quot;34a8b9bc-c234-4805-a5c5-e59bae6d2687&quot;,&quot;name&quot;:&quot;Spheroidal cell&quot;,&quot;relativeTransform&quot;:{&quot;translate&quot;:{&quot;x&quot;:-26.786040633852192,&quot;y&quot;:-6.485039708312375},&quot;rotate&quot;:2.604614779879121,&quot;skewX&quot;:8.90117918517108e-17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3&quot;}},&quot;6146226f-58b2-4b8c-997b-73a18fa5edab&quot;:{&quot;type&quot;:&quot;FIGURE_OBJECT&quot;,&quot;id&quot;:&quot;6146226f-58b2-4b8c-997b-73a18fa5edab&quot;,&quot;name&quot;:&quot;Spheroidal cell&quot;,&quot;relativeTransform&quot;:{&quot;translate&quot;:{&quot;x&quot;:-16.739325059117718,&quot;y&quot;:-15.114572188461809},&quot;rotate&quot;:-0.08416955592993262,&quot;skewX&quot;:2.268928027592628e-17,&quot;scale&quot;:{&quot;x&quot;:0.0493730457428627,&quot;y&quot;:0.0493730457428627}},&quot;opacity&quot;:0.3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4&quot;}},&quot;e7ad321a-414b-4837-b8a5-f35ef6eee4c4&quot;:{&quot;type&quot;:&quot;FIGURE_OBJECT&quot;,&quot;id&quot;:&quot;e7ad321a-414b-4837-b8a5-f35ef6eee4c4&quot;,&quot;name&quot;:&quot;Spheroidal cell&quot;,&quot;relativeTransform&quot;:{&quot;translate&quot;:{&quot;x&quot;:-9.65093487316622,&quot;y&quot;:9.704358223600718},&quot;rotate&quot;:-1.6964408527033776,&quot;skewX&quot;:0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5&quot;}},&quot;1f4f9867-1795-48a4-b6e1-6d7f02138b55&quot;:{&quot;type&quot;:&quot;FIGURE_OBJECT&quot;,&quot;id&quot;:&quot;1f4f9867-1795-48a4-b6e1-6d7f02138b55&quot;,&quot;name&quot;:&quot;Spheroidal cell&quot;,&quot;relativeTransform&quot;:{&quot;translate&quot;:{&quot;x&quot;:-1.32979699018565,&quot;y&quot;:-10.285759542008059},&quot;rotate&quot;:-2.7900818772205946,&quot;skewX&quot;:8.90117918517108e-17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52&quot;}},&quot;80abb5c1-42b8-4871-99b5-624dc46f0731&quot;:{&quot;type&quot;:&quot;FIGURE_OBJECT&quot;,&quot;id&quot;:&quot;80abb5c1-42b8-4871-99b5-624dc46f0731&quot;,&quot;name&quot;:&quot;Spheroidal cell&quot;,&quot;relativeTransform&quot;:{&quot;translate&quot;:{&quot;x&quot;:22.897954236031403,&quot;y&quot;:23.61379232848781},&quot;rotate&quot;:2.862144403062558,&quot;skewX&quot;:0,&quot;scale&quot;:{&quot;x&quot;:0.0493730457428627,&quot;y&quot;:0.0493730457428627}},&quot;opacity&quot;:0.5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55&quot;}},&quot;e7c1ad4a-3c3a-4597-8f2a-4a19b3a87f8e&quot;:{&quot;type&quot;:&quot;FIGURE_OBJECT&quot;,&quot;id&quot;:&quot;e7c1ad4a-3c3a-4597-8f2a-4a19b3a87f8e&quot;,&quot;name&quot;:&quot;Spheroidal cell&quot;,&quot;relativeTransform&quot;:{&quot;translate&quot;:{&quot;x&quot;:14.53585825650062,&quot;y&quot;:0.947517812761431},&quot;rotate&quot;:2.2098379328802134,&quot;skewX&quot;:8.90117918517108e-17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6&quot;}},&quot;2c251a56-4bea-4fbb-a759-6b433aba778f&quot;:{&quot;type&quot;:&quot;FIGURE_OBJECT&quot;,&quot;id&quot;:&quot;2c251a56-4bea-4fbb-a759-6b433aba778f&quot;,&quot;name&quot;:&quot;Spheroidal cell&quot;,&quot;relativeTransform&quot;:{&quot;translate&quot;:{&quot;x&quot;:-0.8709527684455072,&quot;y&quot;:26.05354133818073},&quot;rotate&quot;:1.768503378545341,&quot;skewX&quot;:6.632251157578452e-17,&quot;scale&quot;:{&quot;x&quot;:0.0493730457428627,&quot;y&quot;:0.0493730457428627}},&quot;opacity&quot;:0.5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65&quot;}},&quot;d2b6ef17-604d-4289-9e2a-9d9f6f4110a3&quot;:{&quot;type&quot;:&quot;FIGURE_OBJECT&quot;,&quot;id&quot;:&quot;d2b6ef17-604d-4289-9e2a-9d9f6f4110a3&quot;,&quot;name&quot;:&quot;Spheroidal cell&quot;,&quot;relativeTransform&quot;:{&quot;translate&quot;:{&quot;x&quot;:-23.211422735841154,&quot;y&quot;:8.338923532211584},&quot;rotate&quot;:1.4168426339912303,&quot;skewX&quot;:0,&quot;scale&quot;:{&quot;x&quot;:0.0493730457428627,&quot;y&quot;:0.0493730457428627}},&quot;opacity&quot;:0.3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7&quot;}},&quot;eb40e591-a316-4396-a2b1-a83bff53c595&quot;:{&quot;type&quot;:&quot;FIGURE_OBJECT&quot;,&quot;id&quot;:&quot;eb40e591-a316-4396-a2b1-a83bff53c595&quot;,&quot;name&quot;:&quot;Spheroidal cell&quot;,&quot;relativeTransform&quot;:{&quot;translate&quot;:{&quot;x&quot;:-6.756333701605561,&quot;y&quot;:-0.9101510878557342},&quot;rotate&quot;:0.3232016094740133,&quot;skewX&quot;:-5.340707511102648e-16,&quot;scale&quot;:{&quot;x&quot;:0.0493730457428627,&quot;y&quot;:0.0493730457428627}},&quot;opacity&quot;:0.5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72&quot;}},&quot;ae8daaff-175e-430c-b2e0-db37daaafd36&quot;:{&quot;type&quot;:&quot;FIGURE_OBJECT&quot;,&quot;id&quot;:&quot;ae8daaff-175e-430c-b2e0-db37daaafd36&quot;,&quot;name&quot;:&quot;Spheroidal cell&quot;,&quot;relativeTransform&quot;:{&quot;translate&quot;:{&quot;x&quot;:-23.17723540063315,&quot;y&quot;:23.61356087049158},&quot;rotate&quot;:1.835740206291948,&quot;skewX&quot;:0,&quot;scale&quot;:{&quot;x&quot;:0.0462347125543613,&quot;y&quot;:0.0462347125543613}},&quot;opacity&quot;:0.5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75&quot;}},&quot;b2c58b1b-a75c-4056-9d89-5f3b90a25c76&quot;:{&quot;type&quot;:&quot;FIGURE_OBJECT&quot;,&quot;id&quot;:&quot;b2c58b1b-a75c-4056-9d89-5f3b90a25c76&quot;,&quot;name&quot;:&quot;Spheroidal cell&quot;,&quot;relativeTransform&quot;:{&quot;translate&quot;:{&quot;x&quot;:22.285231089537827,&quot;y&quot;:-5.617723960570597},&quot;rotate&quot;:0.7420991817747304,&quot;skewX&quot;:9.075712110370512e-17,&quot;scale&quot;:{&quot;x&quot;:0.0490161676439913,&quot;y&quot;:0.049016167643991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8&quot;}},&quot;b0a088a0-1eb2-4869-83b7-ff6899645559&quot;:{&quot;type&quot;:&quot;FIGURE_OBJECT&quot;,&quot;id&quot;:&quot;b0a088a0-1eb2-4869-83b7-ff6899645559&quot;,&quot;name&quot;:&quot;Spheroidal cell&quot;,&quot;relativeTransform&quot;:{&quot;translate&quot;:{&quot;x&quot;:31.285231089537827,&quot;y&quot;:0.0002760394293410684},&quot;rotate&quot;:0.7420991817747304,&quot;skewX&quot;:9.075712110370512e-17,&quot;scale&quot;:{&quot;x&quot;:0.0490161676439913,&quot;y&quot;:0.0490161676439913}},&quot;opacity&quot;:0.5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9&quot;}},&quot;f470a269-869f-4578-84c4-acb574cc1f75&quot;:{&quot;id&quot;:&quot;f470a269-869f-4578-84c4-acb574cc1f75&quot;,&quot;name&quot;:&quot;Cryogenic vial&quot;,&quot;type&quot;:&quot;FIGURE_OBJECT&quot;,&quot;relativeTransform&quot;:{&quot;translate&quot;:{&quot;x&quot;:-359.5504737002255,&quot;y&quot;:-46.80965919103003},&quot;rotate&quot;:0,&quot;skewX&quot;:0,&quot;scale&quot;:{&quot;x&quot;:0.45306858011265233,&quot;y&quot;:0.48683043651794355}},&quot;image&quot;:{&quot;url&quot;:&quot;https://icons.biorender.com/biorender/5e456563874c6000289a64c5/cryogenic-vial.png&quot;,&quot;fallbackUrl&quot;:&quot;https://res.cloudinary.com/dlcjuc3ej/image/upload/v1581606235/ktwfhzk1qtfhnlzrkx50.svg#/keystone/api/icons/5e456563874c6000289a64c5/cryogenic-vial.svg&quot;,&quot;isPremium&quot;:false,&quot;isPacked&quot;:true,&quot;size&quot;:{&quot;x&quot;:50,&quot;y&quot;:173.61111111111111}},&quot;source&quot;:{&quot;id&quot;:&quot;5e45626d874c6000289a64a6&quot;,&quot;type&quot;:&quot;ASSETS&quot;},&quot;parent&quot;:{&quot;type&quot;:&quot;CHILD&quot;,&quot;parentId&quot;:&quot;ad4309ea-2bd2-467f-b0b4-c346be28596e&quot;,&quot;order&quot;:&quot;8&quot;}},&quot;33059dcb-636a-40d5-93f3-4d1e721fa8a9&quot;:{&quot;type&quot;:&quot;FIGURE_OBJECT&quot;,&quot;id&quot;:&quot;33059dcb-636a-40d5-93f3-4d1e721fa8a9&quot;,&quot;relativeTransform&quot;:{&quot;translate&quot;:{&quot;x&quot;:-315.3319620480911,&quot;y&quot;:-57.791391835905394},&quot;rotate&quot;:0,&quot;skewX&quot;:0,&quot;scale&quot;:{&quot;x&quot;:1,&quot;y&quot;:1}},&quot;opacity&quot;:1,&quot;path&quot;:{&quot;type&quot;:&quot;POLY_LINE&quot;,&quot;points&quot;:[{&quot;x&quot;:-29,&quot;y&quot;:0},{&quot;x&quot;:29,&quot;y&quot;:0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6.243261054421771,&quot;lineJoin&quot;:&quot;round&quot;}],&quot;pathMarkers&quot;:{&quot;markerEnd&quot;:{&quot;type&quot;:&quot;PATH&quot;,&quot;units&quot;:{&quot;type&quot;:&quot;STROKE_WIDTH&quot;,&quot;scale&quot;:0.6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ad4309ea-2bd2-467f-b0b4-c346be28596e&quot;,&quot;order&quot;:&quot;9&quot;}},&quot;a51551b4-ae0a-4fa8-aa9e-45936aa5e793&quot;:{&quot;id&quot;:&quot;a51551b4-ae0a-4fa8-aa9e-45936aa5e793&quot;,&quot;type&quot;:&quot;FIGURE_OBJECT&quot;,&quot;relativeTransform&quot;:{&quot;translate&quot;:{&quot;x&quot;:-219.77750366949914,&quot;y&quot;:-128.05486649915318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4]}],&quot;text&quot;:&quot;PBMC 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,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6]}],&quot;text&quot;:&quot;culture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67.482421875,&quot;y&quot;:34.57333333333333},&quot;targetSize&quot;:{&quot;x&quot;:66.35726276291098,&quot;y&quot;:22.56146933938976},&quot;verticalAlign&quot;:&quot;TOP&quot;},&quot;parent&quot;:{&quot;type&quot;:&quot;CHILD&quot;,&quot;parentId&quot;:&quot;ad4309ea-2bd2-467f-b0b4-c346be28596e&quot;,&quot;order&quot;:&quot;95&quot;}},&quot;c4a4a2bb-cfb9-436f-b41e-44ce28b04cb9&quot;:{&quot;relativeTransform&quot;:{&quot;translate&quot;:{&quot;x&quot;:-15.82882321258851,&quot;y&quot;:-57.79139183590542},&quot;rotate&quot;:0,&quot;skewX&quot;:0,&quot;scale&quot;:{&quot;x&quot;:1,&quot;y&quot;:1}},&quot;type&quot;:&quot;FIGURE_OBJECT&quot;,&quot;id&quot;:&quot;c4a4a2bb-cfb9-436f-b41e-44ce28b04cb9&quot;,&quot;name&quot;:&quot;Petri dish with cells&quot;,&quot;opacity&quot;:1,&quot;source&quot;:{&quot;id&quot;:&quot;5f6126e51ad2c000b63ff478&quot;,&quot;type&quot;:&quot;ASSETS&quot;},&quot;pathStyles&quot;:[{&quot;type&quot;:&quot;FILL&quot;,&quot;fillStyle&quot;:&quot;rgb(0,0,0)&quot;}],&quot;isLocked&quot;:false,&quot;parent&quot;:{&quot;type&quot;:&quot;CHILD&quot;,&quot;parentId&quot;:&quot;ad4309ea-2bd2-467f-b0b4-c346be28596e&quot;,&quot;order&quot;:&quot;97&quot;}},&quot;94d08eb8-6ced-4815-9ce5-dcb7629aaecd&quot;:{&quot;type&quot;:&quot;FIGURE_OBJECT&quot;,&quot;id&quot;:&quot;94d08eb8-6ced-4815-9ce5-dcb7629aaecd&quot;,&quot;name&quot;:&quot;Petri dish&quot;,&quot;relativeTransform&quot;:{&quot;translate&quot;:{&quot;x&quot;:0,&quot;y&quot;:3.0439637789168854e-14},&quot;rotate&quot;:0,&quot;skewX&quot;:0,&quot;scale&quot;:{&quot;x&quot;:0.32810992752696266,&quot;y&quot;:0.32953832068411953}},&quot;opacity&quot;:1,&quot;image&quot;:{&quot;url&quot;:&quot;https://icons.biorender.com/biorender/5ee0f3bac4e9c30027d95cee/20200611181518/image/petri-dish-2.png&quot;,&quot;fallbackUrl&quot;:&quot;https://res.cloudinary.com/dlcjuc3ej/image/upload/v1591899318/jdx6mgytawhncb5ao57x.svg#/keystone/api/icons/5ee0f3bac4e9c30027d95cee/20200611181518/image/petri-dish-2.svg&quot;,&quot;size&quot;:{&quot;x&quot;:325,&quot;y&quot;:243},&quot;isPremium&quot;:false,&quot;isPacked&quot;:true},&quot;source&quot;:{&quot;id&quot;:&quot;5ee0f3bac4e9c30027d95cee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02&quot;}},&quot;6bded36e-e538-456b-a59b-f425642ccaab&quot;:{&quot;type&quot;:&quot;FIGURE_OBJECT&quot;,&quot;id&quot;:&quot;6bded36e-e538-456b-a59b-f425642ccaab&quot;,&quot;name&quot;:&quot;Spheroidal cell&quot;,&quot;relativeTransform&quot;:{&quot;translate&quot;:{&quot;x&quot;:-19.425896933318544,&quot;y&quot;:9.588812094351498},&quot;rotate&quot;:0,&quot;skewX&quot;:0,&quot;scale&quot;:{&quot;x&quot;:0.0852981264412588,&quot;y&quot;:0.049828585592234305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05&quot;}},&quot;3f633e88-0c5d-436b-9d54-b784d1f740f6&quot;:{&quot;type&quot;:&quot;FIGURE_OBJECT&quot;,&quot;id&quot;:&quot;3f633e88-0c5d-436b-9d54-b784d1f740f6&quot;,&quot;name&quot;:&quot;Spheroidal cell&quot;,&quot;relativeTransform&quot;:{&quot;translate&quot;:{&quot;x&quot;:9.797497103948867,&quot;y&quot;:3.7031072026202687},&quot;rotate&quot;:-0.8463207732081177,&quot;skewX&quot;:0.510222219508878,&quot;scale&quot;:{&quot;x&quot;:0.059108167157916336,&quot;y&quot;:0.07190689880266832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1&quot;}},&quot;3c24725e-a3ec-4d60-abdb-780486d5a035&quot;:{&quot;type&quot;:&quot;FIGURE_OBJECT&quot;,&quot;id&quot;:&quot;3c24725e-a3ec-4d60-abdb-780486d5a035&quot;,&quot;name&quot;:&quot;Spheroidal cell&quot;,&quot;relativeTransform&quot;:{&quot;translate&quot;:{&quot;x&quot;:-13.869595831821135,&quot;y&quot;:3.94006794383412},&quot;rotate&quot;:-0.926375252392621,&quot;skewX&quot;:0.49634572513337955,&quot;scale&quot;:{&quot;x&quot;:0.05707215305181976,&quot;y&quot;:0.07447213337783769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12&quot;}},&quot;bf2b7da6-9083-49b1-b293-574393b42435&quot;:{&quot;type&quot;:&quot;FIGURE_OBJECT&quot;,&quot;id&quot;:&quot;bf2b7da6-9083-49b1-b293-574393b42435&quot;,&quot;name&quot;:&quot;Spheroidal cell&quot;,&quot;relativeTransform&quot;:{&quot;translate&quot;:{&quot;x&quot;:-14.610569684082424,&quot;y&quot;:-7.679112035570555},&quot;rotate&quot;:-1.9654386703781495,&quot;skewX&quot;:-0.38070896204738713,&quot;scale&quot;:{&quot;x&quot;:0.05244759817258195,&quot;y&quot;:0.0810386965719512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15&quot;}},&quot;ee2b77d4-adc8-4755-b86f-4f74dbf0be6a&quot;:{&quot;type&quot;:&quot;FIGURE_OBJECT&quot;,&quot;id&quot;:&quot;ee2b77d4-adc8-4755-b86f-4f74dbf0be6a&quot;,&quot;name&quot;:&quot;Spheroidal cell&quot;,&quot;relativeTransform&quot;:{&quot;translate&quot;:{&quot;x&quot;:3.3635926524638653,&quot;y&quot;:-2.2444568680364454},&quot;rotate&quot;:-2.5159960916615227,&quot;skewX&quot;:-0.49147044129349876,&quot;scale&quot;:{&quot;x&quot;:0.0661656879995073,&quot;y&quot;:0.0642369953784376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2&quot;}},&quot;787245c7-b6b6-4f09-8029-6263356c13a3&quot;:{&quot;type&quot;:&quot;FIGURE_OBJECT&quot;,&quot;id&quot;:&quot;787245c7-b6b6-4f09-8029-6263356c13a3&quot;,&quot;name&quot;:&quot;Spheroidal cell&quot;,&quot;relativeTransform&quot;:{&quot;translate&quot;:{&quot;x&quot;:13.676072953526152,&quot;y&quot;:-13.804184141393769},&quot;rotate&quot;:-2.5159960916615227,&quot;skewX&quot;:-0.49147044129349876,&quot;scale&quot;:{&quot;x&quot;:0.0661656879995073,&quot;y&quot;:0.0642369953784376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22&quot;}},&quot;29975a58-d165-40b3-9ffe-b6e5681ee356&quot;:{&quot;type&quot;:&quot;FIGURE_OBJECT&quot;,&quot;id&quot;:&quot;29975a58-d165-40b3-9ffe-b6e5681ee356&quot;,&quot;name&quot;:&quot;Spheroidal cell&quot;,&quot;relativeTransform&quot;:{&quot;translate&quot;:{&quot;x&quot;:-24.806032841823598,&quot;y&quot;:3.710311965114254},&quot;rotate&quot;:-2.5159960916615227,&quot;skewX&quot;:-0.49147044129349876,&quot;scale&quot;:{&quot;x&quot;:0.0661656879995073,&quot;y&quot;:0.0642369953784376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25&quot;}},&quot;f4dfaecb-517b-4742-b63f-07866e4bc3ff&quot;:{&quot;type&quot;:&quot;FIGURE_OBJECT&quot;,&quot;id&quot;:&quot;f4dfaecb-517b-4742-b63f-07866e4bc3ff&quot;,&quot;name&quot;:&quot;Spheroidal cell&quot;,&quot;relativeTransform&quot;:{&quot;translate&quot;:{&quot;x&quot;:14.559037641003089,&quot;y&quot;:9.58946273441271},&quot;rotate&quot;:-2.5159960916615227,&quot;skewX&quot;:-0.49147044129349876,&quot;scale&quot;:{&quot;x&quot;:0.0661656879995073,&quot;y&quot;:0.0642369953784376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3&quot;}},&quot;daabe085-f210-4153-8130-263766c60459&quot;:{&quot;type&quot;:&quot;FIGURE_OBJECT&quot;,&quot;id&quot;:&quot;daabe085-f210-4153-8130-263766c60459&quot;,&quot;name&quot;:&quot;Spheroidal cell&quot;,&quot;relativeTransform&quot;:{&quot;translate&quot;:{&quot;x&quot;:-2.558637604301736,&quot;y&quot;:3.710207930856042},&quot;rotate&quot;:0.748623188197894,&quot;skewX&quot;:-0.5122423444553169,&quot;scale&quot;:{&quot;x&quot;:0.06197548695969938,&quot;y&quot;:0.06858009840244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35&quot;}},&quot;19a7281c-687e-4168-8fb5-dbdccc84c725&quot;:{&quot;type&quot;:&quot;FIGURE_OBJECT&quot;,&quot;id&quot;:&quot;19a7281c-687e-4168-8fb5-dbdccc84c725&quot;,&quot;name&quot;:&quot;Spheroidal cell&quot;,&quot;relativeTransform&quot;:{&quot;translate&quot;:{&quot;x&quot;:-3.6127828708986462,&quot;y&quot;:-8.034416082944393},&quot;rotate&quot;:0.21463650283401195,&quot;skewX&quot;:-0.23050102086581117,&quot;scale&quot;:{&quot;x&quot;:0.08179191886647115,&quot;y&quot;:0.051964607911623446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4&quot;}},&quot;d9c4eb38-f0cc-4115-b0ae-9f7130a34d35&quot;:{&quot;type&quot;:&quot;FIGURE_OBJECT&quot;,&quot;id&quot;:&quot;d9c4eb38-f0cc-4115-b0ae-9f7130a34d35&quot;,&quot;name&quot;:&quot;Spheroidal cell&quot;,&quot;relativeTransform&quot;:{&quot;translate&quot;:{&quot;x&quot;:-9.776931400170042,&quot;y&quot;:-13.647678389069668},&quot;rotate&quot;:2.8069029920743613,&quot;skewX&quot;:0.3365470634331307,&quot;scale&quot;:{&quot;x&quot;:0.07759893077413796,&quot;y&quot;:0.054772468535765124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5&quot;}},&quot;50492fc2-6540-4778-ac27-7067ba3c00af&quot;:{&quot;type&quot;:&quot;FIGURE_OBJECT&quot;,&quot;id&quot;:&quot;50492fc2-6540-4778-ac27-7067ba3c00af&quot;,&quot;name&quot;:&quot;Spheroidal cell&quot;,&quot;relativeTransform&quot;:{&quot;translate&quot;:{&quot;x&quot;:7.7895396478885175,&quot;y&quot;:-8.23458335881072},&quot;rotate&quot;:-0.049245904005049634,&quot;skewX&quot;:0.055386261468294555,&quot;scale&quot;:{&quot;x&quot;:0.08509932573623884,&quot;y&quot;:0.049944990250675295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52&quot;}},&quot;7269979f-013f-42ca-86dd-280b9ecdfec7&quot;:{&quot;type&quot;:&quot;FIGURE_OBJECT&quot;,&quot;id&quot;:&quot;7269979f-013f-42ca-86dd-280b9ecdfec7&quot;,&quot;name&quot;:&quot;Spheroidal cell&quot;,&quot;relativeTransform&quot;:{&quot;translate&quot;:{&quot;x&quot;:3.3636463747288285,&quot;y&quot;:9.345127844685573},&quot;rotate&quot;:-1.783739448710372,&quot;skewX&quot;:-0.2288534386923785,&quot;scale&quot;:{&quot;x&quot;:0.05057819381577683,&quot;y&quot;:0.0840339417757085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55&quot;}},&quot;1ac75bf6-d058-45c7-aec6-f48b680cf8de&quot;:{&quot;type&quot;:&quot;FIGURE_OBJECT&quot;,&quot;id&quot;:&quot;1ac75bf6-d058-45c7-aec6-f48b680cf8de&quot;,&quot;name&quot;:&quot;Spheroidal cell&quot;,&quot;relativeTransform&quot;:{&quot;translate&quot;:{&quot;x&quot;:19.89313468392398,&quot;y&quot;:-8.234775814045651},&quot;rotate&quot;:-2.9305436927848523,&quot;skewX&quot;:-0.22700600285422115,&quot;scale&quot;:{&quot;x&quot;:0.08189966652317751,&quot;y&quot;:0.051896242984489596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6&quot;}},&quot;225ac54f-e566-441a-8425-6886e2e5b41f&quot;:{&quot;type&quot;:&quot;FIGURE_OBJECT&quot;,&quot;id&quot;:&quot;225ac54f-e566-441a-8425-6886e2e5b41f&quot;,&quot;name&quot;:&quot;Spheroidal cell&quot;,&quot;relativeTransform&quot;:{&quot;translate&quot;:{&quot;x&quot;:-13.70424536931599,&quot;y&quot;:15.269294656671079},&quot;rotate&quot;:2.975505241631377,&quot;skewX&quot;:0.18183414861913827,&quot;scale&quot;:{&quot;x&quot;:0.0831332045365686,&quot;y&quot;:0.05112620183389988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62&quot;}},&quot;b13045b0-0bcd-459e-b30f-aa6c4fea82eb&quot;:{&quot;type&quot;:&quot;FIGURE_OBJECT&quot;,&quot;id&quot;:&quot;b13045b0-0bcd-459e-b30f-aa6c4fea82eb&quot;,&quot;name&quot;:&quot;Spheroidal cell&quot;,&quot;relativeTransform&quot;:{&quot;translate&quot;:{&quot;x&quot;:-8.700232472874195,&quot;y&quot;:-2.001880044367462},&quot;rotate&quot;:2.4753400143131428,&quot;skewX&quot;:0.5012282844650058,&quot;scale&quot;:{&quot;x&quot;:0.06471347356632762,&quot;y&quot;:0.0656785173164781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65&quot;}},&quot;3ed4cc7e-180f-464f-a3e9-6497290a5e2a&quot;:{&quot;type&quot;:&quot;FIGURE_OBJECT&quot;,&quot;id&quot;:&quot;3ed4cc7e-180f-464f-a3e9-6497290a5e2a&quot;,&quot;name&quot;:&quot;Spheroidal cell&quot;,&quot;relativeTransform&quot;:{&quot;translate&quot;:{&quot;x&quot;:20.685948772275786,&quot;y&quot;:4.351072410980127},&quot;rotate&quot;:1.901150660456436,&quot;skewX&quot;:0.3331155556579745,&quot;scale&quot;:{&quot;x&quot;:0.05165079101636749,&quot;y&quot;:0.08228886548685449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7&quot;}},&quot;7d2c4102-077a-4862-8410-3e8237532709&quot;:{&quot;type&quot;:&quot;FIGURE_OBJECT&quot;,&quot;id&quot;:&quot;7d2c4102-077a-4862-8410-3e8237532709&quot;,&quot;name&quot;:&quot;Spheroidal cell&quot;,&quot;relativeTransform&quot;:{&quot;translate&quot;:{&quot;x&quot;:-7.97100192808556,&quot;y&quot;:9.5889056506184},&quot;rotate&quot;:1.311148199372639,&quot;skewX&quot;:-0.2728342398676012,&quot;scale&quot;:{&quot;x&quot;:0.05094696184787076,&quot;y&quot;:0.0834256811412421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72&quot;}},&quot;0e38d3bf-b616-4a08-bfe8-a33cce33f991&quot;:{&quot;type&quot;:&quot;FIGURE_OBJECT&quot;,&quot;id&quot;:&quot;0e38d3bf-b616-4a08-bfe8-a33cce33f991&quot;,&quot;name&quot;:&quot;Spheroidal cell&quot;,&quot;relativeTransform&quot;:{&quot;translate&quot;:{&quot;x&quot;:14.558508312439631,&quot;y&quot;:-2.2410341096526087},&quot;rotate&quot;:0.1932243717423272,&quot;skewX&quot;:-0.20939362595655994,&quot;scale&quot;:{&quot;x&quot;:0.08241541859280863,&quot;y&quot;:0.05157147857532524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75&quot;}},&quot;729ee899-81a6-46a9-9f93-b82ed9bb12b8&quot;:{&quot;type&quot;:&quot;FIGURE_OBJECT&quot;,&quot;id&quot;:&quot;729ee899-81a6-46a9-9f93-b82ed9bb12b8&quot;,&quot;name&quot;:&quot;Spheroidal cell&quot;,&quot;relativeTransform&quot;:{&quot;translate&quot;:{&quot;x&quot;:-2.558726264357866,&quot;y&quot;:14.978278779289626},&quot;rotate&quot;:2.0056082460460383,&quot;skewX&quot;:0.406785960335082,&quot;scale&quot;:{&quot;x&quot;:0.04965344142147306,&quot;y&quot;:0.0750628730912959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8&quot;}},&quot;70db9013-100f-4d75-9c48-efd604eaef47&quot;:{&quot;type&quot;:&quot;FIGURE_OBJECT&quot;,&quot;id&quot;:&quot;70db9013-100f-4d75-9c48-efd604eaef47&quot;,&quot;name&quot;:&quot;Spheroidal cell&quot;,&quot;relativeTransform&quot;:{&quot;translate&quot;:{&quot;x&quot;:25.386209338696077,&quot;y&quot;:-2.0057024979489375},&quot;rotate&quot;:0.4917609935721866,&quot;skewX&quot;:-0.4388391404542045,&quot;scale&quot;:{&quot;x&quot;:0.07080486363337095,&quot;y&quot;:0.059163495967555824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85&quot;}},&quot;e60650c8-e432-48c9-a677-db62ec9f8acf&quot;:{&quot;type&quot;:&quot;FIGURE_OBJECT&quot;,&quot;id&quot;:&quot;e60650c8-e432-48c9-a677-db62ec9f8acf&quot;,&quot;name&quot;:&quot;Spheroidal cell&quot;,&quot;relativeTransform&quot;:{&quot;translate&quot;:{&quot;x&quot;:31.52285711702356,&quot;y&quot;:3.5081206066607855},&quot;rotate&quot;:0.4917609935721866,&quot;skewX&quot;:-0.4388391404542045,&quot;scale&quot;:{&quot;x&quot;:0.07080486363337095,&quot;y&quot;:0.059163495967555824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9&quot;}},&quot;fe24ca94-8318-4e40-bcdd-069b58eec0fd&quot;:{&quot;type&quot;:&quot;FIGURE_OBJECT&quot;,&quot;id&quot;:&quot;fe24ca94-8318-4e40-bcdd-069b58eec0fd&quot;,&quot;relativeTransform&quot;:{&quot;translate&quot;:{&quot;x&quot;:-119.42397242531756,&quot;y&quot;:-57.791391835905394},&quot;rotate&quot;:0,&quot;skewX&quot;:0,&quot;scale&quot;:{&quot;x&quot;:1,&quot;y&quot;:1}},&quot;opacity&quot;:1,&quot;path&quot;:{&quot;type&quot;:&quot;POLY_LINE&quot;,&quot;points&quot;:[{&quot;x&quot;:-29,&quot;y&quot;:0},{&quot;x&quot;:29,&quot;y&quot;:0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6.243261054421771,&quot;lineJoin&quot;:&quot;round&quot;}],&quot;pathMarkers&quot;:{&quot;markerEnd&quot;:{&quot;type&quot;:&quot;PATH&quot;,&quot;units&quot;:{&quot;type&quot;:&quot;STROKE_WIDTH&quot;,&quot;scale&quot;:0.6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ad4309ea-2bd2-467f-b0b4-c346be28596e&quot;,&quot;order&quot;:&quot;98&quot;}},&quot;585fd50a-313f-474b-a4cc-61d9db9116b6&quot;:{&quot;id&quot;:&quot;585fd50a-313f-474b-a4cc-61d9db9116b6&quot;,&quot;type&quot;:&quot;FIGURE_OBJECT&quot;,&quot;relativeTransform&quot;:{&quot;translate&quot;:{&quot;x&quot;:-119.42397242531757,&quot;y&quot;:-128.05493623194107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6]}],&quot;text&quot;:&quot;Sendai 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,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23]}],&quot;text&quot;:&quot;virus (Yamanaka factors)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00.58268229166667,&quot;y&quot;:67.71999999999998},&quot;targetSize&quot;:{&quot;x&quot;:66.35726276291098,&quot;y&quot;:22.561469339389763},&quot;verticalAlign&quot;:&quot;TOP&quot;},&quot;parent&quot;:{&quot;type&quot;:&quot;CHILD&quot;,&quot;parentId&quot;:&quot;ad4309ea-2bd2-467f-b0b4-c346be28596e&quot;,&quot;order&quot;:&quot;99&quot;}},&quot;7a6e9af0-8709-48f0-b99f-ba7993cd46bc&quot;:{&quot;id&quot;:&quot;7a6e9af0-8709-48f0-b99f-ba7993cd46bc&quot;,&quot;name&quot;:&quot;People Icon (toddler)&quot;,&quot;type&quot;:&quot;FIGURE_OBJECT&quot;,&quot;relativeTransform&quot;:{&quot;translate&quot;:{&quot;x&quot;:-338.2616477634764,&quot;y&quot;:-272.72210488084625},&quot;rotate&quot;:0,&quot;skewX&quot;:0,&quot;scale&quot;:{&quot;x&quot;:1,&quot;y&quot;:1}},&quot;image&quot;:{&quot;url&quot;:&quot;https://icons.biorender.com/biorender/5dae347480ffbe000493bc8a/people-icon-toddler.png&quot;,&quot;fallbackUrl&quot;:&quot;https://res.cloudinary.com/dlcjuc3ej/image/upload/v1571697775/iumtbm6trdvo2kkitmtm.svg#/keystone/api/icons/5dae347480ffbe000493bc8a/people-icon-toddler.svg&quot;,&quot;isPremium&quot;:false,&quot;isPacked&quot;:true,&quot;size&quot;:{&quot;x&quot;:35,&quot;y&quot;:48.333333333333336}},&quot;source&quot;:{&quot;id&quot;:&quot;5dae33b180ffbe000493bc89&quot;,&quot;type&quot;:&quot;ASSETS&quot;},&quot;parent&quot;:{&quot;type&quot;:&quot;CHILD&quot;,&quot;parentId&quot;:&quot;3c7b87d1-10fe-474e-a3c6-da9078191f7e&quot;,&quot;order&quot;:&quot;2&quot;}},&quot;b5f9d3a2-5aac-4f1b-956c-b944af88454b&quot;:{&quot;id&quot;:&quot;b5f9d3a2-5aac-4f1b-956c-b944af88454b&quot;,&quot;name&quot;:&quot;People Icon (toddler)&quot;,&quot;type&quot;:&quot;FIGURE_OBJECT&quot;,&quot;relativeTransform&quot;:{&quot;translate&quot;:{&quot;x&quot;:-356.4291689445706,&quot;y&quot;:-264.9823173436737},&quot;rotate&quot;:0,&quot;skewX&quot;:0,&quot;scale&quot;:{&quot;x&quot;:1,&quot;y&quot;:1}},&quot;image&quot;:{&quot;url&quot;:&quot;https://icons.biorender.com/biorender/5dae347480ffbe000493bc9d/people-icon-toddler.png&quot;,&quot;fallbackUrl&quot;:&quot;https://res.cloudinary.com/dlcjuc3ej/image/upload/v1571697775/wbx00c48no6cxphrqxlc.svg#/keystone/api/icons/5dae347480ffbe000493bc9d/people-icon-toddler.svg&quot;,&quot;isPremium&quot;:false,&quot;isPacked&quot;:true,&quot;size&quot;:{&quot;x&quot;:35,&quot;y&quot;:48.333333333333336}},&quot;source&quot;:{&quot;id&quot;:&quot;5dae33b180ffbe000493bc89&quot;,&quot;type&quot;:&quot;ASSETS&quot;},&quot;parent&quot;:{&quot;type&quot;:&quot;CHILD&quot;,&quot;parentId&quot;:&quot;3c7b87d1-10fe-474e-a3c6-da9078191f7e&quot;,&quot;order&quot;:&quot;5&quot;}},&quot;740e9418-dfb6-4500-a568-dbfd3d265077&quot;:{&quot;id&quot;:&quot;740e9418-dfb6-4500-a568-dbfd3d265077&quot;,&quot;name&quot;:&quot;People Icon (toddler)&quot;,&quot;type&quot;:&quot;FIGURE_OBJECT&quot;,&quot;relativeTransform&quot;:{&quot;translate&quot;:{&quot;x&quot;:-346.4291689445706,&quot;y&quot;:-254.98231734367369},&quot;rotate&quot;:0,&quot;skewX&quot;:0,&quot;scale&quot;:{&quot;x&quot;:1,&quot;y&quot;:1}},&quot;image&quot;:{&quot;url&quot;:&quot;https://icons.biorender.com/biorender/5dae347480ffbe000493bc8f/people-icon-toddler.png&quot;,&quot;fallbackUrl&quot;:&quot;https://res.cloudinary.com/dlcjuc3ej/image/upload/v1571697775/ue30gtcdggvhsdpgeabc.svg#/keystone/api/icons/5dae347480ffbe000493bc8f/people-icon-toddler.svg&quot;,&quot;isPremium&quot;:false,&quot;isPacked&quot;:true,&quot;size&quot;:{&quot;x&quot;:35,&quot;y&quot;:48.333333333333336}},&quot;source&quot;:{&quot;id&quot;:&quot;5dae33b180ffbe000493bc89&quot;,&quot;type&quot;:&quot;ASSETS&quot;},&quot;parent&quot;:{&quot;type&quot;:&quot;CHILD&quot;,&quot;parentId&quot;:&quot;3c7b87d1-10fe-474e-a3c6-da9078191f7e&quot;,&quot;order&quot;:&quot;7&quot;}},&quot;71ffae01-8133-422f-afbf-6f53212d8653&quot;:{&quot;id&quot;:&quot;71ffae01-8133-422f-afbf-6f53212d8653&quot;,&quot;name&quot;:&quot;People Icon (standing, arms out)&quot;,&quot;type&quot;:&quot;FIGURE_OBJECT&quot;,&quot;relativeTransform&quot;:{&quot;translate&quot;:{&quot;x&quot;:-416.8857505306224,&quot;y&quot;:30.621413533834613},&quot;rotate&quot;:0,&quot;skewX&quot;:0,&quot;scale&quot;:{&quot;x&quot;:1,&quot;y&quot;:1}},&quot;image&quot;:{&quot;url&quot;:&quot;https://icons.biorender.com/biorender/5c9415afddd235330000ccb7/people-icon-standing-arms-out.png&quot;,&quot;fallbackUrl&quot;:&quot;https://res.cloudinary.com/dlcjuc3ej/image/upload/v1553208727/qpe7khzxurolqfararf7.svg#/keystone/api/icons/5c9415afddd235330000ccb7/people-icon-standing-arms-out.svg&quot;,&quot;isPremium&quot;:false,&quot;isPacked&quot;:true,&quot;size&quot;:{&quot;x&quot;:60,&quot;y&quot;:89.92592592592592}},&quot;source&quot;:{&quot;id&quot;:&quot;5c941561ddd235330000cca6&quot;,&quot;type&quot;:&quot;ASSETS&quot;},&quot;parent&quot;:{&quot;type&quot;:&quot;CHILD&quot;,&quot;parentId&quot;:&quot;b6704bcf-c0ab-4137-963a-6d6ae49d9aff&quot;,&quot;order&quot;:&quot;9995&quot;}},&quot;1ee5a021-c728-4fb2-a4a5-b9d4fa4008f4&quot;:{&quot;id&quot;:&quot;1ee5a021-c728-4fb2-a4a5-b9d4fa4008f4&quot;,&quot;name&quot;:&quot;Gender (female)&quot;,&quot;type&quot;:&quot;FIGURE_OBJECT&quot;,&quot;relativeTransform&quot;:{&quot;translate&quot;:{&quot;x&quot;:-484.0893973181622,&quot;y&quot;:-4.923182725559364},&quot;rotate&quot;:0,&quot;skewX&quot;:0,&quot;scale&quot;:{&quot;x&quot;:0.8881582498186573,&quot;y&quot;:0.8881582498186573}},&quot;image&quot;:{&quot;url&quot;:&quot;https://icons.biorender.com/biorender/5f6d118dd528430028ce6381/gender-female-1.png&quot;,&quot;fallbackUrl&quot;:&quot;https://res.cloudinary.com/dlcjuc3ej/image/upload/v1600983429/bsvwcyv30tnrwgklo4pf.svg#/keystone/api/icons/5f6d118dd528430028ce6381/gender-female-1.svg&quot;,&quot;isPremium&quot;:false,&quot;isPacked&quot;:true,&quot;size&quot;:{&quot;x&quot;:50,&quot;y&quot;:96.47887323943661}},&quot;source&quot;:{&quot;id&quot;:&quot;5c520aa91b95ce1500de7c72&quot;,&quot;type&quot;:&quot;ASSETS&quot;},&quot;parent&quot;:{&quot;type&quot;:&quot;CHILD&quot;,&quot;parentId&quot;:&quot;b6704bcf-c0ab-4137-963a-6d6ae49d9aff&quot;,&quot;order&quot;:&quot;9997&quot;}},&quot;85d52b93-8321-43c6-93ec-682844c98ffe&quot;:{&quot;id&quot;:&quot;85d52b93-8321-43c6-93ec-682844c98ffe&quot;,&quot;name&quot;:&quot;Gender (female)&quot;,&quot;type&quot;:&quot;FIGURE_OBJECT&quot;,&quot;relativeTransform&quot;:{&quot;translate&quot;:{&quot;x&quot;:-411.4851173840766,&quot;y&quot;:-138.76686749095035},&quot;rotate&quot;:0,&quot;skewX&quot;:0,&quot;scale&quot;:{&quot;x&quot;:0.64,&quot;y&quot;:0.6399999999999995}},&quot;image&quot;:{&quot;url&quot;:&quot;https://icons.biorender.com/biorender/5f6d118dd528430028ce6399/gender-female-1.png&quot;,&quot;fallbackUrl&quot;:&quot;https://res.cloudinary.com/dlcjuc3ej/image/upload/v1600983429/uzj1oqcghk2rx1atkbwm.svg#/keystone/api/icons/5f6d118dd528430028ce6399/gender-female-1.svg&quot;,&quot;isPremium&quot;:false,&quot;isPacked&quot;:true,&quot;size&quot;:{&quot;x&quot;:50,&quot;y&quot;:96.47887323943661}},&quot;source&quot;:{&quot;id&quot;:&quot;5c520aa91b95ce1500de7c72&quot;,&quot;type&quot;:&quot;ASSETS&quot;},&quot;parent&quot;:{&quot;type&quot;:&quot;CHILD&quot;,&quot;parentId&quot;:&quot;b6704bcf-c0ab-4137-963a-6d6ae49d9aff&quot;,&quot;order&quot;:&quot;9999999999999997&quot;}},&quot;104ddfca-a595-47ac-9b3f-9641ab838d33&quot;:{&quot;id&quot;:&quot;104ddfca-a595-47ac-9b3f-9641ab838d33&quot;,&quot;name&quot;:&quot;Gender (female)&quot;,&quot;type&quot;:&quot;FIGURE_OBJECT&quot;,&quot;relativeTransform&quot;:{&quot;translate&quot;:{&quot;x&quot;:-464.08939731816224,&quot;y&quot;:10.243099165609275},&quot;rotate&quot;:0,&quot;skewX&quot;:0,&quot;scale&quot;:{&quot;x&quot;:0.8881582498186573,&quot;y&quot;:0.8881582498186573}},&quot;image&quot;:{&quot;url&quot;:&quot;https://icons.biorender.com/biorender/5f6d118dd528430028ce6390/gender-female-1.png&quot;,&quot;fallbackUrl&quot;:&quot;https://res.cloudinary.com/dlcjuc3ej/image/upload/v1600983429/bp7wtvgesvvksyejid9p.svg#/keystone/api/icons/5f6d118dd528430028ce6390/gender-female-1.svg&quot;,&quot;isPremium&quot;:false,&quot;isPacked&quot;:true,&quot;size&quot;:{&quot;x&quot;:50,&quot;y&quot;:96.47887323943661}},&quot;source&quot;:{&quot;id&quot;:&quot;5c520aa91b95ce1500de7c72&quot;,&quot;type&quot;:&quot;ASSETS&quot;},&quot;parent&quot;:{&quot;type&quot;:&quot;CHILD&quot;,&quot;parentId&quot;:&quot;b6704bcf-c0ab-4137-963a-6d6ae49d9aff&quot;,&quot;order&quot;:&quot;9999&quot;}},&quot;4f6fc2c7-459a-43f1-a089-e4c1c1730d5a&quot;:{&quot;id&quot;:&quot;4f6fc2c7-459a-43f1-a089-e4c1c1730d5a&quot;,&quot;name&quot;:&quot;Gender (female)&quot;,&quot;type&quot;:&quot;FIGURE_OBJECT&quot;,&quot;relativeTransform&quot;:{&quot;translate&quot;:{&quot;x&quot;:-484.0897059711506,&quot;y&quot;:36.21111254651912},&quot;rotate&quot;:0,&quot;skewX&quot;:0,&quot;scale&quot;:{&quot;x&quot;:0.9400000000000002,&quot;y&quot;:0.9400000000000002}},&quot;image&quot;:{&quot;url&quot;:&quot;https://icons.biorender.com/biorender/5c520aa91b95ce1500de7c72/20200924213709/image/gender-female-1.png&quot;,&quot;fallbackUrl&quot;:&quot;https://res.cloudinary.com/dlcjuc3ej/image/upload/v1600983429/vxvg7tiihijfdhh2owsv.svg#/keystone/api/icons/5c520aa91b95ce1500de7c72/20200924213709/image/gender-female-1.svg&quot;,&quot;isPremium&quot;:false,&quot;isPacked&quot;:true,&quot;size&quot;:{&quot;x&quot;:50,&quot;y&quot;:96.47887323943661}},&quot;source&quot;:{&quot;id&quot;:&quot;5c520aa91b95ce1500de7c72&quot;,&quot;type&quot;:&quot;ASSETS&quot;},&quot;parent&quot;:{&quot;type&quot;:&quot;CHILD&quot;,&quot;parentId&quot;:&quot;b6704bcf-c0ab-4137-963a-6d6ae49d9aff&quot;,&quot;order&quot;:&quot;99995&quot;}},&quot;dfbf8a76-9c75-4cb2-a635-e81488eb7237&quot;:{&quot;id&quot;:&quot;dfbf8a76-9c75-4cb2-a635-e81488eb7237&quot;,&quot;name&quot;:&quot;Person Icon (child)&quot;,&quot;type&quot;:&quot;FIGURE_OBJECT&quot;,&quot;relativeTransform&quot;:{&quot;translate&quot;:{&quot;x&quot;:-470.20539057658647,&quot;y&quot;:-162.17245738232538},&quot;rotate&quot;:0,&quot;skewX&quot;:0,&quot;scale&quot;:{&quot;x&quot;:0.8666666666666667,&quot;y&quot;:0.8666666666666668}},&quot;image&quot;:{&quot;url&quot;:&quot;https://icons.biorender.com/biorender/5dae331280ffbe000493bc74/people-icon-child.png&quot;,&quot;fallbackUrl&quot;:&quot;https://res.cloudinary.com/dlcjuc3ej/image/upload/v1571697420/rf3yfqvvj8t8834tjqvk.svg#/keystone/api/icons/5dae331280ffbe000493bc74/people-icon-child.svg&quot;,&quot;isPremium&quot;:false,&quot;isPacked&quot;:true,&quot;size&quot;:{&quot;x&quot;:45,&quot;y&quot;:70.28428093645485}},&quot;source&quot;:{&quot;id&quot;:&quot;5dae320080ffbe000493bc6f&quot;,&quot;type&quot;:&quot;ASSETS&quot;},&quot;parent&quot;:{&quot;type&quot;:&quot;CHILD&quot;,&quot;parentId&quot;:&quot;b6704bcf-c0ab-4137-963a-6d6ae49d9aff&quot;,&quot;order&quot;:&quot;99998&quot;}},&quot;4ac9d278-bdf5-47e9-8f38-64a608052e80&quot;:{&quot;id&quot;:&quot;4ac9d278-bdf5-47e9-8f38-64a608052e80&quot;,&quot;name&quot;:&quot;Person Icon (child)&quot;,&quot;type&quot;:&quot;FIGURE_OBJECT&quot;,&quot;relativeTransform&quot;:{&quot;translate&quot;:{&quot;x&quot;:-479.4483334847042,&quot;y&quot;:-145.00080974628614},&quot;rotate&quot;:0,&quot;skewX&quot;:0,&quot;scale&quot;:{&quot;x&quot;:0.8666666666666666,&quot;y&quot;:0.866666666666667}},&quot;image&quot;:{&quot;url&quot;:&quot;https://icons.biorender.com/biorender/5dae331280ffbe000493bc7d/people-icon-child.png&quot;,&quot;fallbackUrl&quot;:&quot;https://res.cloudinary.com/dlcjuc3ej/image/upload/v1571697420/pdxdfaohech2amrlb3dd.svg#/keystone/api/icons/5dae331280ffbe000493bc7d/people-icon-child.svg&quot;,&quot;isPremium&quot;:false,&quot;isPacked&quot;:true,&quot;size&quot;:{&quot;x&quot;:45,&quot;y&quot;:70.28428093645485}},&quot;source&quot;:{&quot;id&quot;:&quot;5dae320080ffbe000493bc6f&quot;,&quot;type&quot;:&quot;ASSETS&quot;},&quot;parent&quot;:{&quot;type&quot;:&quot;CHILD&quot;,&quot;parentId&quot;:&quot;b6704bcf-c0ab-4137-963a-6d6ae49d9aff&quot;,&quot;order&quot;:&quot;99999&quot;}},&quot;c456af33-a5c8-4a96-96c3-81fba79551fe&quot;:{&quot;id&quot;:&quot;c456af33-a5c8-4a96-96c3-81fba79551fe&quot;,&quot;name&quot;:&quot;Person Icon (child)&quot;,&quot;type&quot;:&quot;FIGURE_OBJECT&quot;,&quot;relativeTransform&quot;:{&quot;translate&quot;:{&quot;x&quot;:-465.72717782634584,&quot;y&quot;:-133.76795082242683},&quot;rotate&quot;:0,&quot;skewX&quot;:0,&quot;scale&quot;:{&quot;x&quot;:0.8805919786457462,&quot;y&quot;:0.8805919786457462}},&quot;image&quot;:{&quot;url&quot;:&quot;https://icons.biorender.com/biorender/5dae331280ffbe000493bc7f/people-icon-child.png&quot;,&quot;fallbackUrl&quot;:&quot;https://res.cloudinary.com/dlcjuc3ej/image/upload/v1571697420/gsjqqawttvfhbxg8idsc.svg#/keystone/api/icons/5dae331280ffbe000493bc7f/people-icon-child.svg&quot;,&quot;isPremium&quot;:false,&quot;isPacked&quot;:true,&quot;size&quot;:{&quot;x&quot;:45,&quot;y&quot;:70.28428093645485}},&quot;source&quot;:{&quot;id&quot;:&quot;5dae320080ffbe000493bc6f&quot;,&quot;type&quot;:&quot;ASSETS&quot;},&quot;parent&quot;:{&quot;type&quot;:&quot;CHILD&quot;,&quot;parentId&quot;:&quot;b6704bcf-c0ab-4137-963a-6d6ae49d9aff&quot;,&quot;order&quot;:&quot;999995&quot;}},&quot;90dae9d0-8f63-4b50-8213-41cfa08f1158&quot;:{&quot;type&quot;:&quot;FIGURE_OBJECT&quot;,&quot;id&quot;:&quot;90dae9d0-8f63-4b50-8213-41cfa08f1158&quot;,&quot;relativeTransform&quot;:{&quot;translate&quot;:{&quot;x&quot;:-443.2480735871378,&quot;y&quot;:-98.71275524347362},&quot;rotate&quot;:0,&quot;skewX&quot;:0,&quot;scale&quot;:{&quot;x&quot;:1,&quot;y&quot;:1}},&quot;opacity&quot;:1,&quot;path&quot;:{&quot;type&quot;:&quot;RECT&quot;,&quot;size&quot;:{&quot;x&quot;:145.07047096436048,&quot;y&quot;:416.02854780155246},&quot;cornerRounding&quot;:{&quot;type&quot;:&quot;ARC_LENGTH&quot;,&quot;global&quot;:15.707963267948966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b6704bcf-c0ab-4137-963a-6d6ae49d9aff&quot;,&quot;order&quot;:&quot;999997&quot;}},&quot;9b1fcc55-f628-4e7d-9cff-4581576f534a&quot;:{&quot;type&quot;:&quot;FIGURE_OBJECT&quot;,&quot;id&quot;:&quot;9b1fcc55-f628-4e7d-9cff-4581576f534a&quot;,&quot;relativeTransform&quot;:{&quot;translate&quot;:{&quot;x&quot;:-203.21472488644102,&quot;y&quot;:-96.30366750823717},&quot;rotate&quot;:0,&quot;skewX&quot;:0,&quot;scale&quot;:{&quot;x&quot;:1,&quot;y&quot;:1}},&quot;opacity&quot;:1,&quot;path&quot;:{&quot;type&quot;:&quot;RECT&quot;,&quot;size&quot;:{&quot;x&quot;:232.3560884395487,&quot;y&quot;:418.12519723198017},&quot;cornerRounding&quot;:{&quot;type&quot;:&quot;ARC_LENGTH&quot;,&quot;global&quot;:15.707963267948966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b6704bcf-c0ab-4137-963a-6d6ae49d9aff&quot;,&quot;order&quot;:&quot;99999985&quot;}},&quot;a840e4cf-297b-4e15-9f8c-89070b3fcb3f&quot;:{&quot;relativeTransform&quot;:{&quot;translate&quot;:{&quot;x&quot;:-20.549630739360566,&quot;y&quot;:-68.23753391085918},&quot;rotate&quot;:0,&quot;skewX&quot;:0,&quot;scale&quot;:{&quot;x&quot;:1,&quot;y&quot;:1}},&quot;type&quot;:&quot;FIGURE_OBJECT&quot;,&quot;id&quot;:&quot;a840e4cf-297b-4e15-9f8c-89070b3fcb3f&quot;,&quot;name&quot;:&quot;Blood vial (centrifuged 1, labelled with cap)&quot;,&quot;opacity&quot;:1,&quot;source&quot;:{&quot;id&quot;:&quot;5dbb00424ef0b000810d2949&quot;,&quot;type&quot;:&quot;ASSETS&quot;},&quot;pathStyles&quot;:[{&quot;type&quot;:&quot;FILL&quot;,&quot;fillStyle&quot;:&quot;rgb(0,0,0)&quot;}],&quot;isLocked&quot;:false,&quot;parent&quot;:{&quot;type&quot;:&quot;CHILD&quot;,&quot;parentId&quot;:&quot;8dda15d7-3840-4801-9185-3aebbcdcfea2&quot;,&quot;order&quot;:&quot;2&quot;}},&quot;ebff1218-c47b-42ae-a5a9-09165c52e504&quot;:{&quot;type&quot;:&quot;FIGURE_OBJECT&quot;,&quot;id&quot;:&quot;ebff1218-c47b-42ae-a5a9-09165c52e504&quot;,&quot;name&quot;:&quot;Blood vial (centrifuged 1, labelled)&quot;,&quot;relativeTransform&quot;:{&quot;translate&quot;:{&quot;x&quot;:1.422986955207253e-15,&quot;y&quot;:7.665450284956996},&quot;rotate&quot;:0,&quot;skewX&quot;:0,&quot;scale&quot;:{&quot;x&quot;:0.30810401544348376,&quot;y&quot;:0.26161946365040895}},&quot;opacity&quot;:1,&quot;image&quot;:{&quot;url&quot;:&quot;https://icons.biorender.com/biorender/5dbafe1dc9e7d80004b85b5d/20191031153105/image/blood-vial-centrifuged-1-labelled.png&quot;,&quot;fallbackUrl&quot;:&quot;https://res.cloudinary.com/dlcjuc3ej/image/upload/v1572535865/j1zoianzmgcm62t4q25g.svg#/keystone/api/icons/5dbafe1dc9e7d80004b85b5d/20191031153105/image/blood-vial-centrifuged-1-labelled.svg&quot;,&quot;size&quot;:{&quot;x&quot;:65,&quot;y&quot;:239},&quot;isPremium&quot;:false,&quot;isPacked&quot;:true},&quot;source&quot;:{&quot;id&quot;:&quot;5dbafe1dc9e7d80004b85b5d&quot;,&quot;type&quot;:&quot;ASSETS&quot;},&quot;pathStyles&quot;:[{&quot;type&quot;:&quot;FILL&quot;,&quot;fillStyle&quot;:&quot;rgb(0,0,0)&quot;}],&quot;isLocked&quot;:false,&quot;parent&quot;:{&quot;type&quot;:&quot;CHILD&quot;,&quot;parentId&quot;:&quot;a840e4cf-297b-4e15-9f8c-89070b3fcb3f&quot;,&quot;order&quot;:&quot;2&quot;}},&quot;0c7b3d56-2bb0-4fbc-ac5a-d388a639df82&quot;:{&quot;type&quot;:&quot;FIGURE_OBJECT&quot;,&quot;id&quot;:&quot;0c7b3d56-2bb0-4fbc-ac5a-d388a639df82&quot;,&quot;name&quot;:&quot;Blood vial cap&quot;,&quot;relativeTransform&quot;:{&quot;translate&quot;:{&quot;x&quot;:0,&quot;y&quot;:-28.595007376989695},&quot;rotate&quot;:0,&quot;skewX&quot;:0,&quot;scale&quot;:{&quot;x&quot;:0.3081040154434837,&quot;y&quot;:0.26161946365040895}},&quot;opacity&quot;:1,&quot;image&quot;:{&quot;url&quot;:&quot;https://icons.biorender.com/biorender/5dbafea2c9e7d80004b85b5f/20191031153357/image/blood-vial-cap.png&quot;,&quot;fallbackUrl&quot;:&quot;https://res.cloudinary.com/dlcjuc3ej/image/upload/v1572536037/xpaz3jnhluv07ckoqfe9.svg#/keystone/api/icons/5dbafea2c9e7d80004b85b5f/20191031153357/image/blood-vial-cap.svg&quot;,&quot;size&quot;:{&quot;x&quot;:65,&quot;y&quot;:79},&quot;isPremium&quot;:false,&quot;isPacked&quot;:true},&quot;source&quot;:{&quot;id&quot;:&quot;5dbafea2c9e7d80004b85b5f&quot;,&quot;type&quot;:&quot;ASSETS&quot;},&quot;pathStyles&quot;:[{&quot;type&quot;:&quot;FILL&quot;,&quot;fillStyle&quot;:&quot;rgb(0,0,0)&quot;}],&quot;isLocked&quot;:false,&quot;parent&quot;:{&quot;type&quot;:&quot;CHILD&quot;,&quot;parentId&quot;:&quot;a840e4cf-297b-4e15-9f8c-89070b3fcb3f&quot;,&quot;order&quot;:&quot;5&quot;}},&quot;d85952c4-4d7c-4d7b-930d-116e7b24d8a0&quot;:{&quot;id&quot;:&quot;d85952c4-4d7c-4d7b-930d-116e7b24d8a0&quot;,&quot;name&quot;:&quot;Patient chart&quot;,&quot;type&quot;:&quot;FIGURE_OBJECT&quot;,&quot;relativeTransform&quot;:{&quot;translate&quot;:{&quot;x&quot;:-139.09863434116556,&quot;y&quot;:-278.68754262433043},&quot;rotate&quot;:0.2663229801159496,&quot;skewX&quot;:0,&quot;scale&quot;:{&quot;x&quot;:0.4026286538417211,&quot;y&quot;:0.4078869229431856}},&quot;image&quot;:{&quot;url&quot;:&quot;https://icons.biorender.com/biorender/5be355540e08e3120010102e/20181107211347/image/patient-chart.png&quot;,&quot;fallbackUrl&quot;:&quot;https://res.cloudinary.com/dlcjuc3ej/image/upload/v1541625227/pz0z22ftsdwhkdiarjjo.svg#/keystone/api/icons/5be355540e08e3120010102e/20181107211347/image/patient-chart.svg&quot;,&quot;isPremium&quot;:false,&quot;isPacked&quot;:true,&quot;size&quot;:{&quot;x&quot;:100,&quot;y&quot;:149.8293515358362}},&quot;source&quot;:{&quot;id&quot;:&quot;5be355540e08e3120010102e&quot;,&quot;type&quot;:&quot;ASSETS&quot;},&quot;parent&quot;:{&quot;type&quot;:&quot;CHILD&quot;,&quot;parentId&quot;:&quot;fef0dcd7-0e3e-4b8a-9cc3-ad79d2087ab2&quot;,&quot;order&quot;:&quot;2&quot;}},&quot;f3e0659c-2303-4155-8288-45090c943d4f&quot;:{&quot;id&quot;:&quot;f3e0659c-2303-4155-8288-45090c943d4f&quot;,&quot;name&quot;:&quot;Cell phone 2&quot;,&quot;type&quot;:&quot;FIGURE_OBJECT&quot;,&quot;relativeTransform&quot;:{&quot;translate&quot;:{&quot;x&quot;:-237.2907931225996,&quot;y&quot;:-172.41259287402883},&quot;rotate&quot;:0,&quot;skewX&quot;:0,&quot;scale&quot;:{&quot;x&quot;:0.5706296581315506,&quot;y&quot;:0.6409894064533153}},&quot;image&quot;:{&quot;url&quot;:&quot;https://icons.biorender.com/biorender/5e75241b84bab800280476f3/20200320201511/image/cell-phone-2.png&quot;,&quot;fallbackUrl&quot;:&quot;https://res.cloudinary.com/dlcjuc3ej/image/upload/v1584735311/a7jezagrubfj2tnaysoi.svg#/keystone/api/icons/5e75241b84bab800280476f3/20200320201511/image/cell-phone-2.svg&quot;,&quot;isPremium&quot;:false,&quot;isPacked&quot;:true,&quot;size&quot;:{&quot;x&quot;:100,&quot;y&quot;:99.31972789115646}},&quot;source&quot;:{&quot;id&quot;:&quot;5e75241b84bab800280476f3&quot;,&quot;type&quot;:&quot;ASSETS&quot;},&quot;parent&quot;:{&quot;type&quot;:&quot;CHILD&quot;,&quot;parentId&quot;:&quot;51a80ab6-15a9-41d8-9e96-3909844bba98&quot;,&quot;order&quot;:&quot;2&quot;}},&quot;ad3ca26f-c4fe-4100-8172-6212415136b7&quot;:{&quot;id&quot;:&quot;ad3ca26f-c4fe-4100-8172-6212415136b7&quot;,&quot;name&quot;:&quot;Brain (horizontal cut, at thalamus)&quot;,&quot;type&quot;:&quot;FIGURE_OBJECT&quot;,&quot;relativeTransform&quot;:{&quot;translate&quot;:{&quot;x&quot;:-114.04205209032283,&quot;y&quot;:33.178679268991196},&quot;rotate&quot;:0,&quot;skewX&quot;:0,&quot;scale&quot;:{&quot;x&quot;:0.3023520896735321,&quot;y&quot;:0.3023520896735321}},&quot;image&quot;:{&quot;url&quot;:&quot;https://icons.biorender.com/biorender/5c5c946669e08b330049354f/20190207202710/image/brain-horizontal-cut-at-thalamus.png&quot;,&quot;fallbackUrl&quot;:&quot;https://res.cloudinary.com/dlcjuc3ej/image/upload/v1549571230/hn00xql6q6nily9tufbv.svg#/keystone/api/icons/5c5c946669e08b330049354f/20190207202710/image/brain-horizontal-cut-at-thalamus.svg&quot;,&quot;isPremium&quot;:false,&quot;isPacked&quot;:true,&quot;size&quot;:{&quot;x&quot;:150,&quot;y&quot;:177.96052631578948}},&quot;source&quot;:{&quot;id&quot;:&quot;5c5c946669e08b330049354f&quot;,&quot;type&quot;:&quot;ASSETS&quot;},&quot;parent&quot;:{&quot;type&quot;:&quot;CHILD&quot;,&quot;parentId&quot;:&quot;6d699fb6-1bb0-4fe5-93db-c6fcbc8bf5ab&quot;,&quot;order&quot;:&quot;2&quot;}},&quot;00e3fd32-c5e6-49c1-9b57-83e515433342&quot;:{&quot;id&quot;:&quot;00e3fd32-c5e6-49c1-9b57-83e515433342&quot;,&quot;name&quot;:&quot;Brain (lateral view)&quot;,&quot;type&quot;:&quot;FIGURE_OBJECT&quot;,&quot;relativeTransform&quot;:{&quot;translate&quot;:{&quot;x&quot;:-168.51154335479433,&quot;y&quot;:33.314419951751375},&quot;rotate&quot;:0,&quot;skewX&quot;:0,&quot;scale&quot;:{&quot;x&quot;:0.4239145566511958,&quot;y&quot;:0.4239145566511959}},&quot;image&quot;:{&quot;url&quot;:&quot;https://icons.biorender.com/biorender/5a0dfa6b20abdb0014d893cb/20180704194138/image/brain-lateral-view.png&quot;,&quot;fallbackUrl&quot;:&quot;https://res.cloudinary.com/dlcjuc3ej/image/upload/v1530733298/ncejgckecxixbm3o4xez.svg#/keystone/api/icons/5a0dfa6b20abdb0014d893cb/20180704194138/image/brain-lateral-view.svg&quot;,&quot;isPremium&quot;:false,&quot;isPacked&quot;:true,&quot;size&quot;:{&quot;x&quot;:150,&quot;y&quot;:126.28865979381442}},&quot;source&quot;:{&quot;id&quot;:&quot;5a0dfa6b20abdb0014d893cb&quot;,&quot;type&quot;:&quot;ASSETS&quot;},&quot;parent&quot;:{&quot;type&quot;:&quot;CHILD&quot;,&quot;parentId&quot;:&quot;6d699fb6-1bb0-4fe5-93db-c6fcbc8bf5ab&quot;,&quot;order&quot;:&quot;5&quot;}},&quot;bf4c0340-82bc-415d-a493-055196fce70a&quot;:{&quot;relativeTransform&quot;:{&quot;translate&quot;:{&quot;x&quot;:89.99798724908261,&quot;y&quot;:-253.3613905449772},&quot;rotate&quot;:0,&quot;skewX&quot;:0,&quot;scale&quot;:{&quot;x&quot;:1,&quot;y&quot;:1}},&quot;type&quot;:&quot;FIGURE_OBJECT&quot;,&quot;id&quot;:&quot;bf4c0340-82bc-415d-a493-055196fce70a&quot;,&quot;name&quot;:&quot;Spheroidal cell (cluster)&quot;,&quot;opacity&quot;:1,&quot;source&quot;:{&quot;id&quot;:&quot;5f3598505dfc9900ae31ff44&quot;,&quot;type&quot;:&quot;ASSETS&quot;},&quot;pathStyles&quot;:[{&quot;type&quot;:&quot;FILL&quot;,&quot;fillStyle&quot;:&quot;rgb(0,0,0)&quot;}],&quot;isLocked&quot;:false,&quot;parent&quot;:{&quot;type&quot;:&quot;CHILD&quot;,&quot;parentId&quot;:&quot;dd31e7e5-9232-4f2b-a4c2-bf19cf8cf1b4&quot;,&quot;order&quot;:&quot;1&quot;}},&quot;bae71807-82f9-4229-af3f-24637c0299be&quot;:{&quot;type&quot;:&quot;FIGURE_OBJECT&quot;,&quot;id&quot;:&quot;bae71807-82f9-4229-af3f-24637c0299be&quot;,&quot;name&quot;:&quot;Spheroidal cell&quot;,&quot;relativeTransform&quot;:{&quot;translate&quot;:{&quot;x&quot;:-8.066894896625097,&quot;y&quot;:-20.8940705056035},&quot;rotate&quot;:-2.679149151447384,&quot;skewX&quot;:-1.0113498209027884e-16,&quot;scale&quot;:{&quot;x&quot;:0.18521639407751686,&quot;y&quot;:0.18521639407751697}},&quot;opacity&quot;:0.57,&quot;image&quot;:{&quot;url&quot;:&quot;https://icons.biorender.com/biorender/5f35964d8d485800287e50a0/spheroidal-cell.png&quot;,&quot;fallbackUrl&quot;:&quot;https://res.cloudinary.com/dlcjuc3ej/image/upload/v1597347396/lsbfefeyvbnut8xj5a6q.svg#/keystone/api/icons/5f35964d8d485800287e50a0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f4c0340-82bc-415d-a493-055196fce70a&quot;,&quot;order&quot;:&quot;05&quot;}},&quot;688dfe4e-0ca0-417f-b4c7-2bbfadb33527&quot;:{&quot;type&quot;:&quot;FIGURE_OBJECT&quot;,&quot;id&quot;:&quot;688dfe4e-0ca0-417f-b4c7-2bbfadb33527&quot;,&quot;name&quot;:&quot;Spheroidal cell&quot;,&quot;relativeTransform&quot;:{&quot;translate&quot;:{&quot;x&quot;:-21.87580336414935,&quot;y&quot;:8.881157490182185},&quot;rotate&quot;:-2.679149151447384,&quot;skewX&quot;:-1.0113498209027884e-16,&quot;scale&quot;:{&quot;x&quot;:0.18521639407751686,&quot;y&quot;:0.18521639407751697}},&quot;opacity&quot;:0.57,&quot;image&quot;:{&quot;url&quot;:&quot;https://icons.biorender.com/biorender/5f35964d8d485800287e50a0/spheroidal-cell.png&quot;,&quot;fallbackUrl&quot;:&quot;https://res.cloudinary.com/dlcjuc3ej/image/upload/v1597347396/lsbfefeyvbnut8xj5a6q.svg#/keystone/api/icons/5f35964d8d485800287e50a0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f4c0340-82bc-415d-a493-055196fce70a&quot;,&quot;order&quot;:&quot;1&quot;}},&quot;3f00044e-a807-4c06-b1c3-5d77b2859de7&quot;:{&quot;type&quot;:&quot;FIGURE_OBJECT&quot;,&quot;id&quot;:&quot;3f00044e-a807-4c06-b1c3-5d77b2859de7&quot;,&quot;name&quot;:&quot;Spheroidal cell&quot;,&quot;relativeTransform&quot;:{&quot;translate&quot;:{&quot;x&quot;:21.875803364149462,&quot;y&quot;:-1.4816808554975405},&quot;rotate&quot;:-2.679149151447384,&quot;skewX&quot;:-1.0113498209027884e-16,&quot;scale&quot;:{&quot;x&quot;:0.18521639407751686,&quot;y&quot;:0.18521639407751697}},&quot;opacity&quot;:0.57,&quot;image&quot;:{&quot;url&quot;:&quot;https://icons.biorender.com/biorender/5f35964d8d485800287e50a0/spheroidal-cell.png&quot;,&quot;fallbackUrl&quot;:&quot;https://res.cloudinary.com/dlcjuc3ej/image/upload/v1597347396/lsbfefeyvbnut8xj5a6q.svg#/keystone/api/icons/5f35964d8d485800287e50a0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f4c0340-82bc-415d-a493-055196fce70a&quot;,&quot;order&quot;:&quot;2&quot;}},&quot;97cf866c-0279-4d29-9d62-34fc0b33f5c2&quot;:{&quot;type&quot;:&quot;FIGURE_OBJECT&quot;,&quot;id&quot;:&quot;97cf866c-0279-4d29-9d62-34fc0b33f5c2&quot;,&quot;name&quot;:&quot;Spheroidal cell&quot;,&quot;relativeTransform&quot;:{&quot;translate&quot;:{&quot;x&quot;:-21.87552205459591,&quot;y&quot;:-4.267239587862792},&quot;rotate&quot;:0.16567988901875036,&quot;skewX&quot;:-5.0567491045139346e-17,&quot;scale&quot;:{&quot;x&quot;:0.185216394077517,&quot;y&quot;:0.18521639407751692}},&quot;opacity&quot;:0.99,&quot;image&quot;:{&quot;url&quot;:&quot;https://icons.biorender.com/biorender/5f35964d8d485800287e50a0/spheroidal-cell.png&quot;,&quot;fallbackUrl&quot;:&quot;https://res.cloudinary.com/dlcjuc3ej/image/upload/v1597347396/lsbfefeyvbnut8xj5a6q.svg#/keystone/api/icons/5f35964d8d485800287e50a0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f4c0340-82bc-415d-a493-055196fce70a&quot;,&quot;order&quot;:&quot;25&quot;}},&quot;3917002d-efe1-4a03-89de-536f8df2b1eb&quot;:{&quot;type&quot;:&quot;FIGURE_OBJECT&quot;,&quot;id&quot;:&quot;3917002d-efe1-4a03-89de-536f8df2b1eb&quot;,&quot;name&quot;:&quot;Spheroidal cell&quot;,&quot;relativeTransform&quot;:{&quot;translate&quot;:{&quot;x&quot;:11.50943292678179,&quot;y&quot;:-10.260658982091925},&quot;rotate&quot;:0.1656798890187504,&quot;skewX&quot;:-5.0567491045139334e-17,&quot;scale&quot;:{&quot;x&quot;:0.185216394077517,&quot;y&quot;:0.18521639407751692}},&quot;opacity&quot;:0.99,&quot;image&quot;:{&quot;url&quot;:&quot;https://icons.biorender.com/biorender/5f35964d8d485800287e50a0/spheroidal-cell.png&quot;,&quot;fallbackUrl&quot;:&quot;https://res.cloudinary.com/dlcjuc3ej/image/upload/v1597347396/lsbfefeyvbnut8xj5a6q.svg#/keystone/api/icons/5f35964d8d485800287e50a0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f4c0340-82bc-415d-a493-055196fce70a&quot;,&quot;order&quot;:&quot;3&quot;}},&quot;e3808bcf-7395-405b-a8c5-62431af8c126&quot;:{&quot;type&quot;:&quot;FIGURE_OBJECT&quot;,&quot;id&quot;:&quot;e3808bcf-7395-405b-a8c5-62431af8c126&quot;,&quot;name&quot;:&quot;Spheroidal cell&quot;,&quot;relativeTransform&quot;:{&quot;translate&quot;:{&quot;x&quot;:3.343248304737811,&quot;y&quot;:20.894070505603302},&quot;rotate&quot;:-2.679149151447384,&quot;skewX&quot;:-1.0113498209027884e-16,&quot;scale&quot;:{&quot;x&quot;:0.18521639407751686,&quot;y&quot;:0.18521639407751697}},&quot;opacity&quot;:0.57,&quot;image&quot;:{&quot;url&quot;:&quot;https://icons.biorender.com/biorender/5f35964d8d485800287e50a0/spheroidal-cell.png&quot;,&quot;fallbackUrl&quot;:&quot;https://res.cloudinary.com/dlcjuc3ej/image/upload/v1597347396/lsbfefeyvbnut8xj5a6q.svg#/keystone/api/icons/5f35964d8d485800287e50a0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f4c0340-82bc-415d-a493-055196fce70a&quot;,&quot;order&quot;:&quot;5&quot;}},&quot;a6a0245d-ff76-4100-af63-1adc6e0282b8&quot;:{&quot;type&quot;:&quot;FIGURE_OBJECT&quot;,&quot;id&quot;:&quot;a6a0245d-ff76-4100-af63-1adc6e0282b8&quot;,&quot;name&quot;:&quot;Spheroidal cell&quot;,&quot;relativeTransform&quot;:{&quot;translate&quot;:{&quot;x&quot;:-12.902107206514595,&quot;y&quot;:14.882092856080806},&quot;rotate&quot;:0,&quot;skewX&quot;:0,&quot;scale&quot;:{&quot;x&quot;:0.18521639407751686,&quot;y&quot;:0.18521639407751686}},&quot;opacity&quot;:0.99,&quot;image&quot;:{&quot;url&quot;:&quot;https://icons.biorender.com/biorender/5f35964d8d485800287e50a0/spheroidal-cell.png&quot;,&quot;fallbackUrl&quot;:&quot;https://res.cloudinary.com/dlcjuc3ej/image/upload/v1597347396/lsbfefeyvbnut8xj5a6q.svg#/keystone/api/icons/5f35964d8d485800287e50a0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f4c0340-82bc-415d-a493-055196fce70a&quot;,&quot;order&quot;:&quot;55&quot;}},&quot;6e4ffe20-884c-4fef-8682-c9d7b61a160c&quot;:{&quot;type&quot;:&quot;FIGURE_OBJECT&quot;,&quot;id&quot;:&quot;6e4ffe20-884c-4fef-8682-c9d7b61a160c&quot;,&quot;name&quot;:&quot;Spheroidal cell&quot;,&quot;relativeTransform&quot;:{&quot;translate&quot;:{&quot;x&quot;:-7.1430880832507535,&quot;y&quot;:-10.26025609628469},&quot;rotate&quot;:-2.447656139780367,&quot;skewX&quot;:1.0113498209027882e-16,&quot;scale&quot;:{&quot;x&quot;:0.1852163940775169,&quot;y&quot;:0.18521639407751694}},&quot;opacity&quot;:1,&quot;image&quot;:{&quot;url&quot;:&quot;https://icons.biorender.com/biorender/5f35964d8d485800287e50a0/spheroidal-cell.png&quot;,&quot;fallbackUrl&quot;:&quot;https://res.cloudinary.com/dlcjuc3ej/image/upload/v1597347396/lsbfefeyvbnut8xj5a6q.svg#/keystone/api/icons/5f35964d8d485800287e50a0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f4c0340-82bc-415d-a493-055196fce70a&quot;,&quot;order&quot;:&quot;6&quot;}},&quot;3a3edde7-4d37-4813-b6c7-ee3cfe73cef8&quot;:{&quot;type&quot;:&quot;FIGURE_OBJECT&quot;,&quot;id&quot;:&quot;3a3edde7-4d37-4813-b6c7-ee3cfe73cef8&quot;,&quot;name&quot;:&quot;Spheroidal cell&quot;,&quot;relativeTransform&quot;:{&quot;translate&quot;:{&quot;x&quot;:13.830099808569614,&quot;y&quot;:8.881225772221446},&quot;rotate&quot;:2.5130506582729475,&quot;skewX&quot;:0,&quot;scale&quot;:{&quot;x&quot;:0.18521639407751686,&quot;y&quot;:0.18521639407751683}},&quot;opacity&quot;:0.99,&quot;image&quot;:{&quot;url&quot;:&quot;https://icons.biorender.com/biorender/5f35964d8d485800287e50a0/spheroidal-cell.png&quot;,&quot;fallbackUrl&quot;:&quot;https://res.cloudinary.com/dlcjuc3ej/image/upload/v1597347396/lsbfefeyvbnut8xj5a6q.svg#/keystone/api/icons/5f35964d8d485800287e50a0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f4c0340-82bc-415d-a493-055196fce70a&quot;,&quot;order&quot;:&quot;7&quot;}},&quot;9ad13a19-05d6-40de-bb6f-4a4977162601&quot;:{&quot;type&quot;:&quot;FIGURE_OBJECT&quot;,&quot;id&quot;:&quot;9ad13a19-05d6-40de-bb6f-4a4977162601&quot;,&quot;name&quot;:&quot;Spheroidal cell&quot;,&quot;relativeTransform&quot;:{&quot;translate&quot;:{&quot;x&quot;:-0.8302973208497473,&quot;y&quot;:3.794114013229074},&quot;rotate&quot;:2.5130506582729475,&quot;skewX&quot;:0,&quot;scale&quot;:{&quot;x&quot;:0.18521639407751686,&quot;y&quot;:0.18521639407751683}},&quot;opacity&quot;:1,&quot;image&quot;:{&quot;url&quot;:&quot;https://icons.biorender.com/biorender/5f35964d8d485800287e50a0/spheroidal-cell.png&quot;,&quot;fallbackUrl&quot;:&quot;https://res.cloudinary.com/dlcjuc3ej/image/upload/v1597347396/lsbfefeyvbnut8xj5a6q.svg#/keystone/api/icons/5f35964d8d485800287e50a0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f4c0340-82bc-415d-a493-055196fce70a&quot;,&quot;order&quot;:&quot;8&quot;}},&quot;d47c5fd3-4081-4b28-85e7-18b398371b5f&quot;:{&quot;relativeTransform&quot;:{&quot;translate&quot;:{&quot;x&quot;:87.92184640714461,&quot;y&quot;:-134.69674706247605},&quot;rotate&quot;:0,&quot;skewX&quot;:0,&quot;scale&quot;:{&quot;x&quot;:1,&quot;y&quot;:1}},&quot;type&quot;:&quot;FIGURE_OBJECT&quot;,&quot;id&quot;:&quot;d47c5fd3-4081-4b28-85e7-18b398371b5f&quot;,&quot;name&quot;:&quot;Spheroidal cell (cluster)&quot;,&quot;opacity&quot;:1,&quot;source&quot;:{&quot;id&quot;:&quot;5f3598505dfc9900ae31ff44&quot;,&quot;type&quot;:&quot;ASSETS&quot;},&quot;pathStyles&quot;:[{&quot;type&quot;:&quot;FILL&quot;,&quot;fillStyle&quot;:&quot;rgb(0,0,0)&quot;}],&quot;isLocked&quot;:false,&quot;parent&quot;:{&quot;type&quot;:&quot;CHILD&quot;,&quot;parentId&quot;:&quot;dd31e7e5-9232-4f2b-a4c2-bf19cf8cf1b4&quot;,&quot;order&quot;:&quot;2&quot;}},&quot;22267bd5-5047-44fd-b053-5d07a8e0a5e5&quot;:{&quot;type&quot;:&quot;FIGURE_OBJECT&quot;,&quot;id&quot;:&quot;22267bd5-5047-44fd-b053-5d07a8e0a5e5&quot;,&quot;name&quot;:&quot;Spheroidal cell&quot;,&quot;relativeTransform&quot;:{&quot;translate&quot;:{&quot;x&quot;:-7.458801599454429,&quot;y&quot;:-19.31904760176173},&quot;rotate&quot;:-2.679149151447384,&quot;skewX&quot;:1.1829764212106448e-16,&quot;scale&quot;:{&quot;x&quot;:0.17125453524484774,&quot;y&quot;:0.17125453524484777}},&quot;opacity&quot;:0.57,&quot;image&quot;:{&quot;url&quot;:&quot;https://icons.biorender.com/biorender/5f35964d8d485800287e50a6/spheroidal-cell.png&quot;,&quot;fallbackUrl&quot;:&quot;https://res.cloudinary.com/dlcjuc3ej/image/upload/v1597347396/wnghddsud7s2b2g6xskd.svg#/keystone/api/icons/5f35964d8d485800287e50a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47c5fd3-4081-4b28-85e7-18b398371b5f&quot;,&quot;order&quot;:&quot;05&quot;}},&quot;f206d811-939c-4df0-8c25-5bca47d01b32&quot;:{&quot;type&quot;:&quot;FIGURE_OBJECT&quot;,&quot;id&quot;:&quot;f206d811-939c-4df0-8c25-5bca47d01b32&quot;,&quot;name&quot;:&quot;Spheroidal cell&quot;,&quot;relativeTransform&quot;:{&quot;translate&quot;:{&quot;x&quot;:-20.226776127966062,&quot;y&quot;:8.211683992621646},&quot;rotate&quot;:-2.679149151447384,&quot;skewX&quot;:1.1829764212106448e-16,&quot;scale&quot;:{&quot;x&quot;:0.17125453524484774,&quot;y&quot;:0.17125453524484777}},&quot;opacity&quot;:0.57,&quot;image&quot;:{&quot;url&quot;:&quot;https://icons.biorender.com/biorender/5f35964d8d485800287e50a6/spheroidal-cell.png&quot;,&quot;fallbackUrl&quot;:&quot;https://res.cloudinary.com/dlcjuc3ej/image/upload/v1597347396/wnghddsud7s2b2g6xskd.svg#/keystone/api/icons/5f35964d8d485800287e50a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47c5fd3-4081-4b28-85e7-18b398371b5f&quot;,&quot;order&quot;:&quot;1&quot;}},&quot;e04260df-1879-4f2f-aac9-824ba50ea4e7&quot;:{&quot;type&quot;:&quot;FIGURE_OBJECT&quot;,&quot;id&quot;:&quot;e04260df-1879-4f2f-aac9-824ba50ea4e7&quot;,&quot;name&quot;:&quot;Spheroidal cell&quot;,&quot;relativeTransform&quot;:{&quot;translate&quot;:{&quot;x&quot;:20.22677612796617,&quot;y&quot;:-1.3699897763003763},&quot;rotate&quot;:-2.679149151447384,&quot;skewX&quot;:1.1829764212106448e-16,&quot;scale&quot;:{&quot;x&quot;:0.17125453524484774,&quot;y&quot;:0.17125453524484777}},&quot;opacity&quot;:0.57,&quot;image&quot;:{&quot;url&quot;:&quot;https://icons.biorender.com/biorender/5f35964d8d485800287e50a6/spheroidal-cell.png&quot;,&quot;fallbackUrl&quot;:&quot;https://res.cloudinary.com/dlcjuc3ej/image/upload/v1597347396/wnghddsud7s2b2g6xskd.svg#/keystone/api/icons/5f35964d8d485800287e50a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47c5fd3-4081-4b28-85e7-18b398371b5f&quot;,&quot;order&quot;:&quot;2&quot;}},&quot;b14f615b-d699-422b-ba13-b2d1434c663b&quot;:{&quot;type&quot;:&quot;FIGURE_OBJECT&quot;,&quot;id&quot;:&quot;b14f615b-d699-422b-ba13-b2d1434c663b&quot;,&quot;name&quot;:&quot;Spheroidal cell&quot;,&quot;relativeTransform&quot;:{&quot;translate&quot;:{&quot;x&quot;:-20.22651602390198,&quot;y&quot;:-3.9455693759592885},&quot;rotate&quot;:0.1656798890187504,&quot;skewX&quot;:-5.914882106053219e-17,&quot;scale&quot;:{&quot;x&quot;:0.17125453524484782,&quot;y&quot;:0.17125453524484777}},&quot;opacity&quot;:0.99,&quot;image&quot;:{&quot;url&quot;:&quot;https://icons.biorender.com/biorender/5f35964d8d485800287e50a6/spheroidal-cell.png&quot;,&quot;fallbackUrl&quot;:&quot;https://res.cloudinary.com/dlcjuc3ej/image/upload/v1597347396/wnghddsud7s2b2g6xskd.svg#/keystone/api/icons/5f35964d8d485800287e50a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47c5fd3-4081-4b28-85e7-18b398371b5f&quot;,&quot;order&quot;:&quot;25&quot;}},&quot;f47bf2ce-79bc-4fa6-99e9-d5d6488634f9&quot;:{&quot;type&quot;:&quot;FIGURE_OBJECT&quot;,&quot;id&quot;:&quot;f47bf2ce-79bc-4fa6-99e9-d5d6488634f9&quot;,&quot;name&quot;:&quot;Spheroidal cell&quot;,&quot;relativeTransform&quot;:{&quot;translate&quot;:{&quot;x&quot;:10.64183652113884,&quot;y&quot;:-9.487196822051331},&quot;rotate&quot;:0.1656798890187504,&quot;skewX&quot;:-2.9574410530266094e-17,&quot;scale&quot;:{&quot;x&quot;:0.17125453524484782,&quot;y&quot;:0.17125453524484774}},&quot;opacity&quot;:0.99,&quot;image&quot;:{&quot;url&quot;:&quot;https://icons.biorender.com/biorender/5f35964d8d485800287e50a6/spheroidal-cell.png&quot;,&quot;fallbackUrl&quot;:&quot;https://res.cloudinary.com/dlcjuc3ej/image/upload/v1597347396/wnghddsud7s2b2g6xskd.svg#/keystone/api/icons/5f35964d8d485800287e50a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47c5fd3-4081-4b28-85e7-18b398371b5f&quot;,&quot;order&quot;:&quot;3&quot;}},&quot;a95e1bf7-2059-47e4-8ed8-27cd7807fd91&quot;:{&quot;type&quot;:&quot;FIGURE_OBJECT&quot;,&quot;id&quot;:&quot;a95e1bf7-2059-47e4-8ed8-27cd7807fd91&quot;,&quot;name&quot;:&quot;Spheroidal cell&quot;,&quot;relativeTransform&quot;:{&quot;translate&quot;:{&quot;x&quot;:3.0912297882031785,&quot;y&quot;:19.319047601761547},&quot;rotate&quot;:-2.679149151447384,&quot;skewX&quot;:1.1829764212106448e-16,&quot;scale&quot;:{&quot;x&quot;:0.17125453524484774,&quot;y&quot;:0.17125453524484777}},&quot;opacity&quot;:0.57,&quot;image&quot;:{&quot;url&quot;:&quot;https://icons.biorender.com/biorender/5f35964d8d485800287e50a6/spheroidal-cell.png&quot;,&quot;fallbackUrl&quot;:&quot;https://res.cloudinary.com/dlcjuc3ej/image/upload/v1597347396/wnghddsud7s2b2g6xskd.svg#/keystone/api/icons/5f35964d8d485800287e50a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47c5fd3-4081-4b28-85e7-18b398371b5f&quot;,&quot;order&quot;:&quot;5&quot;}},&quot;3c0f2636-3515-4662-bf43-f2bc568fec22&quot;:{&quot;type&quot;:&quot;FIGURE_OBJECT&quot;,&quot;id&quot;:&quot;3c0f2636-3515-4662-bf43-f2bc568fec22&quot;,&quot;name&quot;:&quot;Spheroidal cell&quot;,&quot;relativeTransform&quot;:{&quot;translate&quot;:{&quot;x&quot;:-11.929529156075231,&quot;y&quot;:13.760260846413704},&quot;rotate&quot;:0,&quot;skewX&quot;:0,&quot;scale&quot;:{&quot;x&quot;:0.1712545352448477,&quot;y&quot;:0.1712545352448477}},&quot;opacity&quot;:0.99,&quot;image&quot;:{&quot;url&quot;:&quot;https://icons.biorender.com/biorender/5f35964d8d485800287e50a6/spheroidal-cell.png&quot;,&quot;fallbackUrl&quot;:&quot;https://res.cloudinary.com/dlcjuc3ej/image/upload/v1597347396/wnghddsud7s2b2g6xskd.svg#/keystone/api/icons/5f35964d8d485800287e50a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47c5fd3-4081-4b28-85e7-18b398371b5f&quot;,&quot;order&quot;:&quot;55&quot;}},&quot;9165089f-59cf-4b66-a4e9-4f365a5e6976&quot;:{&quot;type&quot;:&quot;FIGURE_OBJECT&quot;,&quot;id&quot;:&quot;9165089f-59cf-4b66-a4e9-4f365a5e6976&quot;,&quot;name&quot;:&quot;Spheroidal cell&quot;,&quot;relativeTransform&quot;:{&quot;translate&quot;:{&quot;x&quot;:-6.604632575873103,&quot;y&quot;:-9.486824306313625},&quot;rotate&quot;:-2.447656139780367,&quot;skewX&quot;:0,&quot;scale&quot;:{&quot;x&quot;:0.17125453524484774,&quot;y&quot;:0.1712545352448478}},&quot;opacity&quot;:1,&quot;image&quot;:{&quot;url&quot;:&quot;https://icons.biorender.com/biorender/5f35964d8d485800287e50a6/spheroidal-cell.png&quot;,&quot;fallbackUrl&quot;:&quot;https://res.cloudinary.com/dlcjuc3ej/image/upload/v1597347396/wnghddsud7s2b2g6xskd.svg#/keystone/api/icons/5f35964d8d485800287e50a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47c5fd3-4081-4b28-85e7-18b398371b5f&quot;,&quot;order&quot;:&quot;6&quot;}},&quot;fbd26b89-17cc-45c5-b176-1a6e65c5a85a&quot;:{&quot;type&quot;:&quot;FIGURE_OBJECT&quot;,&quot;id&quot;:&quot;fbd26b89-17cc-45c5-b176-1a6e65c5a85a&quot;,&quot;name&quot;:&quot;Spheroidal cell&quot;,&quot;relativeTransform&quot;:{&quot;translate&quot;:{&quot;x&quot;:12.787568438003357,&quot;y&quot;:8.211747127469714},&quot;rotate&quot;:2.5130506582729475,&quot;skewX&quot;:0,&quot;scale&quot;:{&quot;x&quot;:0.1712545352448477,&quot;y&quot;:0.1712545352448477}},&quot;opacity&quot;:0.99,&quot;image&quot;:{&quot;url&quot;:&quot;https://icons.biorender.com/biorender/5f35964d8d485800287e50a6/spheroidal-cell.png&quot;,&quot;fallbackUrl&quot;:&quot;https://res.cloudinary.com/dlcjuc3ej/image/upload/v1597347396/wnghddsud7s2b2g6xskd.svg#/keystone/api/icons/5f35964d8d485800287e50a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47c5fd3-4081-4b28-85e7-18b398371b5f&quot;,&quot;order&quot;:&quot;7&quot;}},&quot;be2794bc-9376-440e-b637-0f2df20e85a5&quot;:{&quot;type&quot;:&quot;FIGURE_OBJECT&quot;,&quot;id&quot;:&quot;be2794bc-9376-440e-b637-0f2df20e85a5&quot;,&quot;name&quot;:&quot;Spheroidal cell&quot;,&quot;relativeTransform&quot;:{&quot;translate&quot;:{&quot;x&quot;:-0.7677084013289629,&quot;y&quot;:3.5081086382103486},&quot;rotate&quot;:2.5130506582729475,&quot;skewX&quot;:0,&quot;scale&quot;:{&quot;x&quot;:0.1712545352448477,&quot;y&quot;:0.1712545352448477}},&quot;opacity&quot;:1,&quot;image&quot;:{&quot;url&quot;:&quot;https://icons.biorender.com/biorender/5f35964d8d485800287e50a6/spheroidal-cell.png&quot;,&quot;fallbackUrl&quot;:&quot;https://res.cloudinary.com/dlcjuc3ej/image/upload/v1597347396/wnghddsud7s2b2g6xskd.svg#/keystone/api/icons/5f35964d8d485800287e50a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47c5fd3-4081-4b28-85e7-18b398371b5f&quot;,&quot;order&quot;:&quot;8&quot;}},&quot;671d38f9-7637-4e8a-a07b-d26c77a2589b&quot;:{&quot;relativeTransform&quot;:{&quot;translate&quot;:{&quot;x&quot;:87.40518264689399,&quot;y&quot;:-18.554561454699353},&quot;rotate&quot;:0,&quot;skewX&quot;:0,&quot;scale&quot;:{&quot;x&quot;:1,&quot;y&quot;:1}},&quot;type&quot;:&quot;FIGURE_OBJECT&quot;,&quot;id&quot;:&quot;671d38f9-7637-4e8a-a07b-d26c77a2589b&quot;,&quot;name&quot;:&quot;Spheroidal cell (cluster)&quot;,&quot;opacity&quot;:1,&quot;source&quot;:{&quot;id&quot;:&quot;5f3598505dfc9900ae31ff44&quot;,&quot;type&quot;:&quot;ASSETS&quot;},&quot;pathStyles&quot;:[{&quot;type&quot;:&quot;FILL&quot;,&quot;fillStyle&quot;:&quot;rgb(0,0,0)&quot;}],&quot;isLocked&quot;:false,&quot;parent&quot;:{&quot;type&quot;:&quot;CHILD&quot;,&quot;parentId&quot;:&quot;dd31e7e5-9232-4f2b-a4c2-bf19cf8cf1b4&quot;,&quot;order&quot;:&quot;3&quot;}},&quot;c1a13913-39b0-4391-9a11-cb0807f734ee&quot;:{&quot;type&quot;:&quot;FIGURE_OBJECT&quot;,&quot;id&quot;:&quot;c1a13913-39b0-4391-9a11-cb0807f734ee&quot;,&quot;name&quot;:&quot;Spheroidal cell&quot;,&quot;relativeTransform&quot;:{&quot;translate&quot;:{&quot;x&quot;:-7.559861715382477,&quot;y&quot;:-19.580803483617643},&quot;rotate&quot;:-2.679149151447384,&quot;skewX&quot;:-1.151559801208895e-16,&quot;scale&quot;:{&quot;x&quot;:0.17357488161071888,&quot;y&quot;:0.17357488161071896}},&quot;opacity&quot;:0.57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71d38f9-7637-4e8a-a07b-d26c77a2589b&quot;,&quot;order&quot;:&quot;05&quot;}},&quot;5f93ed69-b1e3-4dbe-a2cd-61f4ffbb4673&quot;:{&quot;type&quot;:&quot;FIGURE_OBJECT&quot;,&quot;id&quot;:&quot;5f93ed69-b1e3-4dbe-a2cd-61f4ffbb4673&quot;,&quot;name&quot;:&quot;Spheroidal cell&quot;,&quot;relativeTransform&quot;:{&quot;translate&quot;:{&quot;x&quot;:-20.50083092257173,&quot;y&quot;:8.322944994163707},&quot;rotate&quot;:-2.679149151447384,&quot;skewX&quot;:-1.151559801208895e-16,&quot;scale&quot;:{&quot;x&quot;:0.17357488161071888,&quot;y&quot;:0.17357488161071896}},&quot;opacity&quot;:0.57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71d38f9-7637-4e8a-a07b-d26c77a2589b&quot;,&quot;order&quot;:&quot;1&quot;}},&quot;11c5d9a6-3ba1-4a05-966b-ad449bee3c54&quot;:{&quot;type&quot;:&quot;FIGURE_OBJECT&quot;,&quot;id&quot;:&quot;11c5d9a6-3ba1-4a05-966b-ad449bee3c54&quot;,&quot;name&quot;:&quot;Spheroidal cell&quot;,&quot;relativeTransform&quot;:{&quot;translate&quot;:{&quot;x&quot;:20.500830922571836,&quot;y&quot;:-1.3885519171171103},&quot;rotate&quot;:-2.679149151447384,&quot;skewX&quot;:-1.151559801208895e-16,&quot;scale&quot;:{&quot;x&quot;:0.17357488161071888,&quot;y&quot;:0.17357488161071896}},&quot;opacity&quot;:0.57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71d38f9-7637-4e8a-a07b-d26c77a2589b&quot;,&quot;order&quot;:&quot;2&quot;}},&quot;3cc9b4d3-47e2-409e-a91c-28c6bbf80fd2&quot;:{&quot;type&quot;:&quot;FIGURE_OBJECT&quot;,&quot;id&quot;:&quot;3cc9b4d3-47e2-409e-a91c-28c6bbf80fd2&quot;,&quot;name&quot;:&quot;Spheroidal cell&quot;,&quot;relativeTransform&quot;:{&quot;translate&quot;:{&quot;x&quot;:-20.50056729432933,&quot;y&quot;:-3.9990283255264365},&quot;rotate&quot;:0.16567988901875036,&quot;skewX&quot;:-1.1515598012088937e-16,&quot;scale&quot;:{&quot;x&quot;:0.17357488161071896,&quot;y&quot;:0.17357488161071893}},&quot;opacity&quot;:0.99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71d38f9-7637-4e8a-a07b-d26c77a2589b&quot;,&quot;order&quot;:&quot;25&quot;}},&quot;bcfcb259-e8c4-405f-8150-8d3657d88db7&quot;:{&quot;type&quot;:&quot;FIGURE_OBJECT&quot;,&quot;id&quot;:&quot;bcfcb259-e8c4-405f-8150-8d3657d88db7&quot;,&quot;name&quot;:&quot;Spheroidal cell&quot;,&quot;relativeTransform&quot;:{&quot;translate&quot;:{&quot;x&quot;:10.78602392419194,&quot;y&quot;:-9.615739885958384},&quot;rotate&quot;:0.16567988901875036,&quot;skewX&quot;:-8.636698509066702e-17,&quot;scale&quot;:{&quot;x&quot;:0.17357488161071896,&quot;y&quot;:0.17357488161071893}},&quot;opacity&quot;:0.99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71d38f9-7637-4e8a-a07b-d26c77a2589b&quot;,&quot;order&quot;:&quot;3&quot;}},&quot;b4952f75-2ccc-4602-948a-09fa5a51e83b&quot;:{&quot;type&quot;:&quot;FIGURE_OBJECT&quot;,&quot;id&quot;:&quot;b4952f75-2ccc-4602-948a-09fa5a51e83b&quot;,&quot;name&quot;:&quot;Spheroidal cell&quot;,&quot;relativeTransform&quot;:{&quot;translate&quot;:{&quot;x&quot;:3.1331131975673445,&quot;y&quot;:19.58080348361746},&quot;rotate&quot;:-2.679149151447384,&quot;skewX&quot;:-1.151559801208895e-16,&quot;scale&quot;:{&quot;x&quot;:0.17357488161071888,&quot;y&quot;:0.17357488161071896}},&quot;opacity&quot;:0.57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71d38f9-7637-4e8a-a07b-d26c77a2589b&quot;,&quot;order&quot;:&quot;5&quot;}},&quot;a4cb8c21-d42a-4ab0-b2ac-74d5b6a5b7c2&quot;:{&quot;type&quot;:&quot;FIGURE_OBJECT&quot;,&quot;id&quot;:&quot;a4cb8c21-d42a-4ab0-b2ac-74d5b6a5b7c2&quot;,&quot;name&quot;:&quot;Spheroidal cell&quot;,&quot;relativeTransform&quot;:{&quot;translate&quot;:{&quot;x&quot;:-12.091163647005809,&quot;y&quot;:13.946700120578129},&quot;rotate&quot;:0,&quot;skewX&quot;:0,&quot;scale&quot;:{&quot;x&quot;:0.1735748816107189,&quot;y&quot;:0.17357488161071888}},&quot;opacity&quot;:0.99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71d38f9-7637-4e8a-a07b-d26c77a2589b&quot;,&quot;order&quot;:&quot;55&quot;}},&quot;a68de22c-ae05-429b-b5cb-231b34d02bab&quot;:{&quot;type&quot;:&quot;FIGURE_OBJECT&quot;,&quot;id&quot;:&quot;a68de22c-ae05-429b-b5cb-231b34d02bab&quot;,&quot;name&quot;:&quot;Spheroidal cell&quot;,&quot;relativeTransform&quot;:{&quot;translate&quot;:{&quot;x&quot;:-6.6941194625907645,&quot;y&quot;:-9.61536232296434},&quot;rotate&quot;:-2.447656139780367,&quot;skewX&quot;:0,&quot;scale&quot;:{&quot;x&quot;:0.17357488161071888,&quot;y&quot;:0.17357488161071896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71d38f9-7637-4e8a-a07b-d26c77a2589b&quot;,&quot;order&quot;:&quot;6&quot;}},&quot;5371e6b4-01f5-4dd9-bd12-322b35011869&quot;:{&quot;type&quot;:&quot;FIGURE_OBJECT&quot;,&quot;id&quot;:&quot;5371e6b4-01f5-4dd9-bd12-322b35011869&quot;,&quot;name&quot;:&quot;Spheroidal cell&quot;,&quot;relativeTransform&quot;:{&quot;translate&quot;:{&quot;x&quot;:12.96082859669654,&quot;y&quot;:8.323008984432711},&quot;rotate&quot;:2.5130506582729475,&quot;skewX&quot;:5.757799006044476e-17,&quot;scale&quot;:{&quot;x&quot;:0.17357488161071888,&quot;y&quot;:0.17357488161071885}},&quot;opacity&quot;:0.99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71d38f9-7637-4e8a-a07b-d26c77a2589b&quot;,&quot;order&quot;:&quot;7&quot;}},&quot;22fb8661-b64c-489d-8068-41b0ab0a33c0&quot;:{&quot;type&quot;:&quot;FIGURE_OBJECT&quot;,&quot;id&quot;:&quot;22fb8661-b64c-489d-8068-41b0ab0a33c0&quot;,&quot;name&quot;:&quot;Spheroidal cell&quot;,&quot;relativeTransform&quot;:{&quot;translate&quot;:{&quot;x&quot;:-0.7781101661436908,&quot;y&quot;:3.55564038455572},&quot;rotate&quot;:2.5130506582729475,&quot;skewX&quot;:5.757799006044476e-17,&quot;scale&quot;:{&quot;x&quot;:0.17357488161071888,&quot;y&quot;:0.17357488161071885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71d38f9-7637-4e8a-a07b-d26c77a2589b&quot;,&quot;order&quot;:&quot;8&quot;}},&quot;ae89f606-58b4-4dc7-8add-c02e7694b48f&quot;:{&quot;relativeTransform&quot;:{&quot;translate&quot;:{&quot;x&quot;:-36.65681575143208,&quot;y&quot;:-125.88953673896634},&quot;rotate&quot;:0,&quot;skewX&quot;:0,&quot;scale&quot;:{&quot;x&quot;:1,&quot;y&quot;:1}},&quot;type&quot;:&quot;FIGURE_OBJECT&quot;,&quot;id&quot;:&quot;ae89f606-58b4-4dc7-8add-c02e7694b48f&quot;,&quot;name&quot;:&quot;Blood vial (centrifuged 1, labelled with cap)&quot;,&quot;opacity&quot;:1,&quot;source&quot;:{&quot;id&quot;:&quot;5dbb00424ef0b000810d2949&quot;,&quot;type&quot;:&quot;ASSETS&quot;},&quot;pathStyles&quot;:[{&quot;type&quot;:&quot;FILL&quot;,&quot;fillStyle&quot;:&quot;rgb(0,0,0)&quot;}],&quot;isLocked&quot;:false,&quot;parent&quot;:{&quot;type&quot;:&quot;CHILD&quot;,&quot;parentId&quot;:&quot;dd31e7e5-9232-4f2b-a4c2-bf19cf8cf1b4&quot;,&quot;order&quot;:&quot;5&quot;}},&quot;ce2f5b54-fb62-41a3-a41f-8eea074c7eb6&quot;:{&quot;type&quot;:&quot;FIGURE_OBJECT&quot;,&quot;id&quot;:&quot;ce2f5b54-fb62-41a3-a41f-8eea074c7eb6&quot;,&quot;name&quot;:&quot;Blood vial (centrifuged 1, labelled)&quot;,&quot;relativeTransform&quot;:{&quot;translate&quot;:{&quot;x&quot;:1.422986955207253e-15,&quot;y&quot;:7.665450284956996},&quot;rotate&quot;:0,&quot;skewX&quot;:0,&quot;scale&quot;:{&quot;x&quot;:0.30810401544348376,&quot;y&quot;:0.26161946365040895}},&quot;opacity&quot;:1,&quot;image&quot;:{&quot;url&quot;:&quot;https://icons.biorender.com/biorender/5dbafe1dc9e7d80004b85b5d/20191031153105/image/blood-vial-centrifuged-1-labelled.png&quot;,&quot;fallbackUrl&quot;:&quot;https://res.cloudinary.com/dlcjuc3ej/image/upload/v1572535865/j1zoianzmgcm62t4q25g.svg#/keystone/api/icons/5dbafe1dc9e7d80004b85b5d/20191031153105/image/blood-vial-centrifuged-1-labelled.svg&quot;,&quot;size&quot;:{&quot;x&quot;:65,&quot;y&quot;:239},&quot;isPremium&quot;:false,&quot;isPacked&quot;:true},&quot;source&quot;:{&quot;id&quot;:&quot;5dbafe1dc9e7d80004b85b5d&quot;,&quot;type&quot;:&quot;ASSETS&quot;},&quot;pathStyles&quot;:[{&quot;type&quot;:&quot;FILL&quot;,&quot;fillStyle&quot;:&quot;rgb(0,0,0)&quot;}],&quot;isLocked&quot;:false,&quot;parent&quot;:{&quot;type&quot;:&quot;CHILD&quot;,&quot;parentId&quot;:&quot;ae89f606-58b4-4dc7-8add-c02e7694b48f&quot;,&quot;order&quot;:&quot;2&quot;}},&quot;cd54ee86-f57a-4fc3-b81c-5fbe5429d6f2&quot;:{&quot;type&quot;:&quot;FIGURE_OBJECT&quot;,&quot;id&quot;:&quot;cd54ee86-f57a-4fc3-b81c-5fbe5429d6f2&quot;,&quot;name&quot;:&quot;Blood vial cap&quot;,&quot;relativeTransform&quot;:{&quot;translate&quot;:{&quot;x&quot;:0,&quot;y&quot;:-28.595007376989695},&quot;rotate&quot;:0,&quot;skewX&quot;:0,&quot;scale&quot;:{&quot;x&quot;:0.3081040154434837,&quot;y&quot;:0.26161946365040895}},&quot;opacity&quot;:1,&quot;image&quot;:{&quot;url&quot;:&quot;https://icons.biorender.com/biorender/5dbafea2c9e7d80004b85b5f/20191031153357/image/blood-vial-cap.png&quot;,&quot;fallbackUrl&quot;:&quot;https://res.cloudinary.com/dlcjuc3ej/image/upload/v1572536037/xpaz3jnhluv07ckoqfe9.svg#/keystone/api/icons/5dbafea2c9e7d80004b85b5f/20191031153357/image/blood-vial-cap.svg&quot;,&quot;size&quot;:{&quot;x&quot;:65,&quot;y&quot;:79},&quot;isPremium&quot;:false,&quot;isPacked&quot;:true},&quot;source&quot;:{&quot;id&quot;:&quot;5dbafea2c9e7d80004b85b5f&quot;,&quot;type&quot;:&quot;ASSETS&quot;},&quot;pathStyles&quot;:[{&quot;type&quot;:&quot;FILL&quot;,&quot;fillStyle&quot;:&quot;rgb(0,0,0)&quot;}],&quot;isLocked&quot;:false,&quot;parent&quot;:{&quot;type&quot;:&quot;CHILD&quot;,&quot;parentId&quot;:&quot;ae89f606-58b4-4dc7-8add-c02e7694b48f&quot;,&quot;order&quot;:&quot;5&quot;}},&quot;1a44523e-d7a8-44b8-8c90-6b60d1f7b113&quot;:{&quot;id&quot;:&quot;1a44523e-d7a8-44b8-8c90-6b60d1f7b113&quot;,&quot;type&quot;:&quot;FIGURE_OBJECT&quot;,&quot;relativeTransform&quot;:{&quot;translate&quot;:{&quot;x&quot;:-146.06772129455564,&quot;y&quot;:87.06698526082783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5]}],&quot;text&quot;:&quot;Neuroimaging and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,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6]}],&quot;text&quot;:&quot;cognitive testing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34.57333333333333},&quot;targetSize&quot;:{&quot;x&quot;:178.74754843250048,&quot;y&quot;:24.24},&quot;verticalAlign&quot;:&quot;TOP&quot;},&quot;parent&quot;:{&quot;type&quot;:&quot;CHILD&quot;,&quot;parentId&quot;:&quot;034c4070-b674-4a93-b44f-43b3821ae349&quot;,&quot;order&quot;:&quot;5&quot;}},&quot;9a08e92c-620c-4efd-96f9-5af2f08ddf7d&quot;:{&quot;relativeTransform&quot;:{&quot;translate&quot;:{&quot;x&quot;:-67.73177737486031,&quot;y&quot;:-66.39781130712618},&quot;rotate&quot;:0,&quot;skewX&quot;:0,&quot;scale&quot;:{&quot;x&quot;:1,&quot;y&quot;:1}},&quot;type&quot;:&quot;FIGURE_OBJECT&quot;,&quot;id&quot;:&quot;9a08e92c-620c-4efd-96f9-5af2f08ddf7d&quot;,&quot;name&quot;:&quot;Cytokine release (straight, with cell)&quot;,&quot;opacity&quot;:1,&quot;source&quot;:{&quot;id&quot;:&quot;5f4d4e1ca5846a00ab8facb0&quot;,&quot;type&quot;:&quot;ASSETS&quot;},&quot;pathStyles&quot;:[{&quot;type&quot;:&quot;FILL&quot;,&quot;fillStyle&quot;:&quot;rgb(0,0,0)&quot;}],&quot;isLocked&quot;:false,&quot;parent&quot;:{&quot;type&quot;:&quot;CHILD&quot;,&quot;parentId&quot;:&quot;8dda15d7-3840-4801-9185-3aebbcdcfea2&quot;,&quot;order&quot;:&quot;5&quot;}},&quot;9ec1726d-87af-44dc-9199-fd3e2635c54a&quot;:{&quot;type&quot;:&quot;FIGURE_OBJECT&quot;,&quot;id&quot;:&quot;9ec1726d-87af-44dc-9199-fd3e2635c54a&quot;,&quot;relativeTransform&quot;:{&quot;translate&quot;:{&quot;x&quot;:-0.11732883231150767,&quot;y&quot;:14.68810091674869},&quot;rotate&quot;:0},&quot;opacity&quot;:1,&quot;path&quot;:{&quot;type&quot;:&quot;POLY_LINE&quot;,&quot;points&quot;:[{&quot;x&quot;:0,&quot;y&quot;:-22.10181586126486},{&quot;x&quot;:0,&quot;y&quot;:22.10181586126486}],&quot;closed&quot;:false,&quot;cornerRounding&quot;:{&quot;type&quot;:&quot;ARC_LENGTH&quot;,&quot;global&quot;:18.98995861406316}},&quot;pathStyles&quot;:[{&quot;type&quot;:&quot;FILL&quot;,&quot;fillStyle&quot;:&quot;rgba(0,0,0,0)&quot;},{&quot;type&quot;:&quot;STROKE&quot;,&quot;strokeStyle&quot;:{&quot;units&quot;:&quot;PATH_LENGTH&quot;,&quot;stops&quot;:{&quot;0&quot;:&quot;#024F6600&quot;,&quot;1&quot;:&quot;#024F66&quot;,&quot;0.45&quot;:&quot;#024F66&quot;}},&quot;lineWidth&quot;:0.6980185876526016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9a08e92c-620c-4efd-96f9-5af2f08ddf7d&quot;,&quot;order&quot;:&quot;02&quot;}},&quot;9fdee183-9883-4479-ad40-a3a2a0d6e504&quot;:{&quot;type&quot;:&quot;FIGURE_OBJECT&quot;,&quot;id&quot;:&quot;9fdee183-9883-4479-ad40-a3a2a0d6e504&quot;,&quot;name&quot;:&quot;Sphere&quot;,&quot;relativeTransform&quot;:{&quot;translate&quot;:{&quot;x&quot;:3.29736853647086,&quot;y&quot;:1.859148094197646},&quot;rotate&quot;:1.5707963267948981,&quot;skewX&quot;:1.887895805393204e-31,&quot;scale&quot;:{&quot;x&quot;:0.011292399615280316,&quot;y&quot;:0.011292399615280318}},&quot;opacity&quot;:0.75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05&quot;}},&quot;535e467b-29c7-420f-bdb7-7cc3e0cb5b46&quot;:{&quot;type&quot;:&quot;FIGURE_OBJECT&quot;,&quot;id&quot;:&quot;535e467b-29c7-420f-bdb7-7cc3e0cb5b46&quot;,&quot;name&quot;:&quot;Sphere&quot;,&quot;relativeTransform&quot;:{&quot;translate&quot;:{&quot;x&quot;:1.8938175172444915,&quot;y&quot;:12.251614312551876},&quot;rotate&quot;:1.5707963267948981,&quot;skewX&quot;:1.887895805393204e-31,&quot;scale&quot;:{&quot;x&quot;:0.011292399615280316,&quot;y&quot;:0.011292399615280318}},&quot;opacity&quot;:0.75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07&quot;}},&quot;577dba89-b9aa-4fb2-9ae3-67a4c3712e44&quot;:{&quot;type&quot;:&quot;FIGURE_OBJECT&quot;,&quot;id&quot;:&quot;577dba89-b9aa-4fb2-9ae3-67a4c3712e44&quot;,&quot;name&quot;:&quot;Sphere&quot;,&quot;relativeTransform&quot;:{&quot;translate&quot;:{&quot;x&quot;:10.836775333927447,&quot;y&quot;:29.055065370172052},&quot;rotate&quot;:1.5707963267948981,&quot;skewX&quot;:1.887895805393204e-31,&quot;scale&quot;:{&quot;x&quot;:0.011292399615280316,&quot;y&quot;:0.011292399615280318}},&quot;opacity&quot;:0.75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1&quot;}},&quot;260bb3a5-0131-4ab0-8070-9607165de99b&quot;:{&quot;type&quot;:&quot;FIGURE_OBJECT&quot;,&quot;id&quot;:&quot;260bb3a5-0131-4ab0-8070-9607165de99b&quot;,&quot;name&quot;:&quot;Sphere&quot;,&quot;relativeTransform&quot;:{&quot;translate&quot;:{&quot;x&quot;:8.068591274915105,&quot;y&quot;:21.079657363665422},&quot;rotate&quot;:1.5707963267948981,&quot;skewX&quot;:1.887895805393204e-31,&quot;scale&quot;:{&quot;x&quot;:0.011292399615280316,&quot;y&quot;:0.011292399615280318}},&quot;opacity&quot;:0.75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12&quot;}},&quot;40746851-d4ba-48b8-ad8e-bfa8b2f951e8&quot;:{&quot;type&quot;:&quot;FIGURE_OBJECT&quot;,&quot;id&quot;:&quot;40746851-d4ba-48b8-ad8e-bfa8b2f951e8&quot;,&quot;name&quot;:&quot;Sphere&quot;,&quot;relativeTransform&quot;:{&quot;translate&quot;:{&quot;x&quot;:3.152244998971372,&quot;y&quot;:19.10766662561054},&quot;rotate&quot;:1.5707963267948981,&quot;skewX&quot;:-2.749456586414392e-31,&quot;scale&quot;:{&quot;x&quot;:0.009357327204041248,&quot;y&quot;:0.009357327204041286}},&quot;opacity&quot;:0.75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15&quot;}},&quot;2c6668b3-d73f-498c-bf8e-1b9a36e56491&quot;:{&quot;type&quot;:&quot;FIGURE_OBJECT&quot;,&quot;id&quot;:&quot;2c6668b3-d73f-498c-bf8e-1b9a36e56491&quot;,&quot;name&quot;:&quot;Sphere&quot;,&quot;relativeTransform&quot;:{&quot;translate&quot;:{&quot;x&quot;:-1.8630318934925638,&quot;y&quot;:19.687338054838722},&quot;rotate&quot;:1.5707963267948981,&quot;skewX&quot;:-2.749456586414392e-31,&quot;scale&quot;:{&quot;x&quot;:0.009357327204041248,&quot;y&quot;:0.009357327204041286}},&quot;opacity&quot;:0.75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2&quot;}},&quot;4c5791be-ba8c-4132-9c48-e27cb1dd6ee3&quot;:{&quot;type&quot;:&quot;FIGURE_OBJECT&quot;,&quot;id&quot;:&quot;4c5791be-ba8c-4132-9c48-e27cb1dd6ee3&quot;,&quot;name&quot;:&quot;Sphere&quot;,&quot;relativeTransform&quot;:{&quot;translate&quot;:{&quot;x&quot;:-5.336006653314565,&quot;y&quot;:25.19857313830558},&quot;rotate&quot;:1.5707963267948981,&quot;skewX&quot;:-2.749456586414392e-31,&quot;scale&quot;:{&quot;x&quot;:0.009357327204041248,&quot;y&quot;:0.009357327204041286}},&quot;opacity&quot;:0.75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22&quot;}},&quot;905e874b-c3bc-41ee-86e3-542f2cd12531&quot;:{&quot;type&quot;:&quot;FIGURE_OBJECT&quot;,&quot;id&quot;:&quot;905e874b-c3bc-41ee-86e3-542f2cd12531&quot;,&quot;name&quot;:&quot;Sphere&quot;,&quot;relativeTransform&quot;:{&quot;translate&quot;:{&quot;x&quot;:-3.1948016949377593,&quot;y&quot;:12.626447436143838},&quot;rotate&quot;:1.5707963267948981,&quot;skewX&quot;:-2.749456586414392e-31,&quot;scale&quot;:{&quot;x&quot;:0.009357327204041248,&quot;y&quot;:0.009357327204041286}},&quot;opacity&quot;:0.75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25&quot;}},&quot;e2ec2995-4a2d-4559-9d0f-f961c8e1cc15&quot;:{&quot;type&quot;:&quot;FIGURE_OBJECT&quot;,&quot;id&quot;:&quot;e2ec2995-4a2d-4559-9d0f-f961c8e1cc15&quot;,&quot;name&quot;:&quot;Sphere&quot;,&quot;relativeTransform&quot;:{&quot;translate&quot;:{&quot;x&quot;:-2.2783756492452185,&quot;y&quot;:6.437154258714378},&quot;rotate&quot;:1.5707963267948981,&quot;skewX&quot;:6.300675110422734e-31,&quot;scale&quot;:{&quot;x&quot;:0.012362653639430845,&quot;y&quot;:0.012362653639430846}},&quot;opacity&quot;:0.75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3&quot;}},&quot;42f56813-1477-46ac-ad42-5a3823225f46&quot;:{&quot;type&quot;:&quot;FIGURE_OBJECT&quot;,&quot;id&quot;:&quot;42f56813-1477-46ac-ad42-5a3823225f46&quot;,&quot;name&quot;:&quot;Sphere&quot;,&quot;relativeTransform&quot;:{&quot;translate&quot;:{&quot;x&quot;:-1.8271352739000446,&quot;y&quot;:-5.287774134315864},&quot;rotate&quot;:1.5707963267948981,&quot;skewX&quot;:3.0535063428336613e-31,&quot;scale&quot;:{&quot;x&quot;:0.00887924084335703,&quot;y&quot;:0.00887924084335703}},&quot;opacity&quot;:0.48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35&quot;}},&quot;8b4d3ade-0688-4088-904d-864c1335b5dc&quot;:{&quot;type&quot;:&quot;FIGURE_OBJECT&quot;,&quot;id&quot;:&quot;8b4d3ade-0688-4088-904d-864c1335b5dc&quot;,&quot;name&quot;:&quot;Sphere&quot;,&quot;relativeTransform&quot;:{&quot;translate&quot;:{&quot;x&quot;:3.110776909113706,&quot;y&quot;:5.498402628693198},&quot;rotate&quot;:1.5707963267948981,&quot;skewX&quot;:7.35366499853211e-31,&quot;scale&quot;:{&quot;x&quot;:0.00991023506882394,&quot;y&quot;:0.009910235068823941}},&quot;opacity&quot;:0.48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4&quot;}},&quot;b77f1260-8c05-4333-9879-4cda74212707&quot;:{&quot;type&quot;:&quot;FIGURE_OBJECT&quot;,&quot;id&quot;:&quot;b77f1260-8c05-4333-9879-4cda74212707&quot;,&quot;name&quot;:&quot;Sphere&quot;,&quot;relativeTransform&quot;:{&quot;translate&quot;:{&quot;x&quot;:-2.4454710928006644,&quot;y&quot;:24.704583119676975},&quot;rotate&quot;:1.5707963267948981,&quot;skewX&quot;:7.032269833515417e-31,&quot;scale&quot;:{&quot;x&quot;:0.010134168322429709,&quot;y&quot;:0.01013416832242971}},&quot;opacity&quot;:0.48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5&quot;}},&quot;2ea17752-1dd5-49e6-8814-00396b19f1ac&quot;:{&quot;type&quot;:&quot;FIGURE_OBJECT&quot;,&quot;id&quot;:&quot;2ea17752-1dd5-49e6-8814-00396b19f1ac&quot;,&quot;name&quot;:&quot;Sphere&quot;,&quot;relativeTransform&quot;:{&quot;translate&quot;:{&quot;x&quot;:-9.624739082161106,&quot;y&quot;:26.22477828388561},&quot;rotate&quot;:1.5707963267948981,&quot;skewX&quot;:7.032269833515417e-31,&quot;scale&quot;:{&quot;x&quot;:0.010134168322429709,&quot;y&quot;:0.01013416832242971}},&quot;opacity&quot;:0.48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52&quot;}},&quot;1cbd6a68-5242-469b-89b6-4b332bb6cc16&quot;:{&quot;type&quot;:&quot;FIGURE_OBJECT&quot;,&quot;id&quot;:&quot;1cbd6a68-5242-469b-89b6-4b332bb6cc16&quot;,&quot;name&quot;:&quot;Sphere&quot;,&quot;relativeTransform&quot;:{&quot;translate&quot;:{&quot;x&quot;:-5.394227523777728,&quot;y&quot;:32.03881314502496},&quot;rotate&quot;:1.5707963267948981,&quot;skewX&quot;:7.032269833515417e-31,&quot;scale&quot;:{&quot;x&quot;:0.010134168322429709,&quot;y&quot;:0.01013416832242971}},&quot;opacity&quot;:0.48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55&quot;}},&quot;031ed055-d05a-438c-832f-91a4ffbb4fc9&quot;:{&quot;type&quot;:&quot;FIGURE_OBJECT&quot;,&quot;id&quot;:&quot;031ed055-d05a-438c-832f-91a4ffbb4fc9&quot;,&quot;name&quot;:&quot;Sphere&quot;,&quot;relativeTransform&quot;:{&quot;translate&quot;:{&quot;x&quot;:4.838617060319149,&quot;y&quot;:24.770397106997923},&quot;rotate&quot;:1.5707963267948981,&quot;skewX&quot;:2.809475172827142e-31,&quot;scale&quot;:{&quot;x&quot;:0.009256837714872656,&quot;y&quot;:0.009256837714872658}},&quot;opacity&quot;:0.48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57&quot;}},&quot;6c36f0e5-13d1-47f4-a991-a2cf64336670&quot;:{&quot;type&quot;:&quot;FIGURE_OBJECT&quot;,&quot;id&quot;:&quot;6c36f0e5-13d1-47f4-a991-a2cf64336670&quot;,&quot;name&quot;:&quot;Sphere&quot;,&quot;relativeTransform&quot;:{&quot;translate&quot;:{&quot;x&quot;:6.24793005703256,&quot;y&quot;:8.338082435449696},&quot;rotate&quot;:1.5707963267948988,&quot;skewX&quot;:5.713240477382383e-31,&quot;scale&quot;:{&quot;x&quot;:0.012982669242037118,&quot;y&quot;:0.01298266924203712}},&quot;opacity&quot;:1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6&quot;}},&quot;6c5168ff-f9c3-4060-a220-c73d58ff86b2&quot;:{&quot;type&quot;:&quot;FIGURE_OBJECT&quot;,&quot;id&quot;:&quot;6c5168ff-f9c3-4060-a220-c73d58ff86b2&quot;,&quot;name&quot;:&quot;Sphere&quot;,&quot;relativeTransform&quot;:{&quot;translate&quot;:{&quot;x&quot;:5.676007073466671,&quot;y&quot;:14.30199806666612},&quot;rotate&quot;:1.5707963267948988,&quot;skewX&quot;:5.713240477382383e-31,&quot;scale&quot;:{&quot;x&quot;:0.012982669242037118,&quot;y&quot;:0.01298266924203712}},&quot;opacity&quot;:1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62&quot;}},&quot;33dc7150-b325-41bf-b710-c181b2dc6426&quot;:{&quot;type&quot;:&quot;FIGURE_OBJECT&quot;,&quot;id&quot;:&quot;33dc7150-b325-41bf-b710-c181b2dc6426&quot;,&quot;name&quot;:&quot;Sphere&quot;,&quot;relativeTransform&quot;:{&quot;translate&quot;:{&quot;x&quot;:3.424104208766535,&quot;y&quot;:29.18183862170406},&quot;rotate&quot;:1.5707963267948988,&quot;skewX&quot;:5.713240477382383e-31,&quot;scale&quot;:{&quot;x&quot;:0.012982669242037118,&quot;y&quot;:0.01298266924203712}},&quot;opacity&quot;:1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65&quot;}},&quot;0ccdfa5e-9d87-487e-8db0-665913f1e1ac&quot;:{&quot;type&quot;:&quot;FIGURE_OBJECT&quot;,&quot;id&quot;:&quot;0ccdfa5e-9d87-487e-8db0-665913f1e1ac&quot;,&quot;name&quot;:&quot;Sphere&quot;,&quot;relativeTransform&quot;:{&quot;translate&quot;:{&quot;x&quot;:1.8938006928494289,&quot;y&quot;:-1.9089221239727077},&quot;rotate&quot;:1.5707963267948988,&quot;skewX&quot;:5.713240477382383e-31,&quot;scale&quot;:{&quot;x&quot;:0.012982669242037118,&quot;y&quot;:0.01298266924203712}},&quot;opacity&quot;:1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7&quot;}},&quot;e0970b8a-781a-47d0-9657-1db9c38fa59c&quot;:{&quot;type&quot;:&quot;FIGURE_OBJECT&quot;,&quot;id&quot;:&quot;e0970b8a-781a-47d0-9657-1db9c38fa59c&quot;,&quot;name&quot;:&quot;Sphere&quot;,&quot;relativeTransform&quot;:{&quot;translate&quot;:{&quot;x&quot;:-1.9872785260175483,&quot;y&quot;:0.038497479065769655},&quot;rotate&quot;:1.5707963267948988,&quot;skewX&quot;:5.713240477382383e-31,&quot;scale&quot;:{&quot;x&quot;:0.012982669242037118,&quot;y&quot;:0.01298266924203712}},&quot;opacity&quot;:1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72&quot;}},&quot;8de328a2-2c0b-4e4b-bec2-dbcefae5890e&quot;:{&quot;type&quot;:&quot;FIGURE_OBJECT&quot;,&quot;id&quot;:&quot;8de328a2-2c0b-4e4b-bec2-dbcefae5890e&quot;,&quot;name&quot;:&quot;Sphere&quot;,&quot;relativeTransform&quot;:{&quot;translate&quot;:{&quot;x&quot;:-5.336001871713522,&quot;y&quot;:7.696485233808068},&quot;rotate&quot;:1.5707963267948988,&quot;skewX&quot;:5.713240477382383e-31,&quot;scale&quot;:{&quot;x&quot;:0.012982669242037118,&quot;y&quot;:0.01298266924203712}},&quot;opacity&quot;:1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75&quot;}},&quot;837533f8-a48a-44d7-9275-7c7df40ac33c&quot;:{&quot;type&quot;:&quot;FIGURE_OBJECT&quot;,&quot;id&quot;:&quot;837533f8-a48a-44d7-9275-7c7df40ac33c&quot;,&quot;name&quot;:&quot;Sphere&quot;,&quot;relativeTransform&quot;:{&quot;translate&quot;:{&quot;x&quot;:-7.890935652819816,&quot;y&quot;:12.81520982268986},&quot;rotate&quot;:1.5707963267948988,&quot;skewX&quot;:5.713240477382383e-31,&quot;scale&quot;:{&quot;x&quot;:0.012982669242037118,&quot;y&quot;:0.01298266924203712}},&quot;opacity&quot;:1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8&quot;}},&quot;508e49aa-8759-4ee4-9256-38fc75bf1636&quot;:{&quot;type&quot;:&quot;FIGURE_OBJECT&quot;,&quot;id&quot;:&quot;508e49aa-8759-4ee4-9256-38fc75bf1636&quot;,&quot;name&quot;:&quot;Sphere&quot;,&quot;relativeTransform&quot;:{&quot;translate&quot;:{&quot;x&quot;:-5.9436147502715855,&quot;y&quot;:19.97446691449838},&quot;rotate&quot;:1.5707963267948988,&quot;skewX&quot;:5.713240477382383e-31,&quot;scale&quot;:{&quot;x&quot;:0.012982669242037118,&quot;y&quot;:0.01298266924203712}},&quot;opacity&quot;:1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85&quot;}},&quot;6e54ba2e-d28a-4f0c-9453-d019f6621414&quot;:{&quot;type&quot;:&quot;FIGURE_OBJECT&quot;,&quot;id&quot;:&quot;6e54ba2e-d28a-4f0c-9453-d019f6621414&quot;,&quot;name&quot;:&quot;Spheroidal cell&quot;,&quot;relativeTransform&quot;:{&quot;translate&quot;:{&quot;x&quot;:1.8850226517651946e-14,&quot;y&quot;:-22.602201366045488},&quot;rotate&quot;:0,&quot;skewX&quot;:0,&quot;scale&quot;:{&quot;x&quot;:0.23592755015049133,&quot;y&quot;:0.2359275501504913}},&quot;opacity&quot;:1,&quot;image&quot;:{&quot;url&quot;:&quot;https://icons.biorender.com/biorender/5f35964d8d485800287e50a4/spheroidal-cell.png&quot;,&quot;fallbackUrl&quot;:&quot;https://res.cloudinary.com/dlcjuc3ej/image/upload/v1597347396/z4exsxcvhsvnivdc6wyx.svg#/keystone/api/icons/5f35964d8d485800287e50a4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9&quot;}},&quot;c2678c04-c8fe-478c-afd1-63a7124b84ba&quot;:{&quot;type&quot;:&quot;FIGURE_OBJECT&quot;,&quot;id&quot;:&quot;c2678c04-c8fe-478c-afd1-63a7124b84ba&quot;,&quot;relativeTransform&quot;:{&quot;translate&quot;:{&quot;x&quot;:-36.65688591415281,&quot;y&quot;:-101.643113368959},&quot;rotate&quot;:0,&quot;skewX&quot;:0,&quot;scale&quot;:{&quot;x&quot;:1,&quot;y&quot;:1}},&quot;opacity&quot;:1,&quot;path&quot;:{&quot;type&quot;:&quot;RECT&quot;,&quot;size&quot;:{&quot;x&quot;:29.97323765797068,&quot;y&quot;:10.79036522264505},&quot;cornerRounding&quot;:{&quot;type&quot;:&quot;ARC_LENGTH&quot;,&quot;global&quot;:0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dd31e7e5-9232-4f2b-a4c2-bf19cf8cf1b4&quot;,&quot;order&quot;:&quot;6&quot;}},&quot;1abc11e7-c98c-4ba2-a836-aac02d24663e&quot;:{&quot;type&quot;:&quot;FIGURE_OBJECT&quot;,&quot;id&quot;:&quot;1abc11e7-c98c-4ba2-a836-aac02d24663e&quot;,&quot;relativeTransform&quot;:{&quot;translate&quot;:{&quot;x&quot;:0,&quot;y&quot;:-10},&quot;rotate&quot;:0,&quot;skewX&quot;:0,&quot;scale&quot;:{&quot;x&quot;:1,&quot;y&quot;:1}},&quot;opacity&quot;:1,&quot;path&quot;:{&quot;type&quot;:&quot;POLY_LINE&quot;,&quot;points&quot;:[{&quot;x&quot;:-20.98126672613739,&quot;y&quot;:-85.12399643175735},{&quot;x&quot;:-1.0629271064790995,&quot;y&quot;:-155.83445438534466},{&quot;x&quot;:41.36306868867075,&quot;y&quot;:-215.80731489741302}],&quot;closed&quot;:false},&quot;pathStyles&quot;:[{&quot;type&quot;:&quot;FILL&quot;,&quot;fillStyle&quot;:&quot;rgba(0,0,0,0)&quot;},{&quot;type&quot;:&quot;STROKE&quot;,&quot;strokeStyle&quot;:&quot;#232323&quot;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thPattern&quot;:{&quot;type&quot;:&quot;ROW&quot;,&quot;patternObject&quot;:{&quot;name&quot;:&quot;triangle&quot;,&quot;path&quot;:{&quot;type&quot;:&quot;SPLINE&quot;,&quot;spline&quot;:{&quot;points&quot;:[{&quot;x&quot;:0,&quot;y&quot;:0,&quot;isEndPoint&quot;:true},{&quot;x&quot;:1,&quot;y&quot;:0.5,&quot;isEndPoint&quot;:true},{&quot;x&quot;:1,&quot;y&quot;:-0.5,&quot;isEndPoint&quot;:true}],&quot;closed&quot;:true}},&quot;pathStyles&quot;:[{&quot;type&quot;:&quot;FILL&quot;,&quot;fillStyle&quot;:&quot;context-stroke&quot;}]},&quot;bending&quot;:true,&quot;patternTransform&quot;:{},&quot;xUnits&quot;:&quot;PATH_LENGTH&quot;,&quot;yUnits&quot;:&quot;STROKE_WIDTH&quot;,&quot;isPremium&quot;:false},&quot;parent&quot;:{&quot;type&quot;:&quot;CHILD&quot;,&quot;parentId&quot;:&quot;a9a43505-b4e1-471d-90a4-50b019469245&quot;,&quot;order&quot;:&quot;2&quot;}},&quot;66f0c4fd-59d6-4739-81a3-bc4bd32af63b&quot;:{&quot;type&quot;:&quot;FIGURE_OBJECT&quot;,&quot;id&quot;:&quot;66f0c4fd-59d6-4739-81a3-bc4bd32af63b&quot;,&quot;relativeTransform&quot;:{&quot;translate&quot;:{&quot;x&quot;:0,&quot;y&quot;:-10},&quot;rotate&quot;:0,&quot;skewX&quot;:0,&quot;scale&quot;:{&quot;x&quot;:1,&quot;y&quot;:1}},&quot;opacity&quot;:1,&quot;path&quot;:{&quot;type&quot;:&quot;POLY_LINE&quot;,&quot;points&quot;:[{&quot;x&quot;:-20.98126672613739,&quot;y&quot;:-79.1293487957181},{&quot;x&quot;:7.2887422253870175,&quot;y&quot;:-114.0635522306321},{&quot;x&quot;:50.95450490633357,&quot;y&quot;:-124.6886708296164}],&quot;closed&quot;:false},&quot;pathStyles&quot;:[{&quot;type&quot;:&quot;FILL&quot;,&quot;fillStyle&quot;:&quot;rgba(0,0,0,0)&quot;},{&quot;type&quot;:&quot;STROKE&quot;,&quot;strokeStyle&quot;:&quot;#232323&quot;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thPattern&quot;:{&quot;type&quot;:&quot;ROW&quot;,&quot;patternObject&quot;:{&quot;name&quot;:&quot;triangle&quot;,&quot;path&quot;:{&quot;type&quot;:&quot;SPLINE&quot;,&quot;spline&quot;:{&quot;points&quot;:[{&quot;x&quot;:0,&quot;y&quot;:0,&quot;isEndPoint&quot;:true},{&quot;x&quot;:1,&quot;y&quot;:0.5,&quot;isEndPoint&quot;:true},{&quot;x&quot;:1,&quot;y&quot;:-0.5,&quot;isEndPoint&quot;:true}],&quot;closed&quot;:true}},&quot;pathStyles&quot;:[{&quot;type&quot;:&quot;FILL&quot;,&quot;fillStyle&quot;:&quot;context-stroke&quot;}]},&quot;bending&quot;:true,&quot;patternTransform&quot;:{},&quot;xUnits&quot;:&quot;PATH_LENGTH&quot;,&quot;yUnits&quot;:&quot;STROKE_WIDTH&quot;,&quot;isPremium&quot;:false},&quot;parent&quot;:{&quot;type&quot;:&quot;CHILD&quot;,&quot;parentId&quot;:&quot;a9a43505-b4e1-471d-90a4-50b019469245&quot;,&quot;order&quot;:&quot;5&quot;}},&quot;fb1d9a1e-0d1d-43ae-b862-f4019d7c5322&quot;:{&quot;type&quot;:&quot;FIGURE_OBJECT&quot;,&quot;id&quot;:&quot;fb1d9a1e-0d1d-43ae-b862-f4019d7c5322&quot;,&quot;relativeTransform&quot;:{&quot;translate&quot;:{&quot;x&quot;:0,&quot;y&quot;:-10},&quot;rotate&quot;:0,&quot;skewX&quot;:0,&quot;scale&quot;:{&quot;x&quot;:1,&quot;y&quot;:1}},&quot;opacity&quot;:1,&quot;path&quot;:{&quot;type&quot;:&quot;POLY_LINE&quot;,&quot;points&quot;:[{&quot;x&quot;:-23.37912578055318,&quot;y&quot;:-71.93577163247102},{&quot;x&quot;:28.84056901110877,&quot;y&quot;:-48.45300583467527},{&quot;x&quot;:55.7502229172477,&quot;y&quot;:-29.973238996173677}],&quot;closed&quot;:false},&quot;pathStyles&quot;:[{&quot;type&quot;:&quot;FILL&quot;,&quot;fillStyle&quot;:&quot;rgba(0,0,0,0)&quot;},{&quot;type&quot;:&quot;STROKE&quot;,&quot;strokeStyle&quot;:&quot;#232323&quot;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thPattern&quot;:{&quot;type&quot;:&quot;ROW&quot;,&quot;patternObject&quot;:{&quot;name&quot;:&quot;triangle&quot;,&quot;path&quot;:{&quot;type&quot;:&quot;SPLINE&quot;,&quot;spline&quot;:{&quot;points&quot;:[{&quot;x&quot;:0,&quot;y&quot;:0,&quot;isEndPoint&quot;:true},{&quot;x&quot;:1,&quot;y&quot;:0.5,&quot;isEndPoint&quot;:true},{&quot;x&quot;:1,&quot;y&quot;:-0.5,&quot;isEndPoint&quot;:true}],&quot;closed&quot;:true}},&quot;pathStyles&quot;:[{&quot;type&quot;:&quot;FILL&quot;,&quot;fillStyle&quot;:&quot;context-stroke&quot;}]},&quot;bending&quot;:true,&quot;patternTransform&quot;:{},&quot;xUnits&quot;:&quot;PATH_LENGTH&quot;,&quot;yUnits&quot;:&quot;STROKE_WIDTH&quot;,&quot;isPremium&quot;:false},&quot;parent&quot;:{&quot;type&quot;:&quot;CHILD&quot;,&quot;parentId&quot;:&quot;dd31e7e5-9232-4f2b-a4c2-bf19cf8cf1b4&quot;,&quot;order&quot;:&quot;7&quot;}},&quot;f3d24509-b7e1-498a-b0b9-4d8baa9e00ef&quot;:{&quot;id&quot;:&quot;f3d24509-b7e1-498a-b0b9-4d8baa9e00ef&quot;,&quot;type&quot;:&quot;FIGURE_OBJECT&quot;,&quot;relativeTransform&quot;:{&quot;translate&quot;:{&quot;x&quot;:76.17791316789328,&quot;y&quot;:-307.0831598804071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bold&quot;,&quot;fontStyle&quot;:&quot;normal&quot;,&quot;decoration&quot;:&quot;none&quot;,&quot;script&quot;:&quot;none&quot;},&quot;range&quot;:[0,29]}],&quot;text&quot;:&quot;hiPSC Cell Line Creation (UH2)&quot;,&quot;baseStyle&quot;:{&quot;fontFamily&quot;:&quot;Roboto&quot;,&quot;fontSize&quot;:16,&quot;color&quot;:&quot;black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227.5315801725558,&quot;y&quot;:24.24},&quot;targetSize&quot;:{&quot;x&quot;:227.5315801725558,&quot;y&quot;:24.24},&quot;verticalAlign&quot;:&quot;TOP&quot;},&quot;parent&quot;:{&quot;type&quot;:&quot;CHILD&quot;,&quot;parentId&quot;:&quot;b6704bcf-c0ab-4137-963a-6d6ae49d9aff&quot;,&quot;order&quot;:&quot;99999999995&quot;}},&quot;d2e28dcc-01b4-4d1c-b6b5-2dbf9225a786&quot;:{&quot;relativeTransform&quot;:{&quot;translate&quot;:{&quot;x&quot;:344.0856624968385,&quot;y&quot;:-232.0592362043348},&quot;rotate&quot;:0},&quot;type&quot;:&quot;FIGURE_OBJECT&quot;,&quot;id&quot;:&quot;d2e28dcc-01b4-4d1c-b6b5-2dbf9225a786&quot;,&quot;name&quot;:&quot;Cell division&quot;,&quot;opacity&quot;:1,&quot;source&quot;:{&quot;id&quot;:&quot;5f6116f534d97c0e7b65fdc5&quot;,&quot;type&quot;:&quot;ASSETS&quot;},&quot;pathStyles&quot;:[{&quot;type&quot;:&quot;FILL&quot;,&quot;fillStyle&quot;:&quot;rgb(0,0,0)&quot;}],&quot;isLocked&quot;:false,&quot;parent&quot;:{&quot;type&quot;:&quot;CHILD&quot;,&quot;parentId&quot;:&quot;9805df87-c13b-42a5-9136-1c541801153b&quot;,&quot;order&quot;:&quot;1&quot;}},&quot;e6408f35-966a-4ca8-8194-4f8c8cbf7467&quot;:{&quot;type&quot;:&quot;FIGURE_OBJECT&quot;,&quot;id&quot;:&quot;e6408f35-966a-4ca8-8194-4f8c8cbf7467&quot;,&quot;relativeTransform&quot;:{&quot;translate&quot;:{&quot;x&quot;:-18.808281700257364,&quot;y&quot;:-24.29004999628238},&quot;rotate&quot;:0},&quot;opacity&quot;:1,&quot;path&quot;:{&quot;type&quot;:&quot;POLY_LINE&quot;,&quot;points&quot;:[{&quot;x&quot;:11.409561049960091,&quot;y&quot;:-12.51785337829241},{&quot;x&quot;:-11.409561049960091,&quot;y&quot;:12.51785337829241}],&quot;closed&quot;:false},&quot;pathStyles&quot;:[{&quot;type&quot;:&quot;FILL&quot;,&quot;fillStyle&quot;:&quot;rgba(0,0,0,0)&quot;},{&quot;type&quot;:&quot;STROKE&quot;,&quot;strokeStyle&quot;:&quot;rgba(148,34,31,1)&quot;,&quot;lineWidth&quot;:1.381966138798614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d2e28dcc-01b4-4d1c-b6b5-2dbf9225a786&quot;,&quot;order&quot;:&quot;05&quot;}},&quot;242b06cf-b1c9-43b6-b69a-831b36c06b9d&quot;:{&quot;type&quot;:&quot;FIGURE_OBJECT&quot;,&quot;id&quot;:&quot;242b06cf-b1c9-43b6-b69a-831b36c06b9d&quot;,&quot;relativeTransform&quot;:{&quot;translate&quot;:{&quot;x&quot;:22.204464776626203,&quot;y&quot;:-24.29004999628238},&quot;rotate&quot;:0},&quot;opacity&quot;:1,&quot;path&quot;:{&quot;type&quot;:&quot;POLY_LINE&quot;,&quot;points&quot;:[{&quot;x&quot;:-11.717927564823876,&quot;y&quot;:-13.128480372355455},{&quot;x&quot;:11.717927564823876,&quot;y&quot;:13.128480372355455}],&quot;closed&quot;:false},&quot;pathStyles&quot;:[{&quot;type&quot;:&quot;FILL&quot;,&quot;fillStyle&quot;:&quot;rgba(0,0,0,0)&quot;},{&quot;type&quot;:&quot;STROKE&quot;,&quot;strokeStyle&quot;:&quot;rgba(148,34,31,1)&quot;,&quot;lineWidth&quot;:1.381966138798614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d2e28dcc-01b4-4d1c-b6b5-2dbf9225a786&quot;,&quot;order&quot;:&quot;1&quot;}},&quot;1424ec9c-26a9-4fc1-8902-902a55e3df23&quot;:{&quot;type&quot;:&quot;FIGURE_OBJECT&quot;,&quot;id&quot;:&quot;1424ec9c-26a9-4fc1-8902-902a55e3df23&quot;,&quot;relativeTransform&quot;:{&quot;translate&quot;:{&quot;x&quot;:-21.583580334031442,&quot;y&quot;:22.117601552509267},&quot;rotate&quot;:0},&quot;opacity&quot;:1,&quot;path&quot;:{&quot;type&quot;:&quot;POLY_LINE&quot;,&quot;points&quot;:[{&quot;x&quot;:-8.017529386458442,&quot;y&quot;:-11.907226384229366},{&quot;x&quot;:8.017529386458442,&quot;y&quot;:11.907226384229366}],&quot;closed&quot;:false},&quot;pathStyles&quot;:[{&quot;type&quot;:&quot;FILL&quot;,&quot;fillStyle&quot;:&quot;rgba(0,0,0,0)&quot;},{&quot;type&quot;:&quot;STROKE&quot;,&quot;strokeStyle&quot;:&quot;rgba(148,34,31,1)&quot;,&quot;lineWidth&quot;:1.381966138798614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d2e28dcc-01b4-4d1c-b6b5-2dbf9225a786&quot;,&quot;order&quot;:&quot;15&quot;}},&quot;634ae8ba-ad75-41c6-a0c5-6aa2a2c492a6&quot;:{&quot;type&quot;:&quot;FIGURE_OBJECT&quot;,&quot;id&quot;:&quot;634ae8ba-ad75-41c6-a0c5-6aa2a2c492a6&quot;,&quot;relativeTransform&quot;:{&quot;translate&quot;:{&quot;x&quot;:-60.129394692004716,&quot;y&quot;:22.117601552509267},&quot;rotate&quot;:0},&quot;opacity&quot;:1,&quot;path&quot;:{&quot;type&quot;:&quot;POLY_LINE&quot;,&quot;points&quot;:[{&quot;x&quot;:11.409561049960091,&quot;y&quot;:-12.51785337829241},{&quot;x&quot;:-11.409561049960091,&quot;y&quot;:12.51785337829241}],&quot;closed&quot;:false},&quot;pathStyles&quot;:[{&quot;type&quot;:&quot;FILL&quot;,&quot;fillStyle&quot;:&quot;rgba(0,0,0,0)&quot;},{&quot;type&quot;:&quot;STROKE&quot;,&quot;strokeStyle&quot;:&quot;rgba(148,34,31,1)&quot;,&quot;lineWidth&quot;:1.381966138798614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d2e28dcc-01b4-4d1c-b6b5-2dbf9225a786&quot;,&quot;order&quot;:&quot;2&quot;}},&quot;164c39f1-1b86-43ff-91d7-bf6291b49b38&quot;:{&quot;type&quot;:&quot;FIGURE_OBJECT&quot;,&quot;id&quot;:&quot;164c39f1-1b86-43ff-91d7-bf6291b49b38&quot;,&quot;relativeTransform&quot;:{&quot;translate&quot;:{&quot;x&quot;:26.52159598471921,&quot;y&quot;:22.998430991444998},&quot;rotate&quot;:0},&quot;opacity&quot;:1,&quot;path&quot;:{&quot;type&quot;:&quot;POLY_LINE&quot;,&quot;points&quot;:[{&quot;x&quot;:7.40079635673087,&quot;y&quot;:-11.026396945293426},{&quot;x&quot;:-7.40079635673087,&quot;y&quot;:11.026396945293426}],&quot;closed&quot;:false},&quot;pathStyles&quot;:[{&quot;type&quot;:&quot;FILL&quot;,&quot;fillStyle&quot;:&quot;rgba(0,0,0,0)&quot;},{&quot;type&quot;:&quot;STROKE&quot;,&quot;strokeStyle&quot;:&quot;rgba(148,34,31,1)&quot;,&quot;lineWidth&quot;:1.381966138798614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d2e28dcc-01b4-4d1c-b6b5-2dbf9225a786&quot;,&quot;order&quot;:&quot;25&quot;}},&quot;7221de4c-9869-46aa-aff3-7cb843b990fb&quot;:{&quot;type&quot;:&quot;FIGURE_OBJECT&quot;,&quot;id&quot;:&quot;7221de4c-9869-46aa-aff3-7cb843b990fb&quot;,&quot;relativeTransform&quot;:{&quot;translate&quot;:{&quot;x&quot;:63.21721125350977,&quot;y&quot;:21.812288055477747},&quot;rotate&quot;:0},&quot;opacity&quot;:1,&quot;path&quot;:{&quot;type&quot;:&quot;POLY_LINE&quot;,&quot;points&quot;:[{&quot;x&quot;:-11.409561049960091,&quot;y&quot;:-12.212539881260886},{&quot;x&quot;:11.409561049960091,&quot;y&quot;:12.212539881260886}],&quot;closed&quot;:false},&quot;pathStyles&quot;:[{&quot;type&quot;:&quot;FILL&quot;,&quot;fillStyle&quot;:&quot;rgba(0,0,0,0)&quot;},{&quot;type&quot;:&quot;STROKE&quot;,&quot;strokeStyle&quot;:&quot;rgba(148,34,31,1)&quot;,&quot;lineWidth&quot;:1.381966138798614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d2e28dcc-01b4-4d1c-b6b5-2dbf9225a786&quot;,&quot;order&quot;:&quot;3&quot;}},&quot;0892e530-be51-42dd-bc16-1fae81d4d941&quot;:{&quot;type&quot;:&quot;FIGURE_OBJECT&quot;,&quot;id&quot;:&quot;0892e530-be51-42dd-bc16-1fae81d4d941&quot;,&quot;name&quot;:&quot;Spheroidal cell&quot;,&quot;relativeTransform&quot;:{&quot;translate&quot;:{&quot;x&quot;:1.3759247278139604,&quot;y&quot;:-48.873376541928636},&quot;rotate&quot;:0,&quot;skewX&quot;:0,&quot;scale&quot;:{&quot;x&quot;:0.1970554477786208,&quot;y&quot;:0.19510447785479929}},&quot;opacity&quot;:1,&quot;image&quot;:{&quot;url&quot;:&quot;https://icons.biorender.com/biorender/5f35964d8d485800287e50b6/spheroidal-cell.png&quot;,&quot;fallbackUrl&quot;:&quot;https://res.cloudinary.com/dlcjuc3ej/image/upload/v1597347396/bcrb23qdl2txqiek1ew1.svg#/keystone/api/icons/5f35964d8d485800287e50b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2e28dcc-01b4-4d1c-b6b5-2dbf9225a786&quot;,&quot;order&quot;:&quot;5&quot;}},&quot;318bc02f-69ce-4342-aa2e-3478027ccc1b&quot;:{&quot;type&quot;:&quot;FIGURE_OBJECT&quot;,&quot;id&quot;:&quot;318bc02f-69ce-4342-aa2e-3478027ccc1b&quot;,&quot;name&quot;:&quot;Spheroidal cell&quot;,&quot;relativeTransform&quot;:{&quot;translate&quot;:{&quot;x&quot;:-39.328455234205826,&quot;y&quot;:-0.6338440109481689},&quot;rotate&quot;:0,&quot;skewX&quot;:0,&quot;scale&quot;:{&quot;x&quot;:0.1970554477786208,&quot;y&quot;:0.19510447785479929}},&quot;opacity&quot;:1,&quot;image&quot;:{&quot;url&quot;:&quot;https://icons.biorender.com/biorender/5f35964d8d485800287e50b6/spheroidal-cell.png&quot;,&quot;fallbackUrl&quot;:&quot;https://res.cloudinary.com/dlcjuc3ej/image/upload/v1597347396/bcrb23qdl2txqiek1ew1.svg#/keystone/api/icons/5f35964d8d485800287e50b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2e28dcc-01b4-4d1c-b6b5-2dbf9225a786&quot;,&quot;order&quot;:&quot;55&quot;}},&quot;2f4e1500-0a8b-44af-b875-8b97434e5b80&quot;:{&quot;type&quot;:&quot;FIGURE_OBJECT&quot;,&quot;id&quot;:&quot;2f4e1500-0a8b-44af-b875-8b97434e5b80&quot;,&quot;name&quot;:&quot;Spheroidal cell&quot;,&quot;relativeTransform&quot;:{&quot;translate&quot;:{&quot;x&quot;:40.8468386303786,&quot;y&quot;:0.5874099771779198},&quot;rotate&quot;:0,&quot;skewX&quot;:0,&quot;scale&quot;:{&quot;x&quot;:0.1970554477786208,&quot;y&quot;:0.19510447785479929}},&quot;opacity&quot;:1,&quot;image&quot;:{&quot;url&quot;:&quot;https://icons.biorender.com/biorender/5f35964d8d485800287e50b6/spheroidal-cell.png&quot;,&quot;fallbackUrl&quot;:&quot;https://res.cloudinary.com/dlcjuc3ej/image/upload/v1597347396/bcrb23qdl2txqiek1ew1.svg#/keystone/api/icons/5f35964d8d485800287e50b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2e28dcc-01b4-4d1c-b6b5-2dbf9225a786&quot;,&quot;order&quot;:&quot;8&quot;}},&quot;22ab5768-c8da-4683-9d6e-0a54e1ae9b8d&quot;:{&quot;relativeTransform&quot;:{&quot;translate&quot;:{&quot;x&quot;:350.91533777727824,&quot;y&quot;:-27.166957545652338},&quot;rotate&quot;:1.232595164407831e-32,&quot;skewX&quot;:0,&quot;scale&quot;:{&quot;x&quot;:1,&quot;y&quot;:1}},&quot;type&quot;:&quot;FIGURE_OBJECT&quot;,&quot;id&quot;:&quot;22ab5768-c8da-4683-9d6e-0a54e1ae9b8d&quot;,&quot;parent&quot;:{&quot;type&quot;:&quot;CHILD&quot;,&quot;parentId&quot;:&quot;d2049c43-1349-4f36-bd1a-0ee0f110a82e&quot;,&quot;order&quot;:&quot;2&quot;},&quot;name&quot;:&quot;Histone modifications (acetylation and methylation)&quot;,&quot;source&quot;:{&quot;id&quot;:&quot;60ccd77a1ddbb300a59aa766&quot;,&quot;type&quot;:&quot;ASSETS&quot;}},&quot;d6e3dad3-936d-4936-89b2-ec8321d9190c&quot;:{&quot;type&quot;:&quot;FIGURE_OBJECT&quot;,&quot;id&quot;:&quot;d6e3dad3-936d-4936-89b2-ec8321d9190c&quot;,&quot;relativeTransform&quot;:{&quot;translate&quot;:{&quot;x&quot;:-2.7229098870279556,&quot;y&quot;:39.031476601721515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22ab5768-c8da-4683-9d6e-0a54e1ae9b8d&quot;,&quot;order&quot;:&quot;05&quot;}},&quot;099d86aa-83e5-4368-a446-78b3e41834ae&quot;:{&quot;type&quot;:&quot;FIGURE_OBJECT&quot;,&quot;id&quot;:&quot;099d86aa-83e5-4368-a446-78b3e41834ae&quot;,&quot;relativeTransform&quot;:{&quot;translate&quot;:{&quot;x&quot;:-0.761905213624283,&quot;y&quot;:2.398296212790843},&quot;rotate&quot;:0},&quot;opacity&quot;:1,&quot;path&quot;:{&quot;type&quot;:&quot;POLY_LINE&quot;,&quot;points&quot;:[{&quot;x&quot;:0.5623577360183416,&quot;y&quot;:-3.4141746614500255},{&quot;x&quot;:-0.5623577360183416,&quot;y&quot;:3.4141746614500255}],&quot;closed&quot;:false},&quot;pathStyles&quot;:[{&quot;type&quot;:&quot;FILL&quot;,&quot;fillStyle&quot;:&quot;transparent&quot;},{&quot;type&quot;:&quot;STROKE&quot;,&quot;strokeStyle&quot;:&quot;rgba(107, 21, 25, 1)&quot;,&quot;lineWidth&quot;:1.205087155999378,&quot;lineJoin&quot;:&quot;round&quot;,&quot;dashArray&quot;:[0,0]}],&quot;isLocked&quot;:false,&quot;parent&quot;:{&quot;type&quot;:&quot;CHILD&quot;,&quot;parentId&quot;:&quot;d6e3dad3-936d-4936-89b2-ec8321d9190c&quot;,&quot;order&quot;:&quot;2&quot;}},&quot;34c09c92-fadf-4039-83ba-083f518fb09d&quot;:{&quot;type&quot;:&quot;FIGURE_OBJECT&quot;,&quot;id&quot;:&quot;34c09c92-fadf-4039-83ba-083f518fb09d&quot;,&quot;relativeTransform&quot;:{&quot;translate&quot;:{&quot;x&quot;:2.4520970381246654e-14,&quot;y&quot;:-2.335265059481665},&quot;rotate&quot;:0},&quot;layout&quot;:{&quot;sizeRatio&quot;:{&quot;x&quot;:0.907918718754436,&quot;y&quot;:0.6157695817530365},&quot;keepAspectRatio&quot;:true},&quot;opacity&quot;:1,&quot;path&quot;:{&quot;type&quot;:&quot;ELLIPSE&quot;,&quot;size&quot;:{&quot;x&quot;:7.970894888449511,&quot;y&quot;:8.119920418552477}},&quot;pathStyles&quot;:[{&quot;type&quot;:&quot;FILL&quot;,&quot;fillStyle&quot;:&quot;rgba(200, 77, 76, 1)&quot;},{&quot;type&quot;:&quot;STROKE&quot;,&quot;strokeStyle&quot;:&quot;rgba(107, 21, 25, 1)&quot;,&quot;lineWidth&quot;:0.6351924710095815,&quot;lineJoin&quot;:&quot;round&quot;,&quot;dashArray&quot;:[0,0]}],&quot;isLocked&quot;:false,&quot;parent&quot;:{&quot;type&quot;:&quot;CHILD&quot;,&quot;parentId&quot;:&quot;d6e3dad3-936d-4936-89b2-ec8321d9190c&quot;,&quot;order&quot;:&quot;5&quot;}},&quot;25f7f026-7a96-401d-bb78-000d43f6d3f4&quot;:{&quot;type&quot;:&quot;FIGURE_OBJECT&quot;,&quot;id&quot;:&quot;25f7f026-7a96-401d-bb78-000d43f6d3f4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3.8111548260574892,&quot;color&quot;:&quot;rgba(255,255,255,1)&quot;,&quot;fontWeight&quot;:&quot;normal&quot;,&quot;fontStyle&quot;:&quot;normal&quot;,&quot;decoration&quot;:&quot;none&quot;,&quot;script&quot;:&quot;none&quot;},&quot;range&quot;:[0,1]}],&quot;text&quot;:&quot;Me&quot;,&quot;baseStyle&quot;:{&quot;fontFamily&quot;:&quot;Roboto&quot;,&quot;fontSize&quot;:3.8111548260574892,&quot;color&quot;:&quot;rgba(255,255,255,1)&quot;,&quot;fontWeight&quot;:&quot;normal&quot;,&quot;fontStyle&quot;:&quot;normal&quot;,&quot;decoration&quot;:&quot;none&quot;,&quot;script&quot;:&quot;none&quot;}}],&quot;verticalAlign&quot;:&quot;TOP&quot;},&quot;size&quot;:{&quot;x&quot;:6.706080259253662,&quot;y&quot;:6},&quot;targetSize&quot;:{&quot;x&quot;:6.706080259253662,&quot;y&quot;:6},&quot;format&quot;:&quot;BETTER_TEXT&quot;,&quot;verticalAlign&quot;:&quot;TOP&quot;},&quot;parent&quot;:{&quot;type&quot;:&quot;CHILD&quot;,&quot;parentId&quot;:&quot;34c09c92-fadf-4039-83ba-083f518fb09d&quot;,&quot;order&quot;:&quot;5&quot;}},&quot;19605f8c-921d-4f23-ac22-67795047df70&quot;:{&quot;type&quot;:&quot;FIGURE_OBJECT&quot;,&quot;id&quot;:&quot;19605f8c-921d-4f23-ac22-67795047df70&quot;,&quot;relativeTransform&quot;:{&quot;translate&quot;:{&quot;x&quot;:-18.48316738437029,&quot;y&quot;:52.56742894009222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22ab5768-c8da-4683-9d6e-0a54e1ae9b8d&quot;,&quot;order&quot;:&quot;1&quot;}},&quot;35745626-bcd7-455b-9402-51781bef728b&quot;:{&quot;type&quot;:&quot;FIGURE_OBJECT&quot;,&quot;id&quot;:&quot;35745626-bcd7-455b-9402-51781bef728b&quot;,&quot;relativeTransform&quot;:{&quot;translate&quot;:{&quot;x&quot;:2.7970898824706922,&quot;y&quot;:2.328077185197157},&quot;rotate&quot;:0},&quot;opacity&quot;:1,&quot;path&quot;:{&quot;type&quot;:&quot;POLY_LINE&quot;,&quot;points&quot;:[{&quot;x&quot;:-3.030292885065345,&quot;y&quot;:-1.732835320461273},{&quot;x&quot;:3.030292885065345,&quot;y&quot;:1.732835320461273}],&quot;closed&quot;:false},&quot;pathStyles&quot;:[{&quot;type&quot;:&quot;FILL&quot;,&quot;fillStyle&quot;:&quot;transparent&quot;},{&quot;type&quot;:&quot;STROKE&quot;,&quot;strokeStyle&quot;:&quot;rgba(107, 21, 25, 1)&quot;,&quot;lineWidth&quot;:1.205087155999378,&quot;lineJoin&quot;:&quot;round&quot;,&quot;dashArray&quot;:[0,0]}],&quot;isLocked&quot;:false,&quot;parent&quot;:{&quot;type&quot;:&quot;CHILD&quot;,&quot;parentId&quot;:&quot;19605f8c-921d-4f23-ac22-67795047df70&quot;,&quot;order&quot;:&quot;2&quot;}},&quot;4280f32b-e0ce-4268-a8cb-f595671b42cb&quot;:{&quot;type&quot;:&quot;FIGURE_OBJECT&quot;,&quot;id&quot;:&quot;4280f32b-e0ce-4268-a8cb-f595671b42cb&quot;,&quot;relativeTransform&quot;:{&quot;translate&quot;:{&quot;x&quot;:-2.419224041872307,&quot;y&quot;:-0.5837066908991285},&quot;rotate&quot;:0},&quot;layout&quot;:{&quot;sizeRatio&quot;:{&quot;x&quot;:0.907918718754436,&quot;y&quot;:0.6157695817530365},&quot;keepAspectRatio&quot;:true},&quot;opacity&quot;:1,&quot;path&quot;:{&quot;type&quot;:&quot;ELLIPSE&quot;,&quot;size&quot;:{&quot;x&quot;:7.970894888449511,&quot;y&quot;:8.119920418552477}},&quot;pathStyles&quot;:[{&quot;type&quot;:&quot;FILL&quot;,&quot;fillStyle&quot;:&quot;rgba(200, 77, 76, 1)&quot;},{&quot;type&quot;:&quot;STROKE&quot;,&quot;strokeStyle&quot;:&quot;rgba(107, 21, 25, 1)&quot;,&quot;lineWidth&quot;:0.6351924710095815,&quot;lineJoin&quot;:&quot;round&quot;,&quot;dashArray&quot;:[0,0]}],&quot;isLocked&quot;:false,&quot;parent&quot;:{&quot;type&quot;:&quot;CHILD&quot;,&quot;parentId&quot;:&quot;19605f8c-921d-4f23-ac22-67795047df70&quot;,&quot;order&quot;:&quot;5&quot;}},&quot;5506db5e-40c2-4324-a0fb-caa891ccc4b2&quot;:{&quot;type&quot;:&quot;FIGURE_OBJECT&quot;,&quot;id&quot;:&quot;5506db5e-40c2-4324-a0fb-caa891ccc4b2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3.8111548260574892,&quot;color&quot;:&quot;rgba(255,255,255,1)&quot;,&quot;fontWeight&quot;:&quot;normal&quot;,&quot;fontStyle&quot;:&quot;normal&quot;,&quot;decoration&quot;:&quot;none&quot;,&quot;script&quot;:&quot;none&quot;},&quot;range&quot;:[0,1]}],&quot;text&quot;:&quot;Me&quot;,&quot;baseStyle&quot;:{&quot;fontFamily&quot;:&quot;Roboto&quot;,&quot;fontSize&quot;:3.8111548260574892,&quot;color&quot;:&quot;rgba(255,255,255,1)&quot;,&quot;fontWeight&quot;:&quot;normal&quot;,&quot;fontStyle&quot;:&quot;normal&quot;,&quot;decoration&quot;:&quot;none&quot;,&quot;script&quot;:&quot;none&quot;}}],&quot;verticalAlign&quot;:&quot;TOP&quot;},&quot;size&quot;:{&quot;x&quot;:6.706080259253662,&quot;y&quot;:6},&quot;targetSize&quot;:{&quot;x&quot;:6.706080259253662,&quot;y&quot;:6},&quot;format&quot;:&quot;BETTER_TEXT&quot;,&quot;verticalAlign&quot;:&quot;TOP&quot;},&quot;parent&quot;:{&quot;type&quot;:&quot;CHILD&quot;,&quot;parentId&quot;:&quot;4280f32b-e0ce-4268-a8cb-f595671b42cb&quot;,&quot;order&quot;:&quot;5&quot;}},&quot;411deb62-94c2-4a17-8ab3-8d198b102769&quot;:{&quot;type&quot;:&quot;FIGURE_OBJECT&quot;,&quot;id&quot;:&quot;411deb62-94c2-4a17-8ab3-8d198b102769&quot;,&quot;relativeTransform&quot;:{&quot;translate&quot;:{&quot;x&quot;:27.54530735227659,&quot;y&quot;:54.621083817418075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22ab5768-c8da-4683-9d6e-0a54e1ae9b8d&quot;,&quot;order&quot;:&quot;2&quot;}},&quot;50c75514-786a-4f79-9df4-54f81de55124&quot;:{&quot;type&quot;:&quot;FIGURE_OBJECT&quot;,&quot;id&quot;:&quot;50c75514-786a-4f79-9df4-54f81de55124&quot;,&quot;relativeTransform&quot;:{&quot;translate&quot;:{&quot;x&quot;:2.797089882470741,&quot;y&quot;:2.229536944477157},&quot;rotate&quot;:0},&quot;opacity&quot;:1,&quot;path&quot;:{&quot;type&quot;:&quot;POLY_LINE&quot;,&quot;points&quot;:[{&quot;x&quot;:-3.408182187561238,&quot;y&quot;:-1.0505883888421363},{&quot;x&quot;:3.408182187561238,&quot;y&quot;:1.0505883888421363}],&quot;closed&quot;:false},&quot;pathStyles&quot;:[{&quot;type&quot;:&quot;FILL&quot;,&quot;fillStyle&quot;:&quot;transparent&quot;},{&quot;type&quot;:&quot;STROKE&quot;,&quot;strokeStyle&quot;:&quot;rgba(107, 21, 25, 1)&quot;,&quot;lineWidth&quot;:1.205087155999378,&quot;lineJoin&quot;:&quot;round&quot;,&quot;dashArray&quot;:[0,0]}],&quot;isLocked&quot;:false,&quot;parent&quot;:{&quot;type&quot;:&quot;CHILD&quot;,&quot;parentId&quot;:&quot;411deb62-94c2-4a17-8ab3-8d198b102769&quot;,&quot;order&quot;:&quot;2&quot;}},&quot;1b8873f3-c4f4-4ab1-aad9-b94d26792cc4&quot;:{&quot;type&quot;:&quot;FIGURE_OBJECT&quot;,&quot;id&quot;:&quot;1b8873f3-c4f4-4ab1-aad9-b94d26792cc4&quot;,&quot;relativeTransform&quot;:{&quot;translate&quot;:{&quot;x&quot;:-2.7971133443682006,&quot;y&quot;:7.662803244139578e-15},&quot;rotate&quot;:0},&quot;layout&quot;:{&quot;sizeRatio&quot;:{&quot;x&quot;:0.907918718754436,&quot;y&quot;:0.6157695817530365},&quot;keepAspectRatio&quot;:true},&quot;opacity&quot;:1,&quot;path&quot;:{&quot;type&quot;:&quot;ELLIPSE&quot;,&quot;size&quot;:{&quot;x&quot;:7.970894888449511,&quot;y&quot;:8.119920418552477}},&quot;pathStyles&quot;:[{&quot;type&quot;:&quot;FILL&quot;,&quot;fillStyle&quot;:&quot;rgba(200, 77, 76, 1)&quot;},{&quot;type&quot;:&quot;STROKE&quot;,&quot;strokeStyle&quot;:&quot;rgba(107, 21, 25, 1)&quot;,&quot;lineWidth&quot;:0.6351924710095815,&quot;lineJoin&quot;:&quot;round&quot;,&quot;dashArray&quot;:[0,0]}],&quot;isLocked&quot;:false,&quot;parent&quot;:{&quot;type&quot;:&quot;CHILD&quot;,&quot;parentId&quot;:&quot;411deb62-94c2-4a17-8ab3-8d198b102769&quot;,&quot;order&quot;:&quot;5&quot;}},&quot;79ffae34-b7f4-47f1-bfc2-70ed4e69c5b4&quot;:{&quot;type&quot;:&quot;FIGURE_OBJECT&quot;,&quot;id&quot;:&quot;79ffae34-b7f4-47f1-bfc2-70ed4e69c5b4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3.8111548260574892,&quot;color&quot;:&quot;rgba(255,255,255,1)&quot;,&quot;fontWeight&quot;:&quot;normal&quot;,&quot;fontStyle&quot;:&quot;normal&quot;,&quot;decoration&quot;:&quot;none&quot;,&quot;script&quot;:&quot;none&quot;},&quot;range&quot;:[0,1]}],&quot;text&quot;:&quot;Me&quot;,&quot;baseStyle&quot;:{&quot;fontFamily&quot;:&quot;Roboto&quot;,&quot;fontSize&quot;:3.8111548260574892,&quot;color&quot;:&quot;rgba(255,255,255,1)&quot;,&quot;fontWeight&quot;:&quot;normal&quot;,&quot;fontStyle&quot;:&quot;normal&quot;,&quot;decoration&quot;:&quot;none&quot;,&quot;script&quot;:&quot;none&quot;}}],&quot;verticalAlign&quot;:&quot;TOP&quot;},&quot;size&quot;:{&quot;x&quot;:6.706080259253662,&quot;y&quot;:6},&quot;targetSize&quot;:{&quot;x&quot;:6.706080259253662,&quot;y&quot;:6},&quot;format&quot;:&quot;BETTER_TEXT&quot;,&quot;verticalAlign&quot;:&quot;TOP&quot;},&quot;parent&quot;:{&quot;type&quot;:&quot;CHILD&quot;,&quot;parentId&quot;:&quot;1b8873f3-c4f4-4ab1-aad9-b94d26792cc4&quot;,&quot;order&quot;:&quot;5&quot;}},&quot;ccaf07bc-b1f1-4612-9d2a-cda5d403cf44&quot;:{&quot;type&quot;:&quot;FIGURE_OBJECT&quot;,&quot;id&quot;:&quot;ccaf07bc-b1f1-4612-9d2a-cda5d403cf44&quot;,&quot;relativeTransform&quot;:{&quot;translate&quot;:{&quot;x&quot;:35.38713436573333,&quot;y&quot;:40.35162555916047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22ab5768-c8da-4683-9d6e-0a54e1ae9b8d&quot;,&quot;order&quot;:&quot;3&quot;}},&quot;a7ccb390-2d8a-44e7-8f39-edf5d7559fb3&quot;:{&quot;type&quot;:&quot;FIGURE_OBJECT&quot;,&quot;id&quot;:&quot;a7ccb390-2d8a-44e7-8f39-edf5d7559fb3&quot;,&quot;relativeTransform&quot;:{&quot;translate&quot;:{&quot;x&quot;:2.4766313242781584,&quot;y&quot;:3.3878473886720455},&quot;rotate&quot;:0},&quot;opacity&quot;:1,&quot;path&quot;:{&quot;type&quot;:&quot;POLY_LINE&quot;,&quot;points&quot;:[{&quot;x&quot;:-1.5787232472590036,&quot;y&quot;:-2.2964589798762525},{&quot;x&quot;:1.5787232472590036,&quot;y&quot;:2.2964589798762525}],&quot;closed&quot;:false},&quot;pathStyles&quot;:[{&quot;type&quot;:&quot;FILL&quot;,&quot;fillStyle&quot;:&quot;transparent&quot;},{&quot;type&quot;:&quot;STROKE&quot;,&quot;strokeStyle&quot;:&quot;rgba(57, 28, 84, 1)&quot;,&quot;lineWidth&quot;:1.205087155999378,&quot;lineJoin&quot;:&quot;round&quot;,&quot;dashArray&quot;:[0,0]}],&quot;isLocked&quot;:false,&quot;parent&quot;:{&quot;type&quot;:&quot;CHILD&quot;,&quot;parentId&quot;:&quot;ccaf07bc-b1f1-4612-9d2a-cda5d403cf44&quot;,&quot;order&quot;:&quot;2&quot;}},&quot;e1d27936-85da-4802-a68c-046bacc0a3df&quot;:{&quot;type&quot;:&quot;FIGURE_OBJECT&quot;,&quot;id&quot;:&quot;e1d27936-85da-4802-a68c-046bacc0a3df&quot;,&quot;relativeTransform&quot;:{&quot;translate&quot;:{&quot;x&quot;:-0.647195845873334,&quot;y&quot;:-2.2071005537889965},&quot;rotate&quot;:0},&quot;layout&quot;:{&quot;sizeRatio&quot;:{&quot;x&quot;:0.907918718754436,&quot;y&quot;:0.615771614533287},&quot;keepAspectRatio&quot;:true},&quot;opacity&quot;:1,&quot;path&quot;:{&quot;type&quot;:&quot;ELLIPSE&quot;,&quot;size&quot;:{&quot;x&quot;:7.970868574996072,&quot;y&quot;:8.119893613137169}},&quot;pathStyles&quot;:[{&quot;type&quot;:&quot;FILL&quot;,&quot;fillStyle&quot;:&quot;rgba(145, 99, 193, 1)&quot;},{&quot;type&quot;:&quot;STROKE&quot;,&quot;strokeStyle&quot;:&quot;rgba(57, 28, 84, 1)&quot;,&quot;lineWidth&quot;:0.6351924710095815,&quot;lineJoin&quot;:&quot;round&quot;,&quot;dashArray&quot;:[0,0]}],&quot;isLocked&quot;:false,&quot;parent&quot;:{&quot;type&quot;:&quot;CHILD&quot;,&quot;parentId&quot;:&quot;ccaf07bc-b1f1-4612-9d2a-cda5d403cf44&quot;,&quot;order&quot;:&quot;5&quot;}},&quot;0e4ddad4-fe7b-4ec5-9c47-f4b720835bd6&quot;:{&quot;type&quot;:&quot;FIGURE_OBJECT&quot;,&quot;id&quot;:&quot;0e4ddad4-fe7b-4ec5-9c47-f4b720835bd6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3.8111548260574892,&quot;color&quot;:&quot;rgba(255,255,255,1)&quot;,&quot;fontWeight&quot;:&quot;normal&quot;,&quot;fontStyle&quot;:&quot;normal&quot;,&quot;decoration&quot;:&quot;none&quot;,&quot;script&quot;:&quot;none&quot;},&quot;range&quot;:[0,1]}],&quot;text&quot;:&quot;Ac&quot;,&quot;baseStyle&quot;:{&quot;fontFamily&quot;:&quot;Roboto&quot;,&quot;fontSize&quot;:3.8111548260574892,&quot;color&quot;:&quot;rgba(255,255,255,1)&quot;,&quot;fontWeight&quot;:&quot;normal&quot;,&quot;fontStyle&quot;:&quot;normal&quot;,&quot;decoration&quot;:&quot;none&quot;,&quot;script&quot;:&quot;none&quot;}}],&quot;verticalAlign&quot;:&quot;TOP&quot;},&quot;size&quot;:{&quot;x&quot;:6.706080259253662,&quot;y&quot;:6},&quot;targetSize&quot;:{&quot;x&quot;:6.706080259253662,&quot;y&quot;:6},&quot;format&quot;:&quot;BETTER_TEXT&quot;,&quot;verticalAlign&quot;:&quot;TOP&quot;},&quot;parent&quot;:{&quot;type&quot;:&quot;CHILD&quot;,&quot;parentId&quot;:&quot;e1d27936-85da-4802-a68c-046bacc0a3df&quot;,&quot;order&quot;:&quot;5&quot;}},&quot;ea0061c0-79f5-4913-9b62-71a353ebea7a&quot;:{&quot;type&quot;:&quot;FIGURE_OBJECT&quot;,&quot;id&quot;:&quot;ea0061c0-79f5-4913-9b62-71a353ebea7a&quot;,&quot;relativeTransform&quot;:{&quot;translate&quot;:{&quot;x&quot;:83.08163136973526,&quot;y&quot;:40.35134052586378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22ab5768-c8da-4683-9d6e-0a54e1ae9b8d&quot;,&quot;order&quot;:&quot;5&quot;}},&quot;090d366c-f545-47fd-a5e3-168852af089a&quot;:{&quot;type&quot;:&quot;FIGURE_OBJECT&quot;,&quot;id&quot;:&quot;090d366c-f545-47fd-a5e3-168852af089a&quot;,&quot;relativeTransform&quot;:{&quot;translate&quot;:{&quot;x&quot;:2.5342205749127054,&quot;y&quot;:3.466625198863384},&quot;rotate&quot;:0},&quot;opacity&quot;:1,&quot;path&quot;:{&quot;type&quot;:&quot;POLY_LINE&quot;,&quot;points&quot;:[{&quot;x&quot;:-1.6154333897326658,&quot;y&quot;:-2.3498586726233013},{&quot;x&quot;:1.6154333897326658,&quot;y&quot;:2.3498586726233013}],&quot;closed&quot;:false},&quot;pathStyles&quot;:[{&quot;type&quot;:&quot;FILL&quot;,&quot;fillStyle&quot;:&quot;transparent&quot;},{&quot;type&quot;:&quot;STROKE&quot;,&quot;strokeStyle&quot;:&quot;rgba(136, 113, 168, 1)&quot;,&quot;lineWidth&quot;:1.2331091169521515,&quot;lineJoin&quot;:&quot;round&quot;,&quot;dashArray&quot;:[0,0]}],&quot;isLocked&quot;:false,&quot;parent&quot;:{&quot;type&quot;:&quot;CHILD&quot;,&quot;parentId&quot;:&quot;ea0061c0-79f5-4913-9b62-71a353ebea7a&quot;,&quot;order&quot;:&quot;2&quot;}},&quot;8165f378-eeed-4e35-bd16-ab49ef626bad&quot;:{&quot;type&quot;:&quot;FIGURE_OBJECT&quot;,&quot;id&quot;:&quot;8165f378-eeed-4e35-bd16-ab49ef626bad&quot;,&quot;relativeTransform&quot;:{&quot;translate&quot;:{&quot;x&quot;:-0.6622451281029472,&quot;y&quot;:-2.258422389914495},&quot;rotate&quot;:0},&quot;layout&quot;:{&quot;sizeRatio&quot;:{&quot;x&quot;:0.907918718754436,&quot;y&quot;:0.615771614533287},&quot;keepAspectRatio&quot;:true},&quot;opacity&quot;:1,&quot;path&quot;:{&quot;type&quot;:&quot;ELLIPSE&quot;,&quot;size&quot;:{&quot;x&quot;:7.970868574996074,&quot;y&quot;:8.119893613137169}},&quot;pathStyles&quot;:[{&quot;type&quot;:&quot;FILL&quot;,&quot;fillStyle&quot;:&quot;rgba(185, 169, 212, 1)&quot;},{&quot;type&quot;:&quot;STROKE&quot;,&quot;strokeStyle&quot;:&quot;rgba(136,113,169,1)&quot;,&quot;lineWidth&quot;:0.6499626380730295,&quot;lineJoin&quot;:&quot;round&quot;,&quot;dashArray&quot;:[0,0]}],&quot;isLocked&quot;:false,&quot;parent&quot;:{&quot;type&quot;:&quot;CHILD&quot;,&quot;parentId&quot;:&quot;ea0061c0-79f5-4913-9b62-71a353ebea7a&quot;,&quot;order&quot;:&quot;5&quot;}},&quot;a1419228-acb2-4d91-b208-7a46d24d430f&quot;:{&quot;type&quot;:&quot;FIGURE_OBJECT&quot;,&quot;id&quot;:&quot;a1419228-acb2-4d91-b208-7a46d24d430f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3.8997758284381767,&quot;color&quot;:&quot;rgb(0,0,0)&quot;,&quot;fontWeight&quot;:&quot;normal&quot;,&quot;fontStyle&quot;:&quot;normal&quot;,&quot;decoration&quot;:&quot;none&quot;,&quot;script&quot;:&quot;none&quot;},&quot;range&quot;:[0,1]}],&quot;text&quot;:&quot;Ac&quot;,&quot;baseStyle&quot;:{&quot;fontFamily&quot;:&quot;Roboto&quot;,&quot;fontSize&quot;:3.8997758284381767,&quot;color&quot;:&quot;rgb(0,0,0)&quot;,&quot;fontWeight&quot;:&quot;normal&quot;,&quot;fontStyle&quot;:&quot;normal&quot;,&quot;decoration&quot;:&quot;none&quot;,&quot;script&quot;:&quot;none&quot;}}],&quot;verticalAlign&quot;:&quot;TOP&quot;},&quot;size&quot;:{&quot;x&quot;:6.862017129243063,&quot;y&quot;:6},&quot;targetSize&quot;:{&quot;x&quot;:6.862017129243063,&quot;y&quot;:6},&quot;format&quot;:&quot;BETTER_TEXT&quot;,&quot;verticalAlign&quot;:&quot;TOP&quot;},&quot;parent&quot;:{&quot;type&quot;:&quot;CHILD&quot;,&quot;parentId&quot;:&quot;8165f378-eeed-4e35-bd16-ab49ef626bad&quot;,&quot;order&quot;:&quot;5&quot;}},&quot;45ffc2da-3684-4d1f-9a91-8630a482ae36&quot;:{&quot;type&quot;:&quot;FIGURE_OBJECT&quot;,&quot;id&quot;:&quot;45ffc2da-3684-4d1f-9a91-8630a482ae36&quot;,&quot;name&quot;:&quot;Generic enzyme 1a&quot;,&quot;relativeTransform&quot;:{&quot;translate&quot;:{&quot;x&quot;:18.775359872333105,&quot;y&quot;:52.56731898621362},&quot;rotate&quot;:1.878672406846697,&quot;skewX&quot;:-5.428267109117734e-16,&quot;scale&quot;:{&quot;x&quot;:0.1495662286618411,&quot;y&quot;:0.14956622866184088}},&quot;opacity&quot;:1,&quot;image&quot;:{&quot;url&quot;:&quot;https://res.cloudinary.com/dlcjuc3ej/image/upload/v1551981463/lobk8yemeqqshw9tjkme.svg&quot;,&quot;size&quot;:{&quot;x&quot;:159,&quot;y&quot;:91},&quot;isPremium&quot;:false},&quot;source&quot;:{&quot;id&quot;:&quot;5be5e8637664d21200a3f72f&quot;,&quot;type&quot;:&quot;ASSETS&quot;},&quot;pathStyles&quot;:[{&quot;type&quot;:&quot;FILL&quot;,&quot;fillStyle&quot;:&quot;rgb(0,0,0)&quot;}],&quot;isLocked&quot;:false,&quot;parent&quot;:{&quot;type&quot;:&quot;CHILD&quot;,&quot;parentId&quot;:&quot;22ab5768-c8da-4683-9d6e-0a54e1ae9b8d&quot;,&quot;order&quot;:&quot;6&quot;}},&quot;6d62999f-9507-403d-9881-d49d63b20cf4&quot;:{&quot;type&quot;:&quot;FIGURE_OBJECT&quot;,&quot;id&quot;:&quot;6d62999f-9507-403d-9881-d49d63b20cf4&quot;,&quot;name&quot;:&quot;Generic enzyme 1a&quot;,&quot;relativeTransform&quot;:{&quot;translate&quot;:{&quot;x&quot;:31.264217233940112,&quot;y&quot;:32.88091723511339},&quot;rotate&quot;:2.523397032533402,&quot;skewX&quot;:-7.596932341009596e-17,&quot;scale&quot;:{&quot;x&quot;:0.1511109718299006,&quot;y&quot;:0.15111097182990066}},&quot;opacity&quot;:1,&quot;image&quot;:{&quot;url&quot;:&quot;https://res.cloudinary.com/dlcjuc3ej/image/upload/v1551981463/qkgxct45i3ktmnolpml2.svg&quot;,&quot;size&quot;:{&quot;x&quot;:159,&quot;y&quot;:91},&quot;isPremium&quot;:false},&quot;source&quot;:{&quot;id&quot;:&quot;5be5e8637664d21200a3f72f&quot;,&quot;type&quot;:&quot;ASSETS&quot;},&quot;pathStyles&quot;:[{&quot;type&quot;:&quot;FILL&quot;,&quot;fillStyle&quot;:&quot;rgb(0,0,0)&quot;}],&quot;isLocked&quot;:false,&quot;parent&quot;:{&quot;type&quot;:&quot;CHILD&quot;,&quot;parentId&quot;:&quot;22ab5768-c8da-4683-9d6e-0a54e1ae9b8d&quot;,&quot;order&quot;:&quot;8&quot;}},&quot;1a2bb0f0-9e15-4f92-8b73-94ca427999bd&quot;:{&quot;relativeTransform&quot;:{&quot;translate&quot;:{&quot;x&quot;:12.974927896023246,&quot;y&quot;:56.7560461623704},&quot;rotate&quot;:0},&quot;type&quot;:&quot;FIGURE_OBJECT&quot;,&quot;id&quot;:&quot;1a2bb0f0-9e15-4f92-8b73-94ca427999bd&quot;,&quot;name&quot;:&quot;Nucleosome brush (straight)&quot;,&quot;opacity&quot;:1,&quot;source&quot;:{&quot;id&quot;:&quot;5f0c5d55777aae00acf409bf&quot;,&quot;type&quot;:&quot;ASSETS&quot;},&quot;path&quot;:{&quot;type&quot;:&quot;POLY_LINE&quot;,&quot;points&quot;:[{&quot;x&quot;:-90.56886821934503,&quot;y&quot;:0},{&quot;x&quot;:100.48833334453997,&quot;y&quot;:0}],&quot;closed&quot;:false},&quot;pathStyles&quot;:[{&quot;type&quot;:&quot;FILL&quot;,&quot;fillStyle&quot;:&quot;rgba(0,0,0,0)&quot;},{&quot;type&quot;:&quot;STROKE&quot;,&quot;strokeStyle&quot;:&quot;rgba(0,0,0,0)&quot;,&quot;lineWidth&quot;:28.039535740872854,&quot;lineJoin&quot;:&quot;round&quot;}],&quot;pathSmoothing&quot;:{&quot;type&quot;:&quot;CATMULL_SMOOTHING&quot;,&quot;smoothing&quot;:0.2},&quot;pathPattern&quot;:{&quot;type&quot;:&quot;ROW&quot;,&quot;patternId&quot;:&quot;34d9a184-b264-48f8-b057-22b356cc4750&quot;,&quot;patternTransform&quot;:{&quot;translate&quot;:{&quot;x&quot;:-0.008571428571428572,&quot;y&quot;:-0.5},&quot;rotate&quot;:0,&quot;skewX&quot;:0,&quot;scale&quot;:{&quot;x&quot;:0.005494505494505495,&quot;y&quot;:0.005494505494505495}},&quot;xUnits&quot;:&quot;STROKE_WIDTH&quot;,&quot;yUnits&quot;:&quot;STROKE_WIDTH&quot;,&quot;bending&quot;:true,&quot;repeat&quot;:{&quot;distance&quot;:1.697142857142857,&quot;align&quot;:&quot;CENTER&quot;},&quot;isPremium&quot;:true},&quot;isLocked&quot;:false,&quot;parent&quot;:{&quot;type&quot;:&quot;CHILD&quot;,&quot;parentId&quot;:&quot;22ab5768-c8da-4683-9d6e-0a54e1ae9b8d&quot;,&quot;order&quot;:&quot;7&quot;},&quot;isPremium&quot;:true},&quot;34d9a184-b264-48f8-b057-22b356cc4750&quot;:{&quot;type&quot;:&quot;FIGURE_OBJECT&quot;,&quot;id&quot;:&quot;34d9a184-b264-48f8-b057-22b356cc4750&quot;,&quot;relativeTransform&quot;:{&quot;translate&quot;:{&quot;x&quot;:0,&quot;y&quot;:0},&quot;rotate&quot;:0,&quot;skewX&quot;:0,&quot;scale&quot;:{&quot;x&quot;:1,&quot;y&quot;:1}},&quot;source&quot;:{&quot;type&quot;:&quot;ASSETS&quot;,&quot;id&quot;:&quot;5f0c5c86e823060028b2b513&quot;},&quot;name&quot;:&quot;Nucleosome (for brush)&quot;},&quot;c8957340-120c-48b0-8961-9254f0949614&quot;:{&quot;type&quot;:&quot;FIGURE_OBJECT&quot;,&quot;id&quot;:&quot;c8957340-120c-48b0-8961-9254f0949614&quot;,&quot;parent&quot;:{&quot;type&quot;:&quot;CHILD&quot;,&quot;parentId&quot;:&quot;34d9a184-b264-48f8-b057-22b356cc4750&quot;,&quot;order&quot;:&quot;5&quot;},&quot;relativeTransform&quot;:{&quot;translate&quot;:{&quot;x&quot;:0,&quot;y&quot;:0},&quot;rotate&quot;:0,&quot;skewX&quot;:0,&quot;scale&quot;:{&quot;x&quot;:1,&quot;y&quot;:1}}},&quot;d1b10d08-743b-4245-9945-edb4b96352d8&quot;:{&quot;type&quot;:&quot;FIGURE_OBJECT&quot;,&quot;id&quot;:&quot;d1b10d08-743b-4245-9945-edb4b96352d8&quot;,&quot;parent&quot;:{&quot;type&quot;:&quot;CHILD&quot;,&quot;parentId&quot;:&quot;c8957340-120c-48b0-8961-9254f0949614&quot;,&quot;order&quot;:&quot;1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210.842,&quot;y&quot;:27.717,&quot;isEndPoint&quot;:true},{&quot;x&quot;:199.235,&quot;y&quot;:33.717,&quot;isEndPoint&quot;:false},{&quot;x&quot;:172.782,&quot;y&quot;:88.759,&quot;isEndPoint&quot;:false},{&quot;x&quot;:183.64200000000002,&quot;y&quot;:135.301,&quot;isEndPoint&quot;:true},{&quot;x&quot;:193.17700000000002,&quot;y&quot;:176.16199999999998,&quot;isEndPoint&quot;:false},{&quot;x&quot;:248.52900000000002,&quot;y&quot;:170.90699999999998,&quot;isEndPoint&quot;:false},{&quot;x&quot;:312.98800000000006,&quot;y&quot;:170.90699999999998,&quot;isEndPoint&quot;:true}],&quot;closed&quot;:false}},&quot;pathStyles&quot;:[{&quot;type&quot;:&quot;STROKE&quot;,&quot;strokeStyle&quot;:&quot;#25235a&quot;,&quot;lineWidth&quot;:5.567,&quot;lineJoin&quot;:&quot;round&quot;}],&quot;opacity&quot;:1},&quot;9be19530-7a3c-47fc-82ae-3b4531874be1&quot;:{&quot;type&quot;:&quot;FIGURE_OBJECT&quot;,&quot;id&quot;:&quot;9be19530-7a3c-47fc-82ae-3b4531874be1&quot;,&quot;parent&quot;:{&quot;type&quot;:&quot;CHILD&quot;,&quot;parentId&quot;:&quot;c8957340-120c-48b0-8961-9254f0949614&quot;,&quot;order&quot;:&quot;2&quot;},&quot;relativeTransform&quot;:{&quot;translate&quot;:{&quot;x&quot;:196.48136071507977,&quot;y&quot;:104.74383261730316},&quot;rotate&quot;:-1.0937629228566332,&quot;skewX&quot;:0,&quot;scale&quot;:{&quot;x&quot;:1,&quot;y&quot;:1}},&quot;path&quot;:{&quot;type&quot;:&quot;ELLIPSE&quot;,&quot;size&quot;:{&quot;x&quot;:146.78,&quot;y&quot;:45.704}},&quot;pathStyles&quot;:[{&quot;type&quot;:&quot;FILL&quot;,&quot;fillStyle&quot;:&quot;#28a0c4&quot;}],&quot;opacity&quot;:1},&quot;da51ff6a-6289-40ec-9fda-dad9f1f301b8&quot;:{&quot;type&quot;:&quot;FIGURE_OBJECT&quot;,&quot;id&quot;:&quot;da51ff6a-6289-40ec-9fda-dad9f1f301b8&quot;,&quot;parent&quot;:{&quot;type&quot;:&quot;CHILD&quot;,&quot;parentId&quot;:&quot;c8957340-120c-48b0-8961-9254f0949614&quot;,&quot;order&quot;:&quot;3&quot;},&quot;relativeTransform&quot;:{&quot;translate&quot;:{&quot;x&quot;:162.82215650729535,&quot;y&quot;:87.3458066619713},&quot;rotate&quot;:0.4770334039382634,&quot;skewX&quot;:0,&quot;scale&quot;:{&quot;x&quot;:1,&quot;y&quot;:1}},&quot;path&quot;:{&quot;type&quot;:&quot;RECT&quot;,&quot;size&quot;:{&quot;x&quot;:76.346,&quot;y&quot;:146.78}},&quot;pathStyles&quot;:[{&quot;type&quot;:&quot;FILL&quot;,&quot;fillStyle&quot;:&quot;#28a0c4&quot;}],&quot;opacity&quot;:1},&quot;c06ac94d-ecf1-41f4-bb8a-44fe39e6bd5d&quot;:{&quot;type&quot;:&quot;FIGURE_OBJECT&quot;,&quot;id&quot;:&quot;c06ac94d-ecf1-41f4-bb8a-44fe39e6bd5d&quot;,&quot;parent&quot;:{&quot;type&quot;:&quot;CHILD&quot;,&quot;parentId&quot;:&quot;c8957340-120c-48b0-8961-9254f0949614&quot;,&quot;order&quot;:&quot;5&quot;},&quot;relativeTransform&quot;:{&quot;translate&quot;:{&quot;x&quot;:130.10464221138693,&quot;y&quot;:70.43664821396271},&quot;rotate&quot;:-1.0937629228566332,&quot;skewX&quot;:0,&quot;scale&quot;:{&quot;x&quot;:1,&quot;y&quot;:1}},&quot;path&quot;:{&quot;type&quot;:&quot;ELLIPSE&quot;,&quot;size&quot;:{&quot;x&quot;:146.78,&quot;y&quot;:45.704}},&quot;pathStyles&quot;:[{&quot;type&quot;:&quot;FILL&quot;,&quot;fillStyle&quot;:&quot;#5bc4d3&quot;}],&quot;opacity&quot;:1},&quot;c4a56d71-60a2-4c5a-bdd1-0d17fbc04836&quot;:{&quot;type&quot;:&quot;FIGURE_OBJECT&quot;,&quot;id&quot;:&quot;c4a56d71-60a2-4c5a-bdd1-0d17fbc04836&quot;,&quot;parent&quot;:{&quot;type&quot;:&quot;CHILD&quot;,&quot;parentId&quot;:&quot;c8957340-120c-48b0-8961-9254f0949614&quot;,&quot;order&quot;:&quot;6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84.568,&quot;y&quot;:13.14,&quot;isEndPoint&quot;:true},{&quot;x&quot;:202.70600000000002,&quot;y&quot;:22.514000000000003,&quot;isEndPoint&quot;:false},{&quot;x&quot;:189.14200000000002,&quot;y&quot;:52.891,&quot;isEndPoint&quot;:false},{&quot;x&quot;:183.46800000000002,&quot;y&quot;:65.977,&quot;isEndPoint&quot;:true},{&quot;x&quot;:172.83700000000002,&quot;y&quot;:90.495,&quot;isEndPoint&quot;:false},{&quot;x&quot;:160.454,&quot;y&quot;:113.436,&quot;isEndPoint&quot;:false},{&quot;x&quot;:142.37400000000002,&quot;y&quot;:133.364,&quot;isEndPoint&quot;:true},{&quot;x&quot;:132.49400000000003,&quot;y&quot;:144.25400000000002,&quot;isEndPoint&quot;:false},{&quot;x&quot;:121.80500000000002,&quot;y&quot;:153.464,&quot;isEndPoint&quot;:false},{&quot;x&quot;:107.87400000000002,&quot;y&quot;:158.727,&quot;isEndPoint&quot;:true},{&quot;x&quot;:82.67400000000002,&quot;y&quot;:168.256,&quot;isEndPoint&quot;:false},{&quot;x&quot;:55.15800000000002,&quot;y&quot;:169.377,&quot;isEndPoint&quot;:false},{&quot;x&quot;:28.53100000000002,&quot;y&quot;:170.389,&quot;isEndPoint&quot;:true},{&quot;x&quot;:18.73100000000002,&quot;y&quot;:170.76100000000002,&quot;isEndPoint&quot;:false},{&quot;x&quot;:8.91400000000002,&quot;y&quot;:170.907,&quot;isEndPoint&quot;:false},{&quot;x&quot;:-0.8979999999999784,&quot;y&quot;:170.907,&quot;isEndPoint&quot;:true}],&quot;closed&quot;:false}},&quot;pathStyles&quot;:[{&quot;type&quot;:&quot;STROKE&quot;,&quot;strokeStyle&quot;:&quot;#25235a&quot;,&quot;lineWidth&quot;:5.567,&quot;lineJoin&quot;:&quot;round&quot;}],&quot;opacity&quot;:1},&quot;8a06a626-ef73-4c59-89d0-bbc7aa1b814b&quot;:{&quot;type&quot;:&quot;FIGURE_OBJECT&quot;,&quot;id&quot;:&quot;8a06a626-ef73-4c59-89d0-bbc7aa1b814b&quot;,&quot;parent&quot;:{&quot;type&quot;:&quot;CHILD&quot;,&quot;parentId&quot;:&quot;c8957340-120c-48b0-8961-9254f0949614&quot;,&quot;order&quot;:&quot;7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209.323,&quot;y&quot;:26.1,&quot;isEndPoint&quot;:true},{&quot;x&quot;:220.871,&quot;y&quot;:32.069,&quot;isEndPoint&quot;:false},{&quot;x&quot;:214.69400000000002,&quot;y&quot;:66.97200000000001,&quot;isEndPoint&quot;:false},{&quot;x&quot;:195.523,&quot;y&quot;:104.05799999999999,&quot;isEndPoint&quot;:true},{&quot;x&quot;:176.352,&quot;y&quot;:141.144,&quot;isEndPoint&quot;:false},{&quot;x&quot;:151.458,&quot;y&quot;:166.372,&quot;isEndPoint&quot;:false},{&quot;x&quot;:139.91,&quot;y&quot;:160.4,&quot;isEndPoint&quot;:true}],&quot;closed&quot;:false}},&quot;pathStyles&quot;:[{&quot;type&quot;:&quot;STROKE&quot;,&quot;strokeStyle&quot;:&quot;#25235a&quot;,&quot;lineWidth&quot;:5.539,&quot;lineJoin&quot;:&quot;round&quot;}],&quot;opacity&quot;:1},&quot;1bd7c5f7-576f-49b1-94f3-783504f354d5&quot;:{&quot;type&quot;:&quot;FIGURE_OBJECT&quot;,&quot;id&quot;:&quot;1bd7c5f7-576f-49b1-94f3-783504f354d5&quot;,&quot;relativeTransform&quot;:{&quot;translate&quot;:{&quot;x&quot;:106.95916196679472,&quot;y&quot;:143.82900649371942},&quot;rotate&quot;:-1.570796326794897,&quot;skewX&quot;:-8.326672684688669e-17},&quot;opacity&quot;:1,&quot;path&quot;:{&quot;type&quot;:&quot;BRACKET&quot;,&quot;size&quot;:{&quot;x&quot;:38.70829392538657,&quot;y&quot;:629.3739061340199},&quot;handleBase&quot;:{&quot;x&quot;:-1,&quot;y&quot;:0},&quot;handleWidth&quot;:14,&quot;cornerRounding&quot;:{&quot;type&quot;:&quot;ARC_LENGTH&quot;,&quot;global&quot;:17.27875959474386,&quot;perNode&quot;:{&quot;3&quot;:0}}},&quot;pathStyles&quot;:[{&quot;type&quot;:&quot;FILL&quot;,&quot;fillStyle&quot;:&quot;rgba(0,0,0,0)&quot;},{&quot;type&quot;:&quot;STROKE&quot;,&quot;strokeStyle&quot;:&quot;rgb(149, 170, 211)&quot;,&quot;lineWidth&quot;:2,&quot;lineJoin&quot;:&quot;round&quot;}],&quot;isLocked&quot;:false,&quot;parent&quot;:{&quot;type&quot;:&quot;CHILD&quot;,&quot;parentId&quot;:&quot;b6704bcf-c0ab-4137-963a-6d6ae49d9aff&quot;,&quot;order&quot;:&quot;9999999999995&quot;}},&quot;0976a8fc-da44-400a-8e8f-758f784a7948&quot;:{&quot;type&quot;:&quot;FIGURE_OBJECT&quot;,&quot;id&quot;:&quot;0976a8fc-da44-400a-8e8f-758f784a7948&quot;,&quot;relativeTransform&quot;:{&quot;translate&quot;:{&quot;x&quot;:-155.4456289224588,&quot;y&quot;:290.2278038880163},&quot;rotate&quot;:0,&quot;skewX&quot;:0,&quot;scale&quot;:{&quot;x&quot;:1,&quot;y&quot;:1}},&quot;opacity&quot;:1,&quot;path&quot;:{&quot;type&quot;:&quot;POLY_LINE&quot;,&quot;points&quot;:[{&quot;x&quot;:257.9774356163142,&quot;y&quot;:-128.22056326313944},{&quot;x&quot;:154.33437931838134,&quot;y&quot;:-25.40232166285255},{&quot;x&quot;:-196.5783817689351,&quot;y&quot;:-25.40232166285255},{&quot;x&quot;:-288.14137723186315,&quot;y&quot;:-148.0678024852068}],&quot;closed&quot;:false},&quot;pathStyles&quot;:[{&quot;type&quot;:&quot;FILL&quot;,&quot;fillStyle&quot;:&quot;rgba(0,0,0,0)&quot;},{&quot;type&quot;:&quot;STROKE&quot;,&quot;strokeStyle&quot;:&quot;rgba(149,170,211,1)&quot;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b6704bcf-c0ab-4137-963a-6d6ae49d9aff&quot;,&quot;order&quot;:&quot;9999999999997&quot;}},&quot;0bdbe134-0e02-4f5b-8f4f-27a6d1a92857&quot;:{&quot;id&quot;:&quot;0bdbe134-0e02-4f5b-8f4f-27a6d1a92857&quot;,&quot;type&quot;:&quot;FIGURE_OBJECT&quot;,&quot;relativeTransform&quot;:{&quot;translate&quot;:{&quot;x&quot;:-276.1592284909166,&quot;y&quot;:238.00810160330477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39]}],&quot;text&quot;:&quot;3. Test therapeutics to improve outcomes&quot;,&quot;baseStyle&quot;:{&quot;fontFamily&quot;:&quot;Roboto&quot;,&quot;fontSize&quot;:1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37.08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8&quot;}},&quot;afdf4a90-fe67-4f70-abe3-b5f941d7aae3&quot;:{&quot;id&quot;:&quot;afdf4a90-fe67-4f70-abe3-b5f941d7aae3&quot;,&quot;type&quot;:&quot;FIGURE_OBJECT&quot;,&quot;relativeTransform&quot;:{&quot;translate&quot;:{&quot;x&quot;:-59.848693294326324,&quot;y&quot;:214.71392156675833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79]}],&quot;text&quot;:&quot;2. Identify windows for therapeutic intervention to prevent secondary conditions&quot;,&quot;baseStyle&quot;:{&quot;fontFamily&quot;:&quot;Roboto&quot;,&quot;fontSize&quot;:1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219.16860330283203,&quot;y&quot;:55.16},&quot;targetSize&quot;:{&quot;x&quot;:219.16860330283203,&quot;y&quot;:24.24},&quot;verticalAlign&quot;:&quot;TOP&quot;},&quot;parent&quot;:{&quot;type&quot;:&quot;CHILD&quot;,&quot;parentId&quot;:&quot;b6704bcf-c0ab-4137-963a-6d6ae49d9aff&quot;,&quot;order&quot;:&quot;9999999999999&quot;}},&quot;6dcc7463-2597-4595-baa4-887591053482&quot;:{&quot;id&quot;:&quot;6dcc7463-2597-4595-baa4-887591053482&quot;,&quot;name&quot;:&quot;People Icon (standing, arms out)&quot;,&quot;type&quot;:&quot;FIGURE_OBJECT&quot;,&quot;relativeTransform&quot;:{&quot;translate&quot;:{&quot;x&quot;:-400.0940761327633,&quot;y&quot;:-0.45702268382816413},&quot;rotate&quot;:0,&quot;skewX&quot;:0,&quot;scale&quot;:{&quot;x&quot;:1,&quot;y&quot;:1}},&quot;image&quot;:{&quot;url&quot;:&quot;https://icons.biorender.com/biorender/5c9415afddd235330000ccab/people-icon-standing-arms-out.png&quot;,&quot;fallbackUrl&quot;:&quot;https://res.cloudinary.com/dlcjuc3ej/image/upload/v1553208727/c8kt1ygffstywrayw65u.svg#/keystone/api/icons/5c9415afddd235330000ccab/people-icon-standing-arms-out.svg&quot;,&quot;isPremium&quot;:false,&quot;isPacked&quot;:true,&quot;size&quot;:{&quot;x&quot;:60,&quot;y&quot;:89.92592592592592}},&quot;source&quot;:{&quot;id&quot;:&quot;5c941561ddd235330000cca6&quot;,&quot;type&quot;:&quot;ASSETS&quot;},&quot;parent&quot;:{&quot;type&quot;:&quot;CHILD&quot;,&quot;parentId&quot;:&quot;b6704bcf-c0ab-4137-963a-6d6ae49d9aff&quot;,&quot;order&quot;:&quot;998&quot;}},&quot;78b5e33f-93c8-4fb4-9a9d-b019bca6a366&quot;:{&quot;id&quot;:&quot;78b5e33f-93c8-4fb4-9a9d-b019bca6a366&quot;,&quot;type&quot;:&quot;FIGURE_OBJECT&quot;,&quot;relativeTransform&quot;:{&quot;translate&quot;:{&quot;x&quot;:-443.24806344323645,&quot;y&quot;:-213.8986148042431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rgba(130,92,166,1)&quot;,&quot;fontWeight&quot;:&quot;bold&quot;,&quot;fontStyle&quot;:&quot;normal&quot;,&quot;decoration&quot;:&quot;none&quot;,&quot;script&quot;:&quot;none&quot;},&quot;range&quot;:[0,6]}],&quot;text&quot;:&quot;Infants&quot;,&quot;baseStyle&quot;:{&quot;fontFamily&quot;:&quot;Roboto&quot;,&quot;fontSize&quot;:16,&quot;color&quot;:&quot;rgba(130,92,166,1)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5&quot;}},&quot;4920b146-834e-4969-8cb4-1f59ee77c549&quot;:{&quot;id&quot;:&quot;4920b146-834e-4969-8cb4-1f59ee77c549&quot;,&quot;type&quot;:&quot;FIGURE_OBJECT&quot;,&quot;document&quot;:{&quot;type&quot;:&quot;FIGURE&quot;,&quot;canvasType&quot;:&quot;FIGURE&quot;,&quot;units&quot;:&quot;in&quot;,&quot;aspectRatio&quot;:0,&quot;title&quot;:&quot;&quot;},&quot;parent&quot;:{&quot;type&quot;:&quot;DOCUMENT&quot;,&quot;parentId&quot;:&quot;233faed9-774d-4200-a442-757f3c8a72f6&quot;,&quot;order&quot;:&quot;8&quot;}},&quot;e2dfeb39-3f09-4870-a452-b15bf7941813&quot;:{&quot;id&quot;:&quot;e2dfeb39-3f09-4870-a452-b15bf7941813&quot;,&quot;type&quot;:&quot;FIGURE_OBJECT&quot;,&quot;relativeTransform&quot;:{&quot;translate&quot;:{&quot;x&quot;:0,&quot;y&quot;:0},&quot;rotate&quot;:0,&quot;skewX&quot;:0,&quot;scale&quot;:{&quot;x&quot;:1,&quot;y&quot;:1}},&quot;path&quot;:{&quot;type&quot;:&quot;RECT&quot;,&quot;size&quot;:{&quot;x&quot;:960,&quot;y&quot;:672}},&quot;pathStyles&quot;:[{&quot;type&quot;:&quot;FILL&quot;,&quot;fillStyle&quot;:&quot;rgba(0,0,0,0)&quot;}],&quot;parent&quot;:{&quot;parentId&quot;:&quot;4920b146-834e-4969-8cb4-1f59ee77c549&quot;,&quot;type&quot;:&quot;FRAME&quot;,&quot;order&quot;:&quot;5&quot;}},&quot;2460300b-0d65-4131-b1ac-b35efb0c62e3&quot;:{&quot;id&quot;:&quot;2460300b-0d65-4131-b1ac-b35efb0c62e3&quot;,&quot;name&quot;:&quot;Stem cell&quot;,&quot;type&quot;:&quot;FIGURE_OBJECT&quot;,&quot;relativeTransform&quot;:{&quot;translate&quot;:{&quot;x&quot;:-129.6526456607216,&quot;y&quot;:-180.1559705768459},&quot;rotate&quot;:0,&quot;skewX&quot;:0,&quot;scale&quot;:{&quot;x&quot;:0.7699999999999999,&quot;y&quot;:0.7699999999999999}},&quot;image&quot;:{&quot;url&quot;:&quot;https://icons.biorender.com/biorender/5ec40eff7d24a30028c76ba5/stem-cell.png&quot;,&quot;fallbackUrl&quot;:&quot;https://res.cloudinary.com/dlcjuc3ej/image/upload/v1589907192/pvnukliczja5tghprcn3.svg#/keystone/api/icons/5ec40eff7d24a30028c76ba5/stem-cell.svg&quot;,&quot;isPremium&quot;:false,&quot;isPacked&quot;:true,&quot;size&quot;:{&quot;x&quot;:100,&quot;y&quot;:100}},&quot;source&quot;:{&quot;id&quot;:&quot;5a9971e371e20f0014059eb8&quot;,&quot;type&quot;:&quot;ASSETS&quot;},&quot;parent&quot;:{&quot;type&quot;:&quot;CHILD&quot;,&quot;parentId&quot;:&quot;52f77ba1-9586-45c5-b0fd-6d6d6bcaa692&quot;,&quot;order&quot;:&quot;6&quot;}},&quot;de6286d1-163b-422b-be86-aaa0aac8a7b2&quot;:{&quot;id&quot;:&quot;de6286d1-163b-422b-be86-aaa0aac8a7b2&quot;,&quot;name&quot;:&quot;Cancer cell &quot;,&quot;type&quot;:&quot;FIGURE_OBJECT&quot;,&quot;relativeTransform&quot;:{&quot;translate&quot;:{&quot;x&quot;:151.50495636390565,&quot;y&quot;:-180.1559705768459},&quot;rotate&quot;:0,&quot;skewX&quot;:0,&quot;scale&quot;:{&quot;x&quot;:1.01,&quot;y&quot;:1.0099999999999998}},&quot;image&quot;:{&quot;url&quot;:&quot;https://icons.biorender.com/biorender/5d710881dd41820004b509d6/cancer-cell.png&quot;,&quot;fallbackUrl&quot;:&quot;https://res.cloudinary.com/dlcjuc3ej/image/upload/v1567688828/o5hr4rdowkhghjte3hbf.svg#/keystone/api/icons/5d710881dd41820004b509d6/cancer-cell.svg&quot;,&quot;isPremium&quot;:false,&quot;isPacked&quot;:true,&quot;size&quot;:{&quot;x&quot;:100,&quot;y&quot;:95.20547945205479}},&quot;source&quot;:{&quot;id&quot;:&quot;5995a6dc38495a0011a8cabe&quot;,&quot;type&quot;:&quot;ASSETS&quot;},&quot;parent&quot;:{&quot;type&quot;:&quot;CHILD&quot;,&quot;parentId&quot;:&quot;52f77ba1-9586-45c5-b0fd-6d6d6bcaa692&quot;,&quot;order&quot;:&quot;3&quot;}},&quot;4fecceff-66e7-4ae0-80b4-ef39d6e7e336&quot;:{&quot;type&quot;:&quot;FIGURE_OBJECT&quot;,&quot;id&quot;:&quot;4fecceff-66e7-4ae0-80b4-ef39d6e7e336&quot;,&quot;relativeTransform&quot;:{&quot;translate&quot;:{&quot;x&quot;:-80.49709016799923,&quot;y&quot;:-9.905573691328465},&quot;rotate&quot;:0,&quot;skewX&quot;:0,&quot;scale&quot;:{&quot;x&quot;:1,&quot;y&quot;:1}},&quot;opacity&quot;:1,&quot;pathStyles&quot;:[{&quot;type&quot;:&quot;FILL&quot;,&quot;fillStyle&quot;:&quot;rgba(122, 122, 122, 1)&quot;}],&quot;text&quot;:{&quot;textData&quot;:{&quot;lineSpacing&quot;:&quot;normal&quot;,&quot;alignment&quot;:&quot;center&quot;,&quot;lines&quot;:[{&quot;runs&quot;:[{&quot;style&quot;:{&quot;fontFamily&quot;:&quot;Roboto&quot;,&quot;fontSize&quot;:15.746037550436746,&quot;color&quot;:&quot;rgba(122, 122, 122, 1)&quot;,&quot;fontWeight&quot;:&quot;normal&quot;,&quot;fontStyle&quot;:&quot;normal&quot;,&quot;decoration&quot;:&quot;none&quot;,&quot;script&quot;:&quot;none&quot;},&quot;range&quot;:[0,1]}],&quot;text&quot;:&quot;G1&quot;,&quot;baseStyle&quot;:{&quot;fontFamily&quot;:&quot;Roboto&quot;,&quot;fontSize&quot;:15.746037550436746,&quot;color&quot;:&quot;rgba(122, 122, 122, 1)&quot;,&quot;fontWeight&quot;:&quot;normal&quot;,&quot;fontStyle&quot;:&quot;normal&quot;,&quot;decoration&quot;:&quot;none&quot;,&quot;script&quot;:&quot;none&quot;}}],&quot;verticalAlign&quot;:&quot;TOP&quot;},&quot;size&quot;:{&quot;x&quot;:31.709110166314726,&quot;y&quot;:19},&quot;targetSize&quot;:{&quot;x&quot;:31.709110166314726,&quot;y&quot;:12.154308104130308},&quot;format&quot;:&quot;BETTER_TEXT&quot;,&quot;verticalAlign&quot;:&quot;TOP&quot;},&quot;isLocked&quot;:false,&quot;parent&quot;:{&quot;type&quot;:&quot;CHILD&quot;,&quot;parentId&quot;:&quot;f5268a18-a3c4-47a0-af9e-09557fc18977&quot;,&quot;order&quot;:&quot;05&quot;}},&quot;c16c7fc3-1fba-4e49-8220-02d812584d8f&quot;:{&quot;type&quot;:&quot;FIGURE_OBJECT&quot;,&quot;id&quot;:&quot;c16c7fc3-1fba-4e49-8220-02d812584d8f&quot;,&quot;relativeTransform&quot;:{&quot;translate&quot;:{&quot;x&quot;:-177.90071689993394,&quot;y&quot;:-3.642653935640881},&quot;rotate&quot;:0,&quot;skewX&quot;:0,&quot;scale&quot;:{&quot;x&quot;:1,&quot;y&quot;:1}},&quot;opacity&quot;:1,&quot;pathStyles&quot;:[{&quot;type&quot;:&quot;FILL&quot;,&quot;fillStyle&quot;:&quot;rgba(136, 50, 104, 1)&quot;}],&quot;text&quot;:{&quot;textData&quot;:{&quot;lineSpacing&quot;:&quot;normal&quot;,&quot;alignment&quot;:&quot;center&quot;,&quot;lines&quot;:[{&quot;runs&quot;:[{&quot;style&quot;:{&quot;fontFamily&quot;:&quot;Roboto&quot;,&quot;fontSize&quot;:15.746037550436746,&quot;color&quot;:&quot;rgba(136, 50, 104, 1)&quot;,&quot;fontWeight&quot;:&quot;normal&quot;,&quot;fontStyle&quot;:&quot;normal&quot;,&quot;decoration&quot;:&quot;none&quot;,&quot;script&quot;:&quot;none&quot;},&quot;range&quot;:[0,0]}],&quot;text&quot;:&quot;S&quot;,&quot;baseStyle&quot;:{&quot;fontFamily&quot;:&quot;Roboto&quot;,&quot;fontSize&quot;:15.746037550436746,&quot;color&quot;:&quot;rgba(136, 50, 104, 1)&quot;,&quot;fontWeight&quot;:&quot;normal&quot;,&quot;fontStyle&quot;:&quot;normal&quot;,&quot;decoration&quot;:&quot;none&quot;,&quot;script&quot;:&quot;none&quot;}}],&quot;verticalAlign&quot;:&quot;TOP&quot;},&quot;size&quot;:{&quot;x&quot;:19.525503064595206,&quot;y&quot;:19},&quot;targetSize&quot;:{&quot;x&quot;:19.525503064595206,&quot;y&quot;:12.154308104130308},&quot;format&quot;:&quot;BETTER_TEXT&quot;,&quot;verticalAlign&quot;:&quot;TOP&quot;},&quot;isLocked&quot;:false,&quot;parent&quot;:{&quot;type&quot;:&quot;CHILD&quot;,&quot;parentId&quot;:&quot;f5268a18-a3c4-47a0-af9e-09557fc18977&quot;,&quot;order&quot;:&quot;1&quot;}},&quot;7f3df4f6-ab96-4a37-96ed-ee738618b5ee&quot;:{&quot;type&quot;:&quot;FIGURE_OBJECT&quot;,&quot;id&quot;:&quot;7f3df4f6-ab96-4a37-96ed-ee738618b5ee&quot;,&quot;relativeTransform&quot;:{&quot;translate&quot;:{&quot;x&quot;:-164.84308590851117,&quot;y&quot;:-55.89322022666702},&quot;rotate&quot;:0,&quot;skewX&quot;:0,&quot;scale&quot;:{&quot;x&quot;:1,&quot;y&quot;:1}},&quot;opacity&quot;:1,&quot;pathStyles&quot;:[{&quot;type&quot;:&quot;FILL&quot;,&quot;fillStyle&quot;:&quot;rgba(0, 148, 235, 1)&quot;}],&quot;text&quot;:{&quot;textData&quot;:{&quot;lineSpacing&quot;:&quot;normal&quot;,&quot;alignment&quot;:&quot;center&quot;,&quot;lines&quot;:[{&quot;runs&quot;:[{&quot;style&quot;:{&quot;fontFamily&quot;:&quot;Roboto&quot;,&quot;fontSize&quot;:15.746037550436746,&quot;color&quot;:&quot;rgba(0, 148, 235, 1)&quot;,&quot;fontWeight&quot;:&quot;normal&quot;,&quot;fontStyle&quot;:&quot;normal&quot;,&quot;decoration&quot;:&quot;none&quot;,&quot;script&quot;:&quot;none&quot;},&quot;range&quot;:[0,1]}],&quot;text&quot;:&quot;G2&quot;,&quot;baseStyle&quot;:{&quot;fontFamily&quot;:&quot;Roboto&quot;,&quot;fontSize&quot;:15.746037550436746,&quot;color&quot;:&quot;rgba(0, 148, 235, 1)&quot;,&quot;fontWeight&quot;:&quot;normal&quot;,&quot;fontStyle&quot;:&quot;normal&quot;,&quot;decoration&quot;:&quot;none&quot;,&quot;script&quot;:&quot;none&quot;}}],&quot;verticalAlign&quot;:&quot;TOP&quot;},&quot;size&quot;:{&quot;x&quot;:31.709110166314726,&quot;y&quot;:19},&quot;targetSize&quot;:{&quot;x&quot;:31.709110166314726,&quot;y&quot;:12.154308104130308},&quot;format&quot;:&quot;BETTER_TEXT&quot;,&quot;verticalAlign&quot;:&quot;TOP&quot;},&quot;isLocked&quot;:false,&quot;parent&quot;:{&quot;type&quot;:&quot;CHILD&quot;,&quot;parentId&quot;:&quot;f5268a18-a3c4-47a0-af9e-09557fc18977&quot;,&quot;order&quot;:&quot;2&quot;}},&quot;3dbbd47d-add1-4d06-b033-5980a839ceca&quot;:{&quot;type&quot;:&quot;FIGURE_OBJECT&quot;,&quot;id&quot;:&quot;3dbbd47d-add1-4d06-b033-5980a839ceca&quot;,&quot;relativeTransform&quot;:{&quot;translate&quot;:{&quot;x&quot;:-134.5338001061557,&quot;y&quot;:-66.77261506735805},&quot;rotate&quot;:0,&quot;skewX&quot;:0,&quot;scale&quot;:{&quot;x&quot;:1,&quot;y&quot;:1}},&quot;opacity&quot;:1,&quot;pathStyles&quot;:[{&quot;type&quot;:&quot;FILL&quot;,&quot;fillStyle&quot;:&quot;rgba(58, 176, 39, 1)&quot;}],&quot;text&quot;:{&quot;textData&quot;:{&quot;lineSpacing&quot;:&quot;normal&quot;,&quot;alignment&quot;:&quot;center&quot;,&quot;lines&quot;:[{&quot;runs&quot;:[{&quot;style&quot;:{&quot;fontFamily&quot;:&quot;Roboto&quot;,&quot;fontSize&quot;:15.746037550436746,&quot;color&quot;:&quot;rgba(58, 176, 39, 1)&quot;,&quot;fontWeight&quot;:&quot;normal&quot;,&quot;fontStyle&quot;:&quot;normal&quot;,&quot;decoration&quot;:&quot;none&quot;,&quot;script&quot;:&quot;none&quot;},&quot;range&quot;:[0,0]}],&quot;text&quot;:&quot;M&quot;,&quot;baseStyle&quot;:{&quot;fontFamily&quot;:&quot;Roboto&quot;,&quot;fontSize&quot;:15.746037550436746,&quot;color&quot;:&quot;rgba(58, 176, 39, 1)&quot;,&quot;fontWeight&quot;:&quot;normal&quot;,&quot;fontStyle&quot;:&quot;normal&quot;,&quot;decoration&quot;:&quot;none&quot;,&quot;script&quot;:&quot;none&quot;}}],&quot;verticalAlign&quot;:&quot;TOP&quot;},&quot;size&quot;:{&quot;x&quot;:31.709110166314726,&quot;y&quot;:19},&quot;targetSize&quot;:{&quot;x&quot;:31.709110166314726,&quot;y&quot;:12.154308104130308},&quot;format&quot;:&quot;BETTER_TEXT&quot;,&quot;verticalAlign&quot;:&quot;TOP&quot;},&quot;isLocked&quot;:false,&quot;parent&quot;:{&quot;type&quot;:&quot;CHILD&quot;,&quot;parentId&quot;:&quot;f5268a18-a3c4-47a0-af9e-09557fc18977&quot;,&quot;order&quot;:&quot;3&quot;}},&quot;3a637b0e-99e9-4296-8636-d3382a0b4301&quot;:{&quot;type&quot;:&quot;FIGURE_OBJECT&quot;,&quot;id&quot;:&quot;3a637b0e-99e9-4296-8636-d3382a0b4301&quot;,&quot;relativeTransform&quot;:{&quot;translate&quot;:{&quot;x&quot;:-129.37013444318737,&quot;y&quot;:-17.119753589975506},&quot;rotate&quot;:0.10231852790074898,&quot;skewX&quot;:0.007124894265659479,&quot;scale&quot;:{&quot;x&quot;:1,&quot;y&quot;:1}},&quot;opacity&quot;:1,&quot;path&quot;:{&quot;type&quot;:&quot;ARC&quot;,&quot;size&quot;:{&quot;x&quot;:66.34466231937229,&quot;y&quot;:68.67108745043672},&quot;startAngle&quot;:-3.0907889495315715,&quot;sweepAngle&quot;:1.0020055878127838,&quot;selectedObjectIds&quot;:[&quot;3a637b0e-99e9-4296-8636-d3382a0b4301&quot;]},&quot;pathStyles&quot;:[{&quot;type&quot;:&quot;FILL&quot;,&quot;fillStyle&quot;:&quot;rgba(0,0,0,0)&quot;},{&quot;type&quot;:&quot;STROKE&quot;,&quot;strokeStyle&quot;:&quot;rgba(49,126,194,1)&quot;,&quot;lineWidth&quot;:15.183679066492578,&quot;lineJoin&quot;:&quot;round&quot;}],&quot;isLocked&quot;:false,&quot;parent&quot;:{&quot;type&quot;:&quot;CHILD&quot;,&quot;parentId&quot;:&quot;f5268a18-a3c4-47a0-af9e-09557fc18977&quot;,&quot;order&quot;:&quot;5&quot;}},&quot;77cc2ebf-964e-4dd2-9b40-b928e751f05b&quot;:{&quot;type&quot;:&quot;FIGURE_OBJECT&quot;,&quot;id&quot;:&quot;77cc2ebf-964e-4dd2-9b40-b928e751f05b&quot;,&quot;relativeTransform&quot;:{&quot;translate&quot;:{&quot;x&quot;:-129.37013444318737,&quot;y&quot;:-17.119753589975506},&quot;rotate&quot;:0.10231852790074898,&quot;skewX&quot;:0.007124894265659479,&quot;scale&quot;:{&quot;x&quot;:1,&quot;y&quot;:1}},&quot;opacity&quot;:1,&quot;path&quot;:{&quot;type&quot;:&quot;ARC&quot;,&quot;size&quot;:{&quot;x&quot;:66.34466231937229,&quot;y&quot;:68.67108745043672},&quot;startAngle&quot;:-2.0921465223596445,&quot;sweepAngle&quot;:0.6058939510777455,&quot;selectedObjectIds&quot;:[&quot;77cc2ebf-964e-4dd2-9b40-b928e751f05b&quot;]},&quot;pathStyles&quot;:[{&quot;type&quot;:&quot;FILL&quot;,&quot;fillStyle&quot;:&quot;rgba(0,0,0,0)&quot;},{&quot;type&quot;:&quot;STROKE&quot;,&quot;strokeStyle&quot;:&quot;rgba(92,176,70,1)&quot;,&quot;lineWidth&quot;:15.183679066492578,&quot;lineJoin&quot;:&quot;round&quot;}],&quot;isLocked&quot;:false,&quot;parent&quot;:{&quot;type&quot;:&quot;CHILD&quot;,&quot;parentId&quot;:&quot;f5268a18-a3c4-47a0-af9e-09557fc18977&quot;,&quot;order&quot;:&quot;6&quot;}},&quot;825f6f32-89f7-4538-8af8-b3ca51d11391&quot;:{&quot;type&quot;:&quot;FIGURE_OBJECT&quot;,&quot;id&quot;:&quot;825f6f32-89f7-4538-8af8-b3ca51d11391&quot;,&quot;relativeTransform&quot;:{&quot;translate&quot;:{&quot;x&quot;:-129.3702037293303,&quot;y&quot;:-17.119841150362344},&quot;rotate&quot;:0.10231852790074898,&quot;skewX&quot;:0.007124894265659479,&quot;scale&quot;:{&quot;x&quot;:1,&quot;y&quot;:1}},&quot;opacity&quot;:1,&quot;path&quot;:{&quot;type&quot;:&quot;ARC&quot;,&quot;size&quot;:{&quot;x&quot;:66.34466231937229,&quot;y&quot;:68.67108745043672},&quot;startAngle&quot;:-1.5042281630190728,&quot;sweepAngle&quot;:2.9107551010391504,&quot;selectedObjectIds&quot;:[&quot;825f6f32-89f7-4538-8af8-b3ca51d11391&quot;]},&quot;pathStyles&quot;:[{&quot;type&quot;:&quot;FILL&quot;,&quot;fillStyle&quot;:&quot;rgba(0,0,0,0)&quot;},{&quot;type&quot;:&quot;STROKE&quot;,&quot;strokeStyle&quot;:&quot;rgba(112,112,113,1)&quot;,&quot;lineWidth&quot;:15.183679066492578,&quot;lineJoin&quot;:&quot;round&quot;}],&quot;isLocked&quot;:false,&quot;parent&quot;:{&quot;type&quot;:&quot;CHILD&quot;,&quot;parentId&quot;:&quot;f5268a18-a3c4-47a0-af9e-09557fc18977&quot;,&quot;order&quot;:&quot;7&quot;}},&quot;3b46b805-7f11-4e06-af56-7b1413dd9d70&quot;:{&quot;type&quot;:&quot;FIGURE_OBJECT&quot;,&quot;id&quot;:&quot;3b46b805-7f11-4e06-af56-7b1413dd9d70&quot;,&quot;relativeTransform&quot;:{&quot;translate&quot;:{&quot;x&quot;:-129.37013444318737,&quot;y&quot;:-17.119753589975506},&quot;rotate&quot;:0.10231852790074898,&quot;skewX&quot;:0.007124894265659479,&quot;scale&quot;:{&quot;x&quot;:1,&quot;y&quot;:1}},&quot;opacity&quot;:1,&quot;path&quot;:{&quot;type&quot;:&quot;ARC&quot;,&quot;size&quot;:{&quot;x&quot;:66.34466231937229,&quot;y&quot;:68.67108745043672},&quot;startAngle&quot;:1.3391370310404884,&quot;sweepAngle&quot;:2.4216709863587145,&quot;selectedObjectIds&quot;:[&quot;3b46b805-7f11-4e06-af56-7b1413dd9d70&quot;]},&quot;pathStyles&quot;:[{&quot;type&quot;:&quot;FILL&quot;,&quot;fillStyle&quot;:&quot;rgba(0,0,0,0)&quot;},{&quot;type&quot;:&quot;STROKE&quot;,&quot;strokeStyle&quot;:&quot;rgba(136,50,104,1)&quot;,&quot;lineWidth&quot;:15.183679066492578,&quot;lineJoin&quot;:&quot;round&quot;}],&quot;isLocked&quot;:false,&quot;parent&quot;:{&quot;type&quot;:&quot;CHILD&quot;,&quot;parentId&quot;:&quot;f5268a18-a3c4-47a0-af9e-09557fc18977&quot;,&quot;order&quot;:&quot;8&quot;}},&quot;6875a22c-6d6c-461d-887f-2785fc1e21b1&quot;:{&quot;id&quot;:&quot;6875a22c-6d6c-461d-887f-2785fc1e21b1&quot;,&quot;type&quot;:&quot;FIGURE_OBJECT&quot;,&quot;relativeTransform&quot;:{&quot;translate&quot;:{&quot;x&quot;:-129.6526456607216,&quot;y&quot;:-256.86141755502314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,&quot;range&quot;:[0,15]}],&quot;text&quot;:&quot;Normal Stem Cell&quot;,&quot;base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20,&quot;y&quot;:44.093333333333334},&quot;targetSize&quot;:{&quot;x&quot;:120,&quot;y&quot;:24.24},&quot;verticalAlign&quot;:&quot;TOP&quot;},&quot;parent&quot;:{&quot;type&quot;:&quot;CHILD&quot;,&quot;parentId&quot;:&quot;52f77ba1-9586-45c5-b0fd-6d6d6bcaa692&quot;,&quot;order&quot;:&quot;7&quot;}},&quot;48f815f8-0421-4377-98ee-1f6b47b37780&quot;:{&quot;id&quot;:&quot;48f815f8-0421-4377-98ee-1f6b47b37780&quot;,&quot;type&quot;:&quot;FIGURE_OBJECT&quot;,&quot;relativeTransform&quot;:{&quot;translate&quot;:{&quot;x&quot;:151.50495636390565,&quot;y&quot;:-256.86141755502314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,&quot;range&quot;:[0,18]}],&quot;text&quot;:&quot;Senescent Stem Cell&quot;,&quot;base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20,&quot;y&quot;:44.093333333333334},&quot;targetSize&quot;:{&quot;x&quot;:120,&quot;y&quot;:24.24},&quot;verticalAlign&quot;:&quot;TOP&quot;},&quot;parent&quot;:{&quot;type&quot;:&quot;CHILD&quot;,&quot;parentId&quot;:&quot;52f77ba1-9586-45c5-b0fd-6d6d6bcaa692&quot;,&quot;order&quot;:&quot;5&quot;}},&quot;e147f229-2830-4e86-b0b2-b51a541854af&quot;:{&quot;id&quot;:&quot;e147f229-2830-4e86-b0b2-b51a541854af&quot;,&quot;type&quot;:&quot;FIGURE_OBJECT&quot;,&quot;relativeTransform&quot;:{&quot;translate&quot;:{&quot;x&quot;:11.617470718035683,&quot;y&quot;:-256.86141755502314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,&quot;range&quot;:[0,14]}],&quot;text&quot;:&quot;Aging Stem Cell&quot;,&quot;base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20,&quot;y&quot;:44.093333333333334},&quot;targetSize&quot;:{&quot;x&quot;:120,&quot;y&quot;:24.24},&quot;verticalAlign&quot;:&quot;TOP&quot;},&quot;parent&quot;:{&quot;type&quot;:&quot;CHILD&quot;,&quot;parentId&quot;:&quot;52f77ba1-9586-45c5-b0fd-6d6d6bcaa692&quot;,&quot;order&quot;:&quot;1&quot;}},&quot;3a0f0e68-d40d-4ac4-9cda-c50ac3f4dd02&quot;:{&quot;id&quot;:&quot;3a0f0e68-d40d-4ac4-9cda-c50ac3f4dd02&quot;,&quot;name&quot;:&quot;Macrophage&quot;,&quot;type&quot;:&quot;FIGURE_OBJECT&quot;,&quot;relativeTransform&quot;:{&quot;translate&quot;:{&quot;x&quot;:11.617470718035676,&quot;y&quot;:-180.1559705768459},&quot;rotate&quot;:0,&quot;skewX&quot;:0,&quot;scale&quot;:{&quot;x&quot;:0.96,&quot;y&quot;:0.96}},&quot;image&quot;:{&quot;url&quot;:&quot;https://icons.biorender.com/biorender/5be1c82adf7f0b120034bac0/macrophage-1.png&quot;,&quot;fallbackUrl&quot;:&quot;https://res.cloudinary.com/dlcjuc3ej/image/upload/v1541523473/phpgz17v8m3wz1k1qpia.svg#/keystone/api/icons/5be1c82adf7f0b120034bac0/macrophage-1.svg&quot;,&quot;isPremium&quot;:false,&quot;isPacked&quot;:true,&quot;size&quot;:{&quot;x&quot;:100,&quot;y&quot;:100}},&quot;source&quot;:{&quot;id&quot;:&quot;5be1c773df7f0b120034bab2&quot;,&quot;type&quot;:&quot;ASSETS&quot;},&quot;parent&quot;:{&quot;type&quot;:&quot;CHILD&quot;,&quot;parentId&quot;:&quot;52f77ba1-9586-45c5-b0fd-6d6d6bcaa692&quot;,&quot;order&quot;:&quot;2&quot;}},&quot;42105ced-0694-4da3-b076-0ec226ba30cc&quot;:{&quot;type&quot;:&quot;FIGURE_OBJECT&quot;,&quot;id&quot;:&quot;42105ced-0694-4da3-b076-0ec226ba30cc&quot;,&quot;relativeTransform&quot;:{&quot;translate&quot;:{&quot;x&quot;:203.74518521466965,&quot;y&quot;:-9.757395105762395},&quot;rotate&quot;:0,&quot;skewX&quot;:0,&quot;scale&quot;:{&quot;x&quot;:1,&quot;y&quot;:1}},&quot;opacity&quot;:1,&quot;pathStyles&quot;:[{&quot;type&quot;:&quot;FILL&quot;,&quot;fillStyle&quot;:&quot;rgba(122, 122, 122, 1)&quot;}],&quot;text&quot;:{&quot;textData&quot;:{&quot;lineSpacing&quot;:&quot;normal&quot;,&quot;alignment&quot;:&quot;center&quot;,&quot;lines&quot;:[{&quot;runs&quot;:[{&quot;style&quot;:{&quot;fontFamily&quot;:&quot;Roboto&quot;,&quot;fontSize&quot;:14.020211254482678,&quot;color&quot;:&quot;rgba(122, 122, 122, 1)&quot;,&quot;fontWeight&quot;:&quot;normal&quot;,&quot;fontStyle&quot;:&quot;normal&quot;,&quot;decoration&quot;:&quot;none&quot;,&quot;script&quot;:&quot;none&quot;},&quot;range&quot;:[0,1]}],&quot;text&quot;:&quot;G1&quot;,&quot;baseStyle&quot;:{&quot;fontFamily&quot;:&quot;Roboto&quot;,&quot;fontSize&quot;:14.020211254482678,&quot;color&quot;:&quot;rgba(122, 122, 122, 1)&quot;,&quot;fontWeight&quot;:&quot;normal&quot;,&quot;fontStyle&quot;:&quot;normal&quot;,&quot;decoration&quot;:&quot;none&quot;,&quot;script&quot;:&quot;none&quot;}}],&quot;verticalAlign&quot;:&quot;TOP&quot;},&quot;size&quot;:{&quot;x&quot;:32.636196031957176,&quot;y&quot;:17},&quot;targetSize&quot;:{&quot;x&quot;:32.636196031957176,&quot;y&quot;:12.461997104037966},&quot;format&quot;:&quot;BETTER_TEXT&quot;,&quot;verticalAlign&quot;:&quot;TOP&quot;},&quot;isLocked&quot;:false,&quot;parent&quot;:{&quot;type&quot;:&quot;CHILD&quot;,&quot;parentId&quot;:&quot;3da6c50f-00ee-47fe-b53d-4f5e5c0687fa&quot;,&quot;order&quot;:&quot;05&quot;}},&quot;adb11d00-d422-4b1a-82be-02c4c6602ddf&quot;:{&quot;type&quot;:&quot;FIGURE_OBJECT&quot;,&quot;id&quot;:&quot;adb11d00-d422-4b1a-82be-02c4c6602ddf&quot;,&quot;relativeTransform&quot;:{&quot;translate&quot;:{&quot;x&quot;:103.49374833821003,&quot;y&quot;:-3.33592815021614},&quot;rotate&quot;:0,&quot;skewX&quot;:0,&quot;scale&quot;:{&quot;x&quot;:1,&quot;y&quot;:1}},&quot;opacity&quot;:1,&quot;pathStyles&quot;:[{&quot;type&quot;:&quot;FILL&quot;,&quot;fillStyle&quot;:&quot;rgba(136, 50, 104, 1)&quot;}],&quot;text&quot;:{&quot;textData&quot;:{&quot;lineSpacing&quot;:&quot;normal&quot;,&quot;alignment&quot;:&quot;center&quot;,&quot;lines&quot;:[{&quot;runs&quot;:[{&quot;style&quot;:{&quot;fontFamily&quot;:&quot;Roboto&quot;,&quot;fontSize&quot;:14.020211254482678,&quot;color&quot;:&quot;rgba(136, 50, 104, 1)&quot;,&quot;fontWeight&quot;:&quot;normal&quot;,&quot;fontStyle&quot;:&quot;normal&quot;,&quot;decoration&quot;:&quot;none&quot;,&quot;script&quot;:&quot;none&quot;},&quot;range&quot;:[0,0]}],&quot;text&quot;:&quot;S&quot;,&quot;baseStyle&quot;:{&quot;fontFamily&quot;:&quot;Roboto&quot;,&quot;fontSize&quot;:14.020211254482678,&quot;color&quot;:&quot;rgba(136, 50, 104, 1)&quot;,&quot;fontWeight&quot;:&quot;normal&quot;,&quot;fontStyle&quot;:&quot;normal&quot;,&quot;decoration&quot;:&quot;none&quot;,&quot;script&quot;:&quot;none&quot;}}],&quot;verticalAlign&quot;:&quot;TOP&quot;},&quot;size&quot;:{&quot;x&quot;:20.096374268984114,&quot;y&quot;:17},&quot;targetSize&quot;:{&quot;x&quot;:20.096374268984114,&quot;y&quot;:12.461997104037966},&quot;format&quot;:&quot;BETTER_TEXT&quot;,&quot;verticalAlign&quot;:&quot;TOP&quot;},&quot;isLocked&quot;:false,&quot;parent&quot;:{&quot;type&quot;:&quot;CHILD&quot;,&quot;parentId&quot;:&quot;3da6c50f-00ee-47fe-b53d-4f5e5c0687fa&quot;,&quot;order&quot;:&quot;1&quot;}},&quot;3a88b577-acb3-49d4-ab4d-57dd5d731421&quot;:{&quot;type&quot;:&quot;FIGURE_OBJECT&quot;,&quot;id&quot;:&quot;3a88b577-acb3-49d4-ab4d-57dd5d731421&quot;,&quot;relativeTransform&quot;:{&quot;translate&quot;:{&quot;x&quot;:116.93314800959348,&quot;y&quot;:-56.909229092113215},&quot;rotate&quot;:0,&quot;skewX&quot;:0,&quot;scale&quot;:{&quot;x&quot;:1,&quot;y&quot;:1}},&quot;opacity&quot;:1,&quot;pathStyles&quot;:[{&quot;type&quot;:&quot;FILL&quot;,&quot;fillStyle&quot;:&quot;rgba(0, 148, 235, 1)&quot;}],&quot;text&quot;:{&quot;textData&quot;:{&quot;lineSpacing&quot;:&quot;normal&quot;,&quot;alignment&quot;:&quot;center&quot;,&quot;lines&quot;:[{&quot;runs&quot;:[{&quot;style&quot;:{&quot;fontFamily&quot;:&quot;Roboto&quot;,&quot;fontSize&quot;:14.020211254482678,&quot;color&quot;:&quot;rgba(0, 148, 235, 1)&quot;,&quot;fontWeight&quot;:&quot;normal&quot;,&quot;fontStyle&quot;:&quot;normal&quot;,&quot;decoration&quot;:&quot;none&quot;,&quot;script&quot;:&quot;none&quot;},&quot;range&quot;:[0,1]}],&quot;text&quot;:&quot;G2&quot;,&quot;baseStyle&quot;:{&quot;fontFamily&quot;:&quot;Roboto&quot;,&quot;fontSize&quot;:14.020211254482678,&quot;color&quot;:&quot;rgba(0, 148, 235, 1)&quot;,&quot;fontWeight&quot;:&quot;normal&quot;,&quot;fontStyle&quot;:&quot;normal&quot;,&quot;decoration&quot;:&quot;none&quot;,&quot;script&quot;:&quot;none&quot;}}],&quot;verticalAlign&quot;:&quot;TOP&quot;},&quot;size&quot;:{&quot;x&quot;:32.636196031957176,&quot;y&quot;:17},&quot;targetSize&quot;:{&quot;x&quot;:32.636196031957176,&quot;y&quot;:12.461997104037966},&quot;format&quot;:&quot;BETTER_TEXT&quot;,&quot;verticalAlign&quot;:&quot;TOP&quot;},&quot;isLocked&quot;:false,&quot;parent&quot;:{&quot;type&quot;:&quot;CHILD&quot;,&quot;parentId&quot;:&quot;3da6c50f-00ee-47fe-b53d-4f5e5c0687fa&quot;,&quot;order&quot;:&quot;2&quot;}},&quot;cf13c055-0640-4b5f-bf4d-d0fa0bcaf714&quot;:{&quot;type&quot;:&quot;FIGURE_OBJECT&quot;,&quot;id&quot;:&quot;cf13c055-0640-4b5f-bf4d-d0fa0bcaf714&quot;,&quot;relativeTransform&quot;:{&quot;translate&quot;:{&quot;x&quot;:148.12859272078305,&quot;y&quot;:-68.06403822125685},&quot;rotate&quot;:0,&quot;skewX&quot;:0,&quot;scale&quot;:{&quot;x&quot;:1,&quot;y&quot;:1}},&quot;opacity&quot;:1,&quot;pathStyles&quot;:[{&quot;type&quot;:&quot;FILL&quot;,&quot;fillStyle&quot;:&quot;rgba(58, 176, 39, 1)&quot;}],&quot;text&quot;:{&quot;textData&quot;:{&quot;lineSpacing&quot;:&quot;normal&quot;,&quot;alignment&quot;:&quot;center&quot;,&quot;lines&quot;:[{&quot;runs&quot;:[{&quot;style&quot;:{&quot;fontFamily&quot;:&quot;Roboto&quot;,&quot;fontSize&quot;:14.020211254482678,&quot;color&quot;:&quot;rgba(58, 176, 39, 1)&quot;,&quot;fontWeight&quot;:&quot;normal&quot;,&quot;fontStyle&quot;:&quot;normal&quot;,&quot;decoration&quot;:&quot;none&quot;,&quot;script&quot;:&quot;none&quot;},&quot;range&quot;:[0,0]}],&quot;text&quot;:&quot;M&quot;,&quot;baseStyle&quot;:{&quot;fontFamily&quot;:&quot;Roboto&quot;,&quot;fontSize&quot;:14.020211254482678,&quot;color&quot;:&quot;rgba(58, 176, 39, 1)&quot;,&quot;fontWeight&quot;:&quot;normal&quot;,&quot;fontStyle&quot;:&quot;normal&quot;,&quot;decoration&quot;:&quot;none&quot;,&quot;script&quot;:&quot;none&quot;}}],&quot;verticalAlign&quot;:&quot;TOP&quot;},&quot;size&quot;:{&quot;x&quot;:32.636196031957176,&quot;y&quot;:17},&quot;targetSize&quot;:{&quot;x&quot;:32.636196031957176,&quot;y&quot;:12.461997104037966},&quot;format&quot;:&quot;BETTER_TEXT&quot;,&quot;verticalAlign&quot;:&quot;TOP&quot;},&quot;isLocked&quot;:false,&quot;parent&quot;:{&quot;type&quot;:&quot;CHILD&quot;,&quot;parentId&quot;:&quot;3da6c50f-00ee-47fe-b53d-4f5e5c0687fa&quot;,&quot;order&quot;:&quot;3&quot;}},&quot;78d228b6-8cc2-4dab-a76b-207cf2d327f9&quot;:{&quot;type&quot;:&quot;FIGURE_OBJECT&quot;,&quot;id&quot;:&quot;78d228b6-8cc2-4dab-a76b-207cf2d327f9&quot;,&quot;relativeTransform&quot;:{&quot;translate&quot;:{&quot;x&quot;:153.44322955342255,&quot;y&quot;:-17.154203565340374},&quot;rotate&quot;:0.10193133546398914,&quot;skewX&quot;:0.006349094378443996,&quot;scale&quot;:{&quot;x&quot;:1,&quot;y&quot;:1}},&quot;opacity&quot;:1,&quot;path&quot;:{&quot;type&quot;:&quot;ARC&quot;,&quot;size&quot;:{&quot;x&quot;:68.28168557108353,&quot;y&quot;:70.41230513702958},&quot;startAngle&quot;:-2.2980626039276593,&quot;sweepAngle&quot;:0.36239768791536875,&quot;selectedObjectIds&quot;:[&quot;78d228b6-8cc2-4dab-a76b-207cf2d327f9&quot;]},&quot;pathStyles&quot;:[{&quot;type&quot;:&quot;FILL&quot;,&quot;fillStyle&quot;:&quot;rgba(0,0,0,0)&quot;},{&quot;type&quot;:&quot;STROKE&quot;,&quot;strokeStyle&quot;:&quot;rgba(49,126,194,1)&quot;,&quot;lineWidth&quot;:13.519489423965446,&quot;lineJoin&quot;:&quot;round&quot;}],&quot;isLocked&quot;:false,&quot;parent&quot;:{&quot;type&quot;:&quot;CHILD&quot;,&quot;parentId&quot;:&quot;3da6c50f-00ee-47fe-b53d-4f5e5c0687fa&quot;,&quot;order&quot;:&quot;5&quot;}},&quot;31939a4a-fddb-4791-ae78-e05e53ff13b1&quot;:{&quot;type&quot;:&quot;FIGURE_OBJECT&quot;,&quot;id&quot;:&quot;31939a4a-fddb-4791-ae78-e05e53ff13b1&quot;,&quot;relativeTransform&quot;:{&quot;translate&quot;:{&quot;x&quot;:153.44322955342255,&quot;y&quot;:-17.154203565340374},&quot;rotate&quot;:0.10193133546398914,&quot;skewX&quot;:0.006349094378443996,&quot;scale&quot;:{&quot;x&quot;:1,&quot;y&quot;:1}},&quot;opacity&quot;:1,&quot;path&quot;:{&quot;type&quot;:&quot;ARC&quot;,&quot;size&quot;:{&quot;x&quot;:68.28168557108353,&quot;y&quot;:70.41230513702958},&quot;startAngle&quot;:-1.9336040275609936,&quot;sweepAngle&quot;:0.4473514562790948,&quot;selectedObjectIds&quot;:[&quot;31939a4a-fddb-4791-ae78-e05e53ff13b1&quot;]},&quot;pathStyles&quot;:[{&quot;type&quot;:&quot;FILL&quot;,&quot;fillStyle&quot;:&quot;rgba(0,0,0,0)&quot;},{&quot;type&quot;:&quot;STROKE&quot;,&quot;strokeStyle&quot;:&quot;rgba(92,176,70,1)&quot;,&quot;lineWidth&quot;:13.519489423965446,&quot;lineJoin&quot;:&quot;round&quot;}],&quot;isLocked&quot;:false,&quot;parent&quot;:{&quot;type&quot;:&quot;CHILD&quot;,&quot;parentId&quot;:&quot;3da6c50f-00ee-47fe-b53d-4f5e5c0687fa&quot;,&quot;order&quot;:&quot;6&quot;}},&quot;580989fc-7023-466d-bf64-66131333619e&quot;:{&quot;type&quot;:&quot;FIGURE_OBJECT&quot;,&quot;id&quot;:&quot;580989fc-7023-466d-bf64-66131333619e&quot;,&quot;relativeTransform&quot;:{&quot;translate&quot;:{&quot;x&quot;:153.4431582415462,&quot;y&quot;:-17.154293342337787},&quot;rotate&quot;:0.10193133546398914,&quot;skewX&quot;:0.006349094378443996,&quot;scale&quot;:{&quot;x&quot;:1,&quot;y&quot;:1}},&quot;opacity&quot;:1,&quot;path&quot;:{&quot;type&quot;:&quot;ARC&quot;,&quot;size&quot;:{&quot;x&quot;:68.28168557108353,&quot;y&quot;:70.41230513702958},&quot;startAngle&quot;:-1.5042281630190728,&quot;sweepAngle&quot;:4.3526693608368845,&quot;selectedObjectIds&quot;:[&quot;580989fc-7023-466d-bf64-66131333619e&quot;]},&quot;pathStyles&quot;:[{&quot;type&quot;:&quot;FILL&quot;,&quot;fillStyle&quot;:&quot;rgba(0,0,0,0)&quot;},{&quot;type&quot;:&quot;STROKE&quot;,&quot;strokeStyle&quot;:&quot;rgba(112,112,113,1)&quot;,&quot;lineWidth&quot;:13.519489423965446,&quot;lineJoin&quot;:&quot;round&quot;}],&quot;isLocked&quot;:false,&quot;parent&quot;:{&quot;type&quot;:&quot;CHILD&quot;,&quot;parentId&quot;:&quot;3da6c50f-00ee-47fe-b53d-4f5e5c0687fa&quot;,&quot;order&quot;:&quot;7&quot;}},&quot;4316ca11-e9c3-43e3-8679-39b83b5d6e1a&quot;:{&quot;type&quot;:&quot;FIGURE_OBJECT&quot;,&quot;id&quot;:&quot;4316ca11-e9c3-43e3-8679-39b83b5d6e1a&quot;,&quot;relativeTransform&quot;:{&quot;translate&quot;:{&quot;x&quot;:153.44322955342255,&quot;y&quot;:-17.154203565340374},&quot;rotate&quot;:0.10193133546398914,&quot;skewX&quot;:0.006349094378443996,&quot;scale&quot;:{&quot;x&quot;:1,&quot;y&quot;:1}},&quot;opacity&quot;:1,&quot;path&quot;:{&quot;type&quot;:&quot;ARC&quot;,&quot;size&quot;:{&quot;x&quot;:68.28168557108353,&quot;y&quot;:70.41230513702958},&quot;startAngle&quot;:2.827221513550558,&quot;sweepAngle&quot;:1.1880818765329604,&quot;selectedObjectIds&quot;:[&quot;4316ca11-e9c3-43e3-8679-39b83b5d6e1a&quot;]},&quot;pathStyles&quot;:[{&quot;type&quot;:&quot;FILL&quot;,&quot;fillStyle&quot;:&quot;rgba(0,0,0,0)&quot;},{&quot;type&quot;:&quot;STROKE&quot;,&quot;strokeStyle&quot;:&quot;rgba(136,50,104,1)&quot;,&quot;lineWidth&quot;:13.519489423965446,&quot;lineJoin&quot;:&quot;round&quot;}],&quot;isLocked&quot;:false,&quot;parent&quot;:{&quot;type&quot;:&quot;CHILD&quot;,&quot;parentId&quot;:&quot;3da6c50f-00ee-47fe-b53d-4f5e5c0687fa&quot;,&quot;order&quot;:&quot;8&quot;}},&quot;69aebdb6-f4e9-4437-b37f-775739610b00&quot;:{&quot;id&quot;:&quot;69aebdb6-f4e9-4437-b37f-775739610b00&quot;,&quot;type&quot;:&quot;FIGURE_OBJECT&quot;,&quot;relativeTransform&quot;:{&quot;translate&quot;:{&quot;x&quot;:-443.2351985063866,&quot;y&quot;:-81.18651718854316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rgba(90,170,70,1)&quot;,&quot;fontWeight&quot;:&quot;bold&quot;,&quot;fontStyle&quot;:&quot;normal&quot;,&quot;decoration&quot;:&quot;none&quot;,&quot;script&quot;:&quot;none&quot;},&quot;range&quot;:[0,8]}],&quot;text&quot;:&quot;Children/&quot;,&quot;baseStyle&quot;:{&quot;fontFamily&quot;:&quot;Roboto&quot;,&quot;fontSize&quot;:16,&quot;color&quot;:&quot;rgba(90,170,70,1)&quot;,&quot;fontWeight&quot;:&quot;bold&quot;,&quot;fontStyle&quot;:&quot;normal&quot;,&quot;decoration&quot;:&quot;none&quot;,&quot;script&quot;:&quot;none&quot;}},{&quot;runs&quot;:[{&quot;style&quot;:{&quot;fontFamily&quot;:&quot;Roboto&quot;,&quot;fontSize&quot;:16,&quot;color&quot;:&quot;rgba(90,170,70,1)&quot;,&quot;fontWeight&quot;:&quot;bold&quot;,&quot;fontStyle&quot;:&quot;normal&quot;,&quot;decoration&quot;:&quot;none&quot;,&quot;script&quot;:&quot;none&quot;},&quot;range&quot;:[0,10]}],&quot;text&quot;:&quot;Adolescents&quot;,&quot;baseStyle&quot;:{&quot;fontFamily&quot;:&quot;Roboto&quot;,&quot;fontSize&quot;:16,&quot;color&quot;:&quot;rgba(90,170,70,1)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78.74754843250048,&quot;y&quot;:37.08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7&quot;}},&quot;36481d81-0923-4573-9b9f-6cefe37723a3&quot;:{&quot;id&quot;:&quot;36481d81-0923-4573-9b9f-6cefe37723a3&quot;,&quot;type&quot;:&quot;FIGURE_OBJECT&quot;,&quot;relativeTransform&quot;:{&quot;translate&quot;:{&quot;x&quot;:-444.3857251456066,&quot;y&quot;:91.17562115739015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rgba(58,104,174,1)&quot;,&quot;fontWeight&quot;:&quot;bold&quot;,&quot;fontStyle&quot;:&quot;normal&quot;,&quot;decoration&quot;:&quot;none&quot;,&quot;script&quot;:&quot;none&quot;},&quot;range&quot;:[0,5]}],&quot;text&quot;:&quot;Adults&quot;,&quot;baseStyle&quot;:{&quot;fontFamily&quot;:&quot;Roboto&quot;,&quot;fontSize&quot;:16,&quot;color&quot;:&quot;rgba(58,104,174,1)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8&quot;}},&quot;198db550-f062-4d8d-9e84-de88744e2db8&quot;:{&quot;id&quot;:&quot;198db550-f062-4d8d-9e84-de88744e2db8&quot;,&quot;name&quot;:&quot;Gender (female)&quot;,&quot;type&quot;:&quot;FIGURE_OBJECT&quot;,&quot;relativeTransform&quot;:{&quot;translate&quot;:{&quot;x&quot;:-311.1311846011618,&quot;y&quot;:-270.6063403810175},&quot;rotate&quot;:0,&quot;skewX&quot;:0,&quot;scale&quot;:{&quot;x&quot;:0.54,&quot;y&quot;:0.49751824817518253}},&quot;image&quot;:{&quot;url&quot;:&quot;https://icons.biorender.com/biorender/5f6d118dd528430028ce6388/gender-female-1.png&quot;,&quot;fallbackUrl&quot;:&quot;https://res.cloudinary.com/dlcjuc3ej/image/upload/v1600983429/e3ly2wuqm37i8vuya7sw.svg#/keystone/api/icons/5f6d118dd528430028ce6388/gender-female-1.svg&quot;,&quot;isPremium&quot;:false,&quot;isPacked&quot;:true,&quot;size&quot;:{&quot;x&quot;:50,&quot;y&quot;:96.47887323943661}},&quot;source&quot;:{&quot;id&quot;:&quot;5c520aa91b95ce1500de7c72&quot;,&quot;type&quot;:&quot;ASSETS&quot;},&quot;parent&quot;:{&quot;type&quot;:&quot;CHILD&quot;,&quot;parentId&quot;:&quot;9d2cec31-b4f0-4c75-a000-d9d01a1e3b94&quot;,&quot;order&quot;:&quot;5&quot;}},&quot;3c7b87d1-10fe-474e-a3c6-da9078191f7e&quot;:{&quot;type&quot;:&quot;FIGURE_OBJECT&quot;,&quot;id&quot;:&quot;3c7b87d1-10fe-474e-a3c6-da9078191f7e&quot;,&quot;parent&quot;:{&quot;type&quot;:&quot;CHILD&quot;,&quot;parentId&quot;:&quot;b6704bcf-c0ab-4137-963a-6d6ae49d9aff&quot;,&quot;order&quot;:&quot;98&quot;},&quot;relativeTransform&quot;:{&quot;translate&quot;:{&quot;x&quot;:-123.52181987207518,&quot;y&quot;:-7.753647799234756},&quot;rotate&quot;:0,&quot;skewX&quot;:0,&quot;scale&quot;:{&quot;x&quot;:1,&quot;y&quot;:1}}},&quot;1f7e082d-c9bd-4cc6-9bb1-ec39f6adcb31&quot;:{&quot;id&quot;:&quot;1f7e082d-c9bd-4cc6-9bb1-ec39f6adcb31&quot;,&quot;name&quot;:&quot;Gender (female)&quot;,&quot;type&quot;:&quot;FIGURE_OBJECT&quot;,&quot;relativeTransform&quot;:{&quot;translate&quot;:{&quot;x&quot;:-301.1311846011618,&quot;y&quot;:-260.6063403810175},&quot;rotate&quot;:0,&quot;skewX&quot;:0,&quot;scale&quot;:{&quot;x&quot;:0.54,&quot;y&quot;:0.49751824817518253}},&quot;image&quot;:{&quot;url&quot;:&quot;https://icons.biorender.com/biorender/5f6d118dd528430028ce6394/gender-female-1.png&quot;,&quot;fallbackUrl&quot;:&quot;https://res.cloudinary.com/dlcjuc3ej/image/upload/v1600983429/n0q7ahplrvzadyxdytf0.svg#/keystone/api/icons/5f6d118dd528430028ce6394/gender-female-1.svg&quot;,&quot;isPremium&quot;:false,&quot;isPacked&quot;:true,&quot;size&quot;:{&quot;x&quot;:50,&quot;y&quot;:96.47887323943661}},&quot;source&quot;:{&quot;id&quot;:&quot;5c520aa91b95ce1500de7c72&quot;,&quot;type&quot;:&quot;ASSETS&quot;},&quot;parent&quot;:{&quot;type&quot;:&quot;CHILD&quot;,&quot;parentId&quot;:&quot;9d2cec31-b4f0-4c75-a000-d9d01a1e3b94&quot;,&quot;order&quot;:&quot;7&quot;}},&quot;562bb7c6-6de1-43b2-92bb-d37162f9c740&quot;:{&quot;id&quot;:&quot;562bb7c6-6de1-43b2-92bb-d37162f9c740&quot;,&quot;name&quot;:&quot;Gender (female)&quot;,&quot;type&quot;:&quot;FIGURE_OBJECT&quot;,&quot;relativeTransform&quot;:{&quot;translate&quot;:{&quot;x&quot;:-288.73332554674613,&quot;y&quot;:-274.20378997959017},&quot;rotate&quot;:0,&quot;skewX&quot;:0,&quot;scale&quot;:{&quot;x&quot;:0.54,&quot;y&quot;:0.49751824817518253}},&quot;image&quot;:{&quot;url&quot;:&quot;https://icons.biorender.com/biorender/5f6d118dd528430028ce63a0/gender-female-1.png&quot;,&quot;fallbackUrl&quot;:&quot;https://res.cloudinary.com/dlcjuc3ej/image/upload/v1600983429/tdr10uuyp9djod8yomdt.svg#/keystone/api/icons/5f6d118dd528430028ce63a0/gender-female-1.svg&quot;,&quot;isPremium&quot;:false,&quot;isPacked&quot;:true,&quot;size&quot;:{&quot;x&quot;:50,&quot;y&quot;:96.47887323943661}},&quot;source&quot;:{&quot;id&quot;:&quot;5c520aa91b95ce1500de7c72&quot;,&quot;type&quot;:&quot;ASSETS&quot;},&quot;parent&quot;:{&quot;type&quot;:&quot;CHILD&quot;,&quot;parentId&quot;:&quot;9d2cec31-b4f0-4c75-a000-d9d01a1e3b94&quot;,&quot;order&quot;:&quot;2&quot;}},&quot;048c1494-c000-4a27-bb94-73fb58965535&quot;:{&quot;id&quot;:&quot;048c1494-c000-4a27-bb94-73fb58965535&quot;,&quot;name&quot;:&quot;Pill bottle&quot;,&quot;type&quot;:&quot;FIGURE_OBJECT&quot;,&quot;relativeTransform&quot;:{&quot;translate&quot;:{&quot;x&quot;:545.1569146224624,&quot;y&quot;:12.091840761018668},&quot;rotate&quot;:0,&quot;skewX&quot;:0,&quot;scale&quot;:{&quot;x&quot;:0.5992587291058028,&quot;y&quot;:0.5667316597627439}},&quot;image&quot;:{&quot;url&quot;:&quot;https://icons.biorender.com/biorender/608c5b9cf4c35b0027d51a9b/20210430193501/image/pill-bottle-1.png&quot;,&quot;fallbackUrl&quot;:&quot;https://res.cloudinary.com/dlcjuc3ej/image/upload/v1619811301/leqihy4hukxsvh8gjabm.svg#/keystone/api/icons/608c5b9cf4c35b0027d51a9b/20210430193501/image/pill-bottle-1.svg&quot;,&quot;isPremium&quot;:false,&quot;isPacked&quot;:true,&quot;size&quot;:{&quot;x&quot;:100,&quot;y&quot;:100}},&quot;source&quot;:{&quot;id&quot;:&quot;608c5b9cf4c35b0027d51a9b&quot;,&quot;type&quot;:&quot;ASSETS&quot;},&quot;parent&quot;:{&quot;type&quot;:&quot;CHILD&quot;,&quot;parentId&quot;:&quot;aded6dd6-ae10-4eb2-80b6-c77e6bf259df&quot;,&quot;order&quot;:&quot;2&quot;}},&quot;82670c44-9cc0-47bc-8676-366f2d11aa2f&quot;:{&quot;type&quot;:&quot;FIGURE_OBJECT&quot;,&quot;id&quot;:&quot;82670c44-9cc0-47bc-8676-366f2d11aa2f&quot;,&quot;parent&quot;:{&quot;type&quot;:&quot;CROP&quot;,&quot;parentId&quot;:&quot;048c1494-c000-4a27-bb94-73fb58965535&quot;,&quot;order&quot;:&quot;5&quot;},&quot;relativeTransform&quot;:{&quot;translate&quot;:{&quot;x&quot;:-19.782337737474563,&quot;y&quot;:0},&quot;rotate&quot;:0,&quot;skewX&quot;:0,&quot;scale&quot;:{&quot;x&quot;:30.217662262525437,&quot;y&quot;:50}},&quot;path&quot;:{&quot;type&quot;:&quot;RECT&quot;,&quot;size&quot;:{&quot;x&quot;:2,&quot;y&quot;:2}},&quot;pathStyles&quot;:[{&quot;type&quot;:&quot;FILL&quot;,&quot;fillStyle&quot;:&quot;#fff&quot;}],&quot;isFrozen&quot;:true},&quot;af58dbfb-8d15-44d2-b8d8-1cf9653b57bd&quot;:{&quot;id&quot;:&quot;af58dbfb-8d15-44d2-b8d8-1cf9653b57bd&quot;,&quot;type&quot;:&quot;FIGURE_OBJECT&quot;,&quot;relativeTransform&quot;:{&quot;translate&quot;:{&quot;x&quot;:-34.45593062221289,&quot;y&quot;:-12.686187497714158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8]}],&quot;text&quot;:&quot;Blood cytokine and 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,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5]}],&quot;text&quot;:&quot;miRNA biomarkers&quot;}],&quot;verticalAlign&quot;:&quot;TOP&quot;,&quot;_lastCaretLocation&quot;:{&quot;lineIndex&quot;:1,&quot;runIndex&quot;:0,&quot;charIndex&quot;:12}},&quot;format&quot;:&quot;BETTER_TEXT&quot;,&quot;size&quot;:{&quot;x&quot;:143.90181147531814,&quot;y&quot;:34.57333333333333},&quot;targetSize&quot;:{&quot;x&quot;:143.90181147531814,&quot;y&quot;:24.24},&quot;verticalAlign&quot;:&quot;TOP&quot;},&quot;parent&quot;:{&quot;type&quot;:&quot;CHILD&quot;,&quot;parentId&quot;:&quot;2b989d49-4039-42b8-aade-1c99daac4f5d&quot;,&quot;order&quot;:&quot;5&quot;}},&quot;d2c94ff0-71b1-4c2a-8482-b4dcb628a1e2&quot;:{&quot;id&quot;:&quot;d2c94ff0-71b1-4c2a-8482-b4dcb628a1e2&quot;,&quot;name&quot;:&quot;Gender (female)&quot;,&quot;type&quot;:&quot;FIGURE_OBJECT&quot;,&quot;relativeTransform&quot;:{&quot;translate&quot;:{&quot;x&quot;:-398.9852583623001,&quot;y&quot;:-151.80645783927275},&quot;rotate&quot;:0,&quot;skewX&quot;:0,&quot;scale&quot;:{&quot;x&quot;:0.64,&quot;y&quot;:0.6399999999999995}},&quot;image&quot;:{&quot;url&quot;:&quot;https://icons.biorender.com/biorender/5f6d118dd528430028ce638d/gender-female-1.png&quot;,&quot;fallbackUrl&quot;:&quot;https://res.cloudinary.com/dlcjuc3ej/image/upload/v1600983429/rhphumxbozzyyxrfdz0j.svg#/keystone/api/icons/5f6d118dd528430028ce638d/gender-female-1.svg&quot;,&quot;isPremium&quot;:false,&quot;isPacked&quot;:true,&quot;size&quot;:{&quot;x&quot;:50,&quot;y&quot;:96.47887323943661}},&quot;source&quot;:{&quot;id&quot;:&quot;5c520aa91b95ce1500de7c72&quot;,&quot;type&quot;:&quot;ASSETS&quot;},&quot;parent&quot;:{&quot;type&quot;:&quot;CHILD&quot;,&quot;parentId&quot;:&quot;b6704bcf-c0ab-4137-963a-6d6ae49d9aff&quot;,&quot;order&quot;:&quot;999999999999999&quot;}},&quot;a1ac3c37-599d-45e3-bc0f-2a15d7f1c97c&quot;:{&quot;id&quot;:&quot;a1ac3c37-599d-45e3-bc0f-2a15d7f1c97c&quot;,&quot;name&quot;:&quot;Gender (female)&quot;,&quot;type&quot;:&quot;FIGURE_OBJECT&quot;,&quot;relativeTransform&quot;:{&quot;translate&quot;:{&quot;x&quot;:-419.28335559691203,&quot;y&quot;:-157.71647122018265},&quot;rotate&quot;:0,&quot;skewX&quot;:0,&quot;scale&quot;:{&quot;x&quot;:0.64,&quot;y&quot;:0.6399999999999995}},&quot;image&quot;:{&quot;url&quot;:&quot;https://icons.biorender.com/biorender/5f6d118dd528430028ce6398/gender-female-1.png&quot;,&quot;fallbackUrl&quot;:&quot;https://res.cloudinary.com/dlcjuc3ej/image/upload/v1600983429/wdwtvcrubg6ipzbrpghs.svg#/keystone/api/icons/5f6d118dd528430028ce6398/gender-female-1.svg&quot;,&quot;isPremium&quot;:false,&quot;isPacked&quot;:true,&quot;size&quot;:{&quot;x&quot;:50,&quot;y&quot;:96.47887323943661}},&quot;source&quot;:{&quot;id&quot;:&quot;5c520aa91b95ce1500de7c72&quot;,&quot;type&quot;:&quot;ASSETS&quot;},&quot;parent&quot;:{&quot;type&quot;:&quot;CHILD&quot;,&quot;parentId&quot;:&quot;b6704bcf-c0ab-4137-963a-6d6ae49d9aff&quot;,&quot;order&quot;:&quot;9999999999999995&quot;}},&quot;a786223b-a15f-4358-844c-25fa0f4f5cb7&quot;:{&quot;id&quot;:&quot;a786223b-a15f-4358-844c-25fa0f4f5cb7&quot;,&quot;type&quot;:&quot;FIGURE_OBJECT&quot;,&quot;relativeTransform&quot;:{&quot;translate&quot;:{&quot;x&quot;:-443.24792256293057,&quot;y&quot;:-314.0431598804071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bold&quot;,&quot;fontStyle&quot;:&quot;normal&quot;,&quot;decoration&quot;:&quot;none&quot;,&quot;script&quot;:&quot;none&quot;},&quot;range&quot;:[0,19]}],&quot;text&quot;:&quot;FASD Patient Cohorts&quot;,&quot;baseStyle&quot;:{&quot;fontFamily&quot;:&quot;Roboto&quot;,&quot;fontSize&quot;:16,&quot;color&quot;:&quot;black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998&quot;}},&quot;9d2cec31-b4f0-4c75-a000-d9d01a1e3b94&quot;:{&quot;type&quot;:&quot;FIGURE_OBJECT&quot;,&quot;id&quot;:&quot;9d2cec31-b4f0-4c75-a000-d9d01a1e3b94&quot;,&quot;parent&quot;:{&quot;type&quot;:&quot;CHILD&quot;,&quot;parentId&quot;:&quot;b6704bcf-c0ab-4137-963a-6d6ae49d9aff&quot;,&quot;order&quot;:&quot;999999999999993&quot;},&quot;relativeTransform&quot;:{&quot;translate&quot;:{&quot;x&quot;:-109.94566489279904,&quot;y&quot;:-0.9999999999999996},&quot;rotate&quot;:0,&quot;skewX&quot;:0,&quot;scale&quot;:{&quot;x&quot;:1,&quot;y&quot;:1}}},&quot;b32dfe24-c1e0-4bd4-9124-a70d35fb022e&quot;:{&quot;type&quot;:&quot;FIGURE_OBJECT&quot;,&quot;id&quot;:&quot;b32dfe24-c1e0-4bd4-9124-a70d35fb022e&quot;,&quot;relativeTransform&quot;:{&quot;translate&quot;:{&quot;x&quot;:-344.93585242137226,&quot;y&quot;:-105.30686886708298},&quot;rotate&quot;:0,&quot;skewX&quot;:0,&quot;scale&quot;:{&quot;x&quot;:1,&quot;y&quot;:1}},&quot;opacity&quot;:1,&quot;path&quot;:{&quot;type&quot;:&quot;ARROW&quot;,&quot;size&quot;:{&quot;x&quot;:39.56467400618999,&quot;y&quot;:33.570026761819804},&quot;wingsOffsetRight&quot;:23.01070440153046,&quot;bodyHeightRatio&quot;:0.357142853253783,&quot;selectedObjectIds&quot;:[&quot;b32dfe24-c1e0-4bd4-9124-a70d35fb022e&quot;]},&quot;isLocked&quot;:false,&quot;pathStyles&quot;:[{&quot;type&quot;:&quot;FILL&quot;,&quot;fillStyle&quot;:&quot;rgba(238,244,251,1)&quot;},{&quot;type&quot;:&quot;STROKE&quot;,&quot;strokeStyle&quot;:&quot;rgb(149, 170, 211)&quot;,&quot;lineWidth&quot;:2,&quot;lineJoin&quot;:&quot;round&quot;}],&quot;parent&quot;:{&quot;type&quot;:&quot;CHILD&quot;,&quot;parentId&quot;:&quot;b6704bcf-c0ab-4137-963a-6d6ae49d9aff&quot;,&quot;order&quot;:&quot;9999999999999999&quot;}},&quot;78497ba4-30b1-4346-a42b-a3473f8eaa20&quot;:{&quot;id&quot;:&quot;78497ba4-30b1-4346-a42b-a3473f8eaa20&quot;,&quot;type&quot;:&quot;FIGURE_OBJECT&quot;,&quot;relativeTransform&quot;:{&quot;translate&quot;:{&quot;x&quot;:-139.0986932194242,&quot;y&quot;:-210.61120262461208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39]}],&quot;text&quot;:&quot;Laboratory and survey health assessments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09.0560745181357,&quot;y&quot;:51.14666666666666},&quot;targetSize&quot;:{&quot;x&quot;:109.0560745181357,&quot;y&quot;:24.24},&quot;verticalAlign&quot;:&quot;TOP&quot;},&quot;parent&quot;:{&quot;type&quot;:&quot;CHILD&quot;,&quot;parentId&quot;:&quot;fef0dcd7-0e3e-4b8a-9cc3-ad79d2087ab2&quot;,&quot;order&quot;:&quot;5&quot;}},&quot;5edb45af-b776-40c3-8038-06ec0e8327fb&quot;:{&quot;id&quot;:&quot;5edb45af-b776-40c3-8038-06ec0e8327fb&quot;,&quot;type&quot;:&quot;FIGURE_OBJECT&quot;,&quot;relativeTransform&quot;:{&quot;translate&quot;:{&quot;x&quot;:-238.6846610678699,&quot;y&quot;:-115.72057612736845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2]}],&quot;text&quot;:&quot;Telemedicine 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,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20]}],&quot;text&quot;:&quot;diagnosis and support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04.87458608327391,&quot;y&quot;:51.14666666666666},&quot;targetSize&quot;:{&quot;x&quot;:104.87458608327391,&quot;y&quot;:24.24},&quot;verticalAlign&quot;:&quot;TOP&quot;},&quot;parent&quot;:{&quot;type&quot;:&quot;CHILD&quot;,&quot;parentId&quot;:&quot;51a80ab6-15a9-41d8-9e96-3909844bba98&quot;,&quot;order&quot;:&quot;5&quot;}},&quot;6d699fb6-1bb0-4fe5-93db-c6fcbc8bf5ab&quot;:{&quot;type&quot;:&quot;FIGURE_OBJECT&quot;,&quot;id&quot;:&quot;6d699fb6-1bb0-4fe5-93db-c6fcbc8bf5ab&quot;,&quot;parent&quot;:{&quot;type&quot;:&quot;CHILD&quot;,&quot;parentId&quot;:&quot;034c4070-b674-4a93-b44f-43b3821ae349&quot;,&quot;order&quot;:&quot;2&quot;},&quot;relativeTransform&quot;:{&quot;translate&quot;:{&quot;x&quot;:-0.23233106033458295,&quot;y&quot;:9.756805807622506},&quot;rotate&quot;:0,&quot;skewX&quot;:0,&quot;scale&quot;:{&quot;x&quot;:1,&quot;y&quot;:1}}},&quot;4b801001-9180-4d8e-8c49-80850c057dee&quot;:{&quot;id&quot;:&quot;4b801001-9180-4d8e-8c49-80850c057dee&quot;,&quot;name&quot;:&quot;Cell death (apoptosis 1)&quot;,&quot;type&quot;:&quot;FIGURE_OBJECT&quot;,&quot;relativeTransform&quot;:{&quot;translate&quot;:{&quot;x&quot;:518.9688280768712,&quot;y&quot;:-253.82746583555073},&quot;rotate&quot;:0,&quot;skewX&quot;:0,&quot;scale&quot;:{&quot;x&quot;:0.5619920420798513,&quot;y&quot;:0.5838561461126565}},&quot;image&quot;:{&quot;url&quot;:&quot;https://icons.biorender.com/biorender/5be319486f3d0b12005a9c47/cell-death-apoptosis-1.png&quot;,&quot;fallbackUrl&quot;:&quot;https://res.cloudinary.com/dlcjuc3ej/image/upload/v1541609796/t9qyzzpvbjtrlsifx9wp.svg#/keystone/api/icons/5be319486f3d0b12005a9c47/cell-death-apoptosis-1.svg&quot;,&quot;isPremium&quot;:false,&quot;isPacked&quot;:true,&quot;size&quot;:{&quot;x&quot;:100,&quot;y&quot;:100}},&quot;source&quot;:{&quot;id&quot;:&quot;5be3181c6f3d0b12005a9c39&quot;,&quot;type&quot;:&quot;ASSETS&quot;},&quot;parent&quot;:{&quot;type&quot;:&quot;CHILD&quot;,&quot;parentId&quot;:&quot;b6704bcf-c0ab-4137-963a-6d6ae49d9aff&quot;,&quot;order&quot;:&quot;99999999999999999&quot;}},&quot;dc654ec0-933a-40ed-bc46-85d10a367e19&quot;:{&quot;id&quot;:&quot;dc654ec0-933a-40ed-bc46-85d10a367e19&quot;,&quot;name&quot;:&quot;Spheroidal cell&quot;,&quot;type&quot;:&quot;FIGURE_OBJECT&quot;,&quot;relativeTransform&quot;:{&quot;translate&quot;:{&quot;x&quot;:420.9154234136645,&quot;y&quot;:-89.00550948338942},&quot;rotate&quot;:0,&quot;skewX&quot;:0,&quot;scale&quot;:{&quot;x&quot;:0.4657473845236752,&quot;y&quot;:0.4657473845236752}},&quot;image&quot;:{&quot;url&quot;:&quot;https://icons.biorender.com/biorender/5f35964d8d485800287e5088/spheroidal-cell.png&quot;,&quot;fallbackUrl&quot;:&quot;https://res.cloudinary.com/dlcjuc3ej/image/upload/v1597347396/sxlgoey3nfd1xrehxyfp.svg#/keystone/api/icons/5f35964d8d485800287e5088/spheroidal-cell.svg&quot;,&quot;isPremium&quot;:false,&quot;isPacked&quot;:true,&quot;size&quot;:{&quot;x&quot;:100,&quot;y&quot;:98.08917197452229}},&quot;source&quot;:{&quot;id&quot;:&quot;5f32bc680be41f0028c4b1b3&quot;,&quot;type&quot;:&quot;ASSETS&quot;},&quot;parent&quot;:{&quot;type&quot;:&quot;CHILD&quot;,&quot;parentId&quot;:&quot;4e3bdea9-ca1a-453d-95b4-5d1f9dceecaf&quot;,&quot;order&quot;:&quot;2&quot;}},&quot;942f1b2c-d073-4590-9ed2-2b19602a0ca2&quot;:{&quot;type&quot;:&quot;FIGURE_OBJECT&quot;,&quot;id&quot;:&quot;942f1b2c-d073-4590-9ed2-2b19602a0ca2&quot;,&quot;relativeTransform&quot;:{&quot;translate&quot;:{&quot;x&quot;:262.5793271277975,&quot;y&quot;:-94.87729593484873},&quot;rotate&quot;:0},&quot;opacity&quot;:1,&quot;path&quot;:{&quot;type&quot;:&quot;STAR_POLY&quot;,&quot;size&quot;:{&quot;x&quot;:9.231304469336635,&quot;y&quot;:9.231304469336658},&quot;startAngle&quot;:-1.5707963267948966,&quot;corners&quot;:6,&quot;cornerRounding&quot;:{&quot;type&quot;:&quot;ARC_LENGTH&quot;,&quot;global&quot;:0}},&quot;pathStyles&quot;:[{&quot;type&quot;:&quot;FILL&quot;,&quot;fillStyle&quot;:&quot;rgba(49,126,194,1)&quot;},{&quot;type&quot;:&quot;STROKE&quot;,&quot;strokeStyle&quot;:&quot;#95AAD3&quot;,&quot;lineWidth&quot;:1.7110271676796236,&quot;lineJoin&quot;:&quot;round&quot;}],&quot;isLocked&quot;:false,&quot;parent&quot;:{&quot;type&quot;:&quot;CHILD&quot;,&quot;parentId&quot;:&quot;9f4548fd-b7f0-48b2-ab1a-fb74cd8ee3dd&quot;,&quot;order&quot;:&quot;1&quot;}},&quot;c73dd885-549c-4c44-99e0-50a72990ada9&quot;:{&quot;type&quot;:&quot;FIGURE_OBJECT&quot;,&quot;id&quot;:&quot;c73dd885-549c-4c44-99e0-50a72990ada9&quot;,&quot;relativeTransform&quot;:{&quot;translate&quot;:{&quot;x&quot;:271.13446296619566,&quot;y&quot;:-71.96235314414919},&quot;rotate&quot;:0},&quot;opacity&quot;:1,&quot;path&quot;:{&quot;type&quot;:&quot;STAR_POLY&quot;,&quot;size&quot;:{&quot;x&quot;:9.231304469336635,&quot;y&quot;:9.231304469336658},&quot;startAngle&quot;:-1.5707963267948966,&quot;corners&quot;:6,&quot;cornerRounding&quot;:{&quot;type&quot;:&quot;ARC_LENGTH&quot;,&quot;global&quot;:0}},&quot;pathStyles&quot;:[{&quot;type&quot;:&quot;FILL&quot;,&quot;fillStyle&quot;:&quot;#EEF4FB&quot;},{&quot;type&quot;:&quot;STROKE&quot;,&quot;strokeStyle&quot;:&quot;#95AAD3&quot;,&quot;lineWidth&quot;:1.7110271676796236,&quot;lineJoin&quot;:&quot;round&quot;}],&quot;isLocked&quot;:false,&quot;parent&quot;:{&quot;type&quot;:&quot;CHILD&quot;,&quot;parentId&quot;:&quot;9f4548fd-b7f0-48b2-ab1a-fb74cd8ee3dd&quot;,&quot;order&quot;:&quot;2&quot;}},&quot;d076cc46-2628-4ce1-8637-b463baf7918c&quot;:{&quot;type&quot;:&quot;FIGURE_OBJECT&quot;,&quot;id&quot;:&quot;d076cc46-2628-4ce1-8637-b463baf7918c&quot;,&quot;relativeTransform&quot;:{&quot;translate&quot;:{&quot;x&quot;:0,&quot;y&quot;:-8.555135838398119},&quot;rotate&quot;:0},&quot;opacity&quot;:1,&quot;path&quot;:{&quot;type&quot;:&quot;POLY_LINE&quot;,&quot;points&quot;:[{&quot;x&quot;:256.93797439653616,&quot;y&quot;:-77.95323774106492},{&quot;x&quot;:277.37073995236074,&quot;y&quot;:-73.48559992250253},{&quot;x&quot;:290.78609078410386,&quot;y&quot;:-57.439227809205754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1.7110271676796236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9f4548fd-b7f0-48b2-ab1a-fb74cd8ee3dd&quot;,&quot;order&quot;:&quot;3&quot;}},&quot;00233f0a-5d16-4b61-8c24-dcb50a27d6a2&quot;:{&quot;type&quot;:&quot;FIGURE_OBJECT&quot;,&quot;id&quot;:&quot;00233f0a-5d16-4b61-8c24-dcb50a27d6a2&quot;,&quot;relativeTransform&quot;:{&quot;translate&quot;:{&quot;x&quot;:290.27324053580736,&quot;y&quot;:-90.77449394847692},&quot;rotate&quot;:0},&quot;opacity&quot;:1,&quot;path&quot;:{&quot;type&quot;:&quot;TRIANGLE&quot;,&quot;size&quot;:{&quot;x&quot;:7.17990347615064,&quot;y&quot;:9.23130446933661},&quot;cornerRounding&quot;:{&quot;type&quot;:&quot;ARC_LENGTH&quot;,&quot;global&quot;:0}},&quot;pathStyles&quot;:[{&quot;type&quot;:&quot;FILL&quot;,&quot;fillStyle&quot;:&quot;#EEF4FB&quot;},{&quot;type&quot;:&quot;STROKE&quot;,&quot;strokeStyle&quot;:&quot;#95AAD3&quot;,&quot;lineWidth&quot;:1.7110271676796236,&quot;lineJoin&quot;:&quot;round&quot;}],&quot;isLocked&quot;:false,&quot;parent&quot;:{&quot;type&quot;:&quot;CHILD&quot;,&quot;parentId&quot;:&quot;9f4548fd-b7f0-48b2-ab1a-fb74cd8ee3dd&quot;,&quot;order&quot;:&quot;5&quot;}},&quot;785af1e7-af19-4cd9-8662-fb4f57b249b0&quot;:{&quot;type&quot;:&quot;FIGURE_OBJECT&quot;,&quot;id&quot;:&quot;785af1e7-af19-4cd9-8662-fb4f57b249b0&quot;,&quot;relativeTransform&quot;:{&quot;translate&quot;:{&quot;x&quot;:260.5276735253375,&quot;y&quot;:-68.5499506199361},&quot;rotate&quot;:0},&quot;opacity&quot;:1,&quot;path&quot;:{&quot;type&quot;:&quot;TRIANGLE&quot;,&quot;size&quot;:{&quot;x&quot;:7.17990347615064,&quot;y&quot;:9.23130446933661},&quot;cornerRounding&quot;:{&quot;type&quot;:&quot;ARC_LENGTH&quot;,&quot;global&quot;:0}},&quot;pathStyles&quot;:[{&quot;type&quot;:&quot;FILL&quot;,&quot;fillStyle&quot;:&quot;rgba(49,126,194,1)&quot;},{&quot;type&quot;:&quot;STROKE&quot;,&quot;strokeStyle&quot;:&quot;#95AAD3&quot;,&quot;lineWidth&quot;:1.7110271676796236,&quot;lineJoin&quot;:&quot;round&quot;}],&quot;isLocked&quot;:false,&quot;parent&quot;:{&quot;type&quot;:&quot;CHILD&quot;,&quot;parentId&quot;:&quot;9f4548fd-b7f0-48b2-ab1a-fb74cd8ee3dd&quot;,&quot;order&quot;:&quot;6&quot;}},&quot;c2cf65b4-a67e-4f93-a88c-b763e8f36e6b&quot;:{&quot;type&quot;:&quot;FIGURE_OBJECT&quot;,&quot;id&quot;:&quot;c2cf65b4-a67e-4f93-a88c-b763e8f36e6b&quot;,&quot;relativeTransform&quot;:{&quot;translate&quot;:{&quot;x&quot;:287.7089892524401,&quot;y&quot;:-59.49062884427646},&quot;rotate&quot;:0},&quot;opacity&quot;:1,&quot;path&quot;:{&quot;type&quot;:&quot;ELLIPSE&quot;,&quot;size&quot;:{&quot;x&quot;:8.205603888974075,&quot;y&quot;:8.205603888974075}},&quot;isLocked&quot;:false,&quot;pathStyles&quot;:[{&quot;type&quot;:&quot;FILL&quot;,&quot;fillStyle&quot;:&quot;rgba(185,219,244,1)&quot;},{&quot;type&quot;:&quot;STROKE&quot;,&quot;strokeStyle&quot;:&quot;#95AAD3&quot;,&quot;lineWidth&quot;:1.244383381972396,&quot;lineJoin&quot;:&quot;round&quot;}],&quot;parent&quot;:{&quot;type&quot;:&quot;CHILD&quot;,&quot;parentId&quot;:&quot;9f4548fd-b7f0-48b2-ab1a-fb74cd8ee3dd&quot;,&quot;order&quot;:&quot;7&quot;}},&quot;36e293ec-4129-4f05-a69a-296bf8d95dfc&quot;:{&quot;type&quot;:&quot;FIGURE_OBJECT&quot;,&quot;id&quot;:&quot;36e293ec-4129-4f05-a69a-296bf8d95dfc&quot;,&quot;relativeTransform&quot;:{&quot;translate&quot;:{&quot;x&quot;:278.9905350732849,&quot;y&quot;:-101.03149891440648},&quot;rotate&quot;:0},&quot;opacity&quot;:1,&quot;path&quot;:{&quot;type&quot;:&quot;ELLIPSE&quot;,&quot;size&quot;:{&quot;x&quot;:7.179903476150738,&quot;y&quot;:7.179903476150713}},&quot;isLocked&quot;:false,&quot;pathStyles&quot;:[{&quot;type&quot;:&quot;FILL&quot;,&quot;fillStyle&quot;:&quot;rgba(149,170,211,1)&quot;},{&quot;type&quot;:&quot;STROKE&quot;,&quot;strokeStyle&quot;:&quot;#95AAD3&quot;,&quot;lineWidth&quot;:1.7110271676796236,&quot;lineJoin&quot;:&quot;round&quot;}],&quot;parent&quot;:{&quot;type&quot;:&quot;CHILD&quot;,&quot;parentId&quot;:&quot;9f4548fd-b7f0-48b2-ab1a-fb74cd8ee3dd&quot;,&quot;order&quot;:&quot;8&quot;}},&quot;0dbda35e-985e-49cb-a97a-452fb8a85894&quot;:{&quot;type&quot;:&quot;FIGURE_OBJECT&quot;,&quot;id&quot;:&quot;0dbda35e-985e-49cb-a97a-452fb8a85894&quot;,&quot;relativeTransform&quot;:{&quot;translate&quot;:{&quot;x&quot;:368.07136485280995,&quot;y&quot;:-299.13291703835864},&quot;rotate&quot;:0,&quot;skewX&quot;:0,&quot;scale&quot;:{&quot;x&quot;:1,&quot;y&quot;:1}},&quot;opacity&quot;:1,&quot;path&quot;:{&quot;type&quot;:&quot;ARC&quot;,&quot;size&quot;:{&quot;x&quot;:22.77966101694915,&quot;y&quot;:22.77966101694915},&quot;startAngle&quot;:3.141592653589793,&quot;sweepAngle&quot;:5.969026041820607},&quot;pathStyles&quot;:[{&quot;type&quot;:&quot;FILL&quot;,&quot;fillStyle&quot;:&quot;rgba(0,0,0,0)&quot;},{&quot;type&quot;:&quot;STROKE&quot;,&quot;strokeStyle&quot;:&quot;rgba(157, 52, 60, 1)&quot;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thPattern&quot;:{&quot;type&quot;:&quot;ROW&quot;,&quot;patternObject&quot;:{&quot;name&quot;:&quot;triangle&quot;,&quot;path&quot;:{&quot;type&quot;:&quot;SPLINE&quot;,&quot;spline&quot;:{&quot;points&quot;:[{&quot;x&quot;:0,&quot;y&quot;:0,&quot;isEndPoint&quot;:true},{&quot;x&quot;:1,&quot;y&quot;:0.5,&quot;isEndPoint&quot;:true},{&quot;x&quot;:1,&quot;y&quot;:-0.5,&quot;isEndPoint&quot;:true}],&quot;closed&quot;:true}},&quot;pathStyles&quot;:[{&quot;type&quot;:&quot;FILL&quot;,&quot;fillStyle&quot;:&quot;context-stroke&quot;}]},&quot;bending&quot;:true,&quot;patternTransform&quot;:{},&quot;xUnits&quot;:&quot;PATH_LENGTH&quot;,&quot;yUnits&quot;:&quot;STROKE_WIDTH&quot;,&quot;isPremium&quot;:false},&quot;parent&quot;:{&quot;type&quot;:&quot;CHILD&quot;,&quot;parentId&quot;:&quot;9805df87-c13b-42a5-9136-1c541801153b&quot;,&quot;order&quot;:&quot;2&quot;}},&quot;700a7d4d-80df-4bb1-94cc-77ed0446879b&quot;:{&quot;id&quot;:&quot;700a7d4d-80df-4bb1-94cc-77ed0446879b&quot;,&quot;name&quot;:&quot;Endothelial cell (liver sinusoid)&quot;,&quot;type&quot;:&quot;FIGURE_OBJECT&quot;,&quot;relativeTransform&quot;:{&quot;translate&quot;:{&quot;x&quot;:321.32779188634066,&quot;y&quot;:-187.478143311287},&quot;rotate&quot;:-0.5371162963383365,&quot;skewX&quot;:0,&quot;scale&quot;:{&quot;x&quot;:0.5931603789949997,&quot;y&quot;:0.8561284528183657}},&quot;image&quot;:{&quot;url&quot;:&quot;https://icons.biorender.com/biorender/60b669f28c8ab10026e38fd2/20210601171224/image/endothelial-cell-liver-sinusoid.png&quot;,&quot;fallbackUrl&quot;:&quot;https://res.cloudinary.com/dlcjuc3ej/image/upload/v1622567544/wntjy2qaizhjjczssrmz.svg#/keystone/api/icons/60b669f28c8ab10026e38fd2/20210601171224/image/endothelial-cell-liver-sinusoid.svg&quot;,&quot;isPremium&quot;:false,&quot;isPacked&quot;:true,&quot;size&quot;:{&quot;x&quot;:100,&quot;y&quot;:23.25}},&quot;source&quot;:{&quot;id&quot;:&quot;60b669f28c8ab10026e38fd2&quot;,&quot;type&quot;:&quot;ASSETS&quot;},&quot;parent&quot;:{&quot;type&quot;:&quot;CHILD&quot;,&quot;parentId&quot;:&quot;9805df87-c13b-42a5-9136-1c541801153b&quot;,&quot;order&quot;:&quot;3&quot;}},&quot;c1b21c1b-5c19-42c5-acba-c57a71f70a1a&quot;:{&quot;id&quot;:&quot;c1b21c1b-5c19-42c5-acba-c57a71f70a1a&quot;,&quot;name&quot;:&quot;Triangular cell 2&quot;,&quot;type&quot;:&quot;FIGURE_OBJECT&quot;,&quot;relativeTransform&quot;:{&quot;translate&quot;:{&quot;x&quot;:267.2203521059956,&quot;y&quot;:-184.69909302204786},&quot;rotate&quot;:-0.483566648719905,&quot;skewX&quot;:7.219395129773179e-17,&quot;scale&quot;:{&quot;x&quot;:0.3100235732392425,&quot;y&quot;:0.31002357323924257}},&quot;image&quot;:{&quot;url&quot;:&quot;https://icons.biorender.com/biorender/5f5fdd42c063210028e8fb9d/triangular-cell-2.png&quot;,&quot;fallbackUrl&quot;:&quot;https://res.cloudinary.com/dlcjuc3ej/image/upload/v1600118072/tiiyaxvjrk02zdlsej8l.svg#/keystone/api/icons/5f5fdd42c063210028e8fb9d/triangular-cell-2.svg&quot;,&quot;isPremium&quot;:false,&quot;isPacked&quot;:true,&quot;size&quot;:{&quot;x&quot;:65,&quot;y&quot;:129.13333333333333}},&quot;source&quot;:{&quot;id&quot;:&quot;5f5fdc37c063210028e8fb39&quot;,&quot;type&quot;:&quot;ASSETS&quot;},&quot;parent&quot;:{&quot;type&quot;:&quot;CHILD&quot;,&quot;parentId&quot;:&quot;9805df87-c13b-42a5-9136-1c541801153b&quot;,&quot;order&quot;:&quot;6&quot;}},&quot;c118a300-0a1e-4576-bc52-c0abfcf51f55&quot;:{&quot;id&quot;:&quot;c118a300-0a1e-4576-bc52-c0abfcf51f55&quot;,&quot;name&quot;:&quot;Spheroidal cell (crawling)&quot;,&quot;type&quot;:&quot;FIGURE_OBJECT&quot;,&quot;relativeTransform&quot;:{&quot;translate&quot;:{&quot;x&quot;:370.0023433440304,&quot;y&quot;:-184.14367106084885},&quot;rotate&quot;:0,&quot;skewX&quot;:0,&quot;scale&quot;:{&quot;x&quot;:0.3953224828598017,&quot;y&quot;:0.3791050781855428}},&quot;image&quot;:{&quot;url&quot;:&quot;https://icons.biorender.com/biorender/5f3596c88d485800287e517e/spheroidal-cell-crawling.png&quot;,&quot;fallbackUrl&quot;:&quot;https://res.cloudinary.com/dlcjuc3ej/image/upload/v1597347519/tk0waxavefxxqk3szwvq.svg#/keystone/api/icons/5f3596c88d485800287e517e/spheroidal-cell-crawling.svg&quot;,&quot;isPremium&quot;:false,&quot;isPacked&quot;:true,&quot;size&quot;:{&quot;x&quot;:115,&quot;y&quot;:58.80681818181819}},&quot;source&quot;:{&quot;id&quot;:&quot;5f32becc0be41f0028c4b1b5&quot;,&quot;type&quot;:&quot;ASSETS&quot;},&quot;parent&quot;:{&quot;type&quot;:&quot;CHILD&quot;,&quot;parentId&quot;:&quot;9805df87-c13b-42a5-9136-1c541801153b&quot;,&quot;order&quot;:&quot;7&quot;}},&quot;fdec0d64-692d-485e-ba9f-d4138f64bda8&quot;:{&quot;type&quot;:&quot;FIGURE_OBJECT&quot;,&quot;id&quot;:&quot;fdec0d64-692d-485e-ba9f-d4138f64bda8&quot;,&quot;relativeTransform&quot;:{&quot;translate&quot;:{&quot;x&quot;:75.87119860833641,&quot;y&quot;:-96.93765296775103},&quot;rotate&quot;:0,&quot;skewX&quot;:0,&quot;scale&quot;:{&quot;x&quot;:1,&quot;y&quot;:1}},&quot;opacity&quot;:1,&quot;path&quot;:{&quot;type&quot;:&quot;RECT&quot;,&quot;size&quot;:{&quot;x&quot;:221.9181501800062,&quot;y&quot;:415.2622656863343},&quot;cornerRounding&quot;:{&quot;type&quot;:&quot;ARC_LENGTH&quot;,&quot;global&quot;:15.707963267948966}},&quot;pathStyles&quot;:[{&quot;type&quot;:&quot;FILL&quot;,&quot;fillStyle&quot;:&quot;rgba(0,0,0,0)&quot;},{&quot;type&quot;:&quot;STROKE&quot;,&quot;strokeStyle&quot;:&quot;rgba(129,134,137,1)&quot;,&quot;lineWidth&quot;:5,&quot;lineJoin&quot;:&quot;round&quot;,&quot;dashArray&quot;:[4]}],&quot;isLocked&quot;:false,&quot;parent&quot;:{&quot;type&quot;:&quot;CHILD&quot;,&quot;parentId&quot;:&quot;b6704bcf-c0ab-4137-963a-6d6ae49d9aff&quot;,&quot;order&quot;:&quot;999999999999999999998&quot;}},&quot;9f4548fd-b7f0-48b2-ab1a-fb74cd8ee3dd&quot;:{&quot;type&quot;:&quot;FIGURE_OBJECT&quot;,&quot;id&quot;:&quot;9f4548fd-b7f0-48b2-ab1a-fb74cd8ee3dd&quot;,&quot;parent&quot;:{&quot;type&quot;:&quot;CHILD&quot;,&quot;parentId&quot;:&quot;4e3bdea9-ca1a-453d-95b4-5d1f9dceecaf&quot;,&quot;order&quot;:&quot;5&quot;},&quot;relativeTransform&quot;:{&quot;translate&quot;:{&quot;x&quot;:185.38345686961256,&quot;y&quot;:-6.557789639723568},&quot;rotate&quot;:0}},&quot;faf22015-78bc-4fcf-9ff2-d9690a7b8c22&quot;:{&quot;id&quot;:&quot;faf22015-78bc-4fcf-9ff2-d9690a7b8c22&quot;,&quot;type&quot;:&quot;FIGURE_OBJECT&quot;,&quot;relativeTransform&quot;:{&quot;translate&quot;:{&quot;x&quot;:358.1317734126534,&quot;y&quot;:-98.96230524185758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36]}],&quot;text&quot;:&quot;Stem Cell Renewal and Differentiation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34.57333333333333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99999999&quot;}},&quot;ee3071fb-d0fc-48a3-8e63-14c8025be6ec&quot;:{&quot;id&quot;:&quot;ee3071fb-d0fc-48a3-8e63-14c8025be6ec&quot;,&quot;type&quot;:&quot;FIGURE_OBJECT&quot;,&quot;relativeTransform&quot;:{&quot;translate&quot;:{&quot;x&quot;:-249.76624565640094,&quot;y&quot;:-37.808682855670966},&quot;rotate&quot;:0,&quot;skewX&quot;:0,&quot;scale&quot;:{&quot;x&quot;:1,&quot;y&quot;:1}},&quot;text&quot;:{&quot;textData&quot;:{&quot;lineSpacing&quot;:&quot;normal&quot;,&quot;alignment&quot;:&quot;right&quot;,&quot;lines&quot;:[{&quot;runs&quot;:[{&quot;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,&quot;range&quot;:[0,9]}],&quot;text&quot;:&quot;Cell cycle&quot;,&quot;base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20,&quot;y&quot;:24.24},&quot;targetSize&quot;:{&quot;x&quot;:120,&quot;y&quot;:24.24},&quot;verticalAlign&quot;:&quot;TOP&quot;},&quot;parent&quot;:{&quot;type&quot;:&quot;CHILD&quot;,&quot;parentId&quot;:&quot;4920b146-834e-4969-8cb4-1f59ee77c549&quot;,&quot;order&quot;:&quot;998&quot;}},&quot;626be009-77a5-4d29-947e-f07e072669d5&quot;:{&quot;relativeTransform&quot;:{&quot;translate&quot;:{&quot;x&quot;:11.617470718035676,&quot;y&quot;:90.37088288216857},&quot;rotate&quot;:0,&quot;skewX&quot;:0,&quot;scale&quot;:{&quot;x&quot;:1,&quot;y&quot;:1}},&quot;type&quot;:&quot;FIGURE_OBJECT&quot;,&quot;id&quot;:&quot;626be009-77a5-4d29-947e-f07e072669d5&quot;,&quot;name&quot;:&quot;IKKβ&quot;,&quot;layout&quot;:{&quot;sizeRatio&quot;:{&quot;x&quot;:0.8512428231947406,&quot;y&quot;:0.7647157190635449},&quot;keepAspectRatio&quot;:false},&quot;opacity&quot;:1,&quot;path&quot;:{&quot;type&quot;:&quot;RECT&quot;,&quot;size&quot;:{&quot;x&quot;:99.11289508246308,&quot;y&quot;:42.91790946862019},&quot;cornerRounding&quot;:{&quot;type&quot;:&quot;ARC_LENGTH&quot;,&quot;global&quot;:25.114891270459342}},&quot;pathStyles&quot;:[{&quot;type&quot;:&quot;FILL&quot;,&quot;fillStyle&quot;:&quot;#EEF4FB&quot;},{&quot;type&quot;:&quot;STROKE&quot;,&quot;strokeStyle&quot;:&quot;#95AAD3&quot;,&quot;lineWidth&quot;:2,&quot;lineJoin&quot;:&quot;round&quot;}],&quot;isLocked&quot;:false,&quot;parent&quot;:{&quot;type&quot;:&quot;CHILD&quot;,&quot;parentId&quot;:&quot;4920b146-834e-4969-8cb4-1f59ee77c549&quot;,&quot;order&quot;:&quot;999988&quot;},&quot;source&quot;:{&quot;id&quot;:&quot;5ed693d2392ba100ad2ea7d8&quot;,&quot;type&quot;:&quot;ASSETS&quot;}},&quot;ecbc729b-51f2-4515-871e-336d294ec711&quot;:{&quot;type&quot;:&quot;FIGURE_OBJECT&quot;,&quot;id&quot;:&quot;ecbc729b-51f2-4515-871e-336d294ec711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4,&quot;color&quot;:&quot;rgb(0,0,0)&quot;,&quot;fontWeight&quot;:&quot;normal&quot;,&quot;fontStyle&quot;:&quot;normal&quot;,&quot;decoration&quot;:&quot;none&quot;,&quot;script&quot;:&quot;none&quot;},&quot;range&quot;:[0,9]}],&quot;text&quot;:&quot;P21/CDKN1A&quot;,&quot;baseStyle&quot;:{&quot;fontFamily&quot;:&quot;Roboto&quot;,&quot;fontSize&quot;:14,&quot;color&quot;:&quot;rgb(0,0,0)&quot;,&quot;fontWeight&quot;:&quot;normal&quot;,&quot;fontStyle&quot;:&quot;normal&quot;,&quot;decoration&quot;:&quot;none&quot;,&quot;script&quot;:&quot;none&quot;}}],&quot;verticalAlign&quot;:&quot;TOP&quot;},&quot;size&quot;:{&quot;x&quot;:84.369140625,&quot;y&quot;:32.82000000000001},&quot;targetSize&quot;:{&quot;x&quot;:59.2927203195196,&quot;y&quot;:6},&quot;format&quot;:&quot;BETTER_TEXT&quot;,&quot;verticalAlign&quot;:&quot;TOP&quot;},&quot;parent&quot;:{&quot;type&quot;:&quot;CHILD&quot;,&quot;parentId&quot;:&quot;626be009-77a5-4d29-947e-f07e072669d5&quot;,&quot;order&quot;:&quot;5&quot;}},&quot;9af99b20-faf2-4842-bcfd-8cbb70add0ee&quot;:{&quot;relativeTransform&quot;:{&quot;translate&quot;:{&quot;x&quot;:151.50495636390565,&quot;y&quot;:83.16169616399037},&quot;rotate&quot;:0,&quot;skewX&quot;:0,&quot;scale&quot;:{&quot;x&quot;:1,&quot;y&quot;:1}},&quot;type&quot;:&quot;FIGURE_OBJECT&quot;,&quot;id&quot;:&quot;9af99b20-faf2-4842-bcfd-8cbb70add0ee&quot;,&quot;name&quot;:&quot;IKKβ&quot;,&quot;layout&quot;:{&quot;sizeRatio&quot;:{&quot;x&quot;:0.8512428231947406,&quot;y&quot;:0.7647157190635449},&quot;keepAspectRatio&quot;:false},&quot;opacity&quot;:1,&quot;path&quot;:{&quot;type&quot;:&quot;RECT&quot;,&quot;size&quot;:{&quot;x&quot;:99.11289508246308,&quot;y&quot;:42.91790946862019},&quot;cornerRounding&quot;:{&quot;type&quot;:&quot;ARC_LENGTH&quot;,&quot;global&quot;:25.114891270459342}},&quot;pathStyles&quot;:[{&quot;type&quot;:&quot;FILL&quot;,&quot;fillStyle&quot;:&quot;#EEF4FB&quot;},{&quot;type&quot;:&quot;STROKE&quot;,&quot;strokeStyle&quot;:&quot;#95AAD3&quot;,&quot;lineWidth&quot;:2,&quot;lineJoin&quot;:&quot;round&quot;}],&quot;isLocked&quot;:false,&quot;parent&quot;:{&quot;type&quot;:&quot;CHILD&quot;,&quot;parentId&quot;:&quot;3f7d65c7-d3ef-45f6-b439-f8ea60ffcc08&quot;,&quot;order&quot;:&quot;2&quot;},&quot;source&quot;:{&quot;id&quot;:&quot;5ed693d2392ba100ad2ea7d8&quot;,&quot;type&quot;:&quot;ASSETS&quot;}},&quot;65bdff1a-3cd4-4ba9-9973-805e4e94070b&quot;:{&quot;type&quot;:&quot;FIGURE_OBJECT&quot;,&quot;id&quot;:&quot;65bdff1a-3cd4-4ba9-9973-805e4e94070b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4,&quot;color&quot;:&quot;rgb(0,0,0)&quot;,&quot;fontWeight&quot;:&quot;normal&quot;,&quot;fontStyle&quot;:&quot;normal&quot;,&quot;decoration&quot;:&quot;none&quot;,&quot;script&quot;:&quot;none&quot;},&quot;range&quot;:[0,9]}],&quot;text&quot;:&quot;P16/CDNK2A&quot;,&quot;baseStyle&quot;:{&quot;fontFamily&quot;:&quot;Roboto&quot;,&quot;fontSize&quot;:14,&quot;color&quot;:&quot;rgb(0,0,0)&quot;,&quot;fontWeight&quot;:&quot;normal&quot;,&quot;fontStyle&quot;:&quot;normal&quot;,&quot;decoration&quot;:&quot;none&quot;,&quot;script&quot;:&quot;none&quot;}}],&quot;verticalAlign&quot;:&quot;TOP&quot;},&quot;size&quot;:{&quot;x&quot;:84.369140625,&quot;y&quot;:32.82000000000001},&quot;targetSize&quot;:{&quot;x&quot;:59.2927203195196,&quot;y&quot;:6},&quot;format&quot;:&quot;BETTER_TEXT&quot;,&quot;verticalAlign&quot;:&quot;TOP&quot;},&quot;parent&quot;:{&quot;type&quot;:&quot;CHILD&quot;,&quot;parentId&quot;:&quot;9af99b20-faf2-4842-bcfd-8cbb70add0ee&quot;,&quot;order&quot;:&quot;5&quot;}},&quot;aa470dbe-bcf6-444b-bbb6-271525d46efd&quot;:{&quot;relativeTransform&quot;:{&quot;translate&quot;:{&quot;x&quot;:151.50495636390565,&quot;y&quot;:129.076864720011},&quot;rotate&quot;:0,&quot;skewX&quot;:0,&quot;scale&quot;:{&quot;x&quot;:1,&quot;y&quot;:1}},&quot;type&quot;:&quot;FIGURE_OBJECT&quot;,&quot;id&quot;:&quot;aa470dbe-bcf6-444b-bbb6-271525d46efd&quot;,&quot;name&quot;:&quot;IKKβ&quot;,&quot;layout&quot;:{&quot;sizeRatio&quot;:{&quot;x&quot;:0.8512428231947406,&quot;y&quot;:0.7647157190635449},&quot;keepAspectRatio&quot;:false},&quot;opacity&quot;:1,&quot;path&quot;:{&quot;type&quot;:&quot;RECT&quot;,&quot;size&quot;:{&quot;x&quot;:99.11289508246308,&quot;y&quot;:31.977272727272727},&quot;cornerRounding&quot;:{&quot;type&quot;:&quot;ARC_LENGTH&quot;,&quot;global&quot;:25.114891270459342}},&quot;pathStyles&quot;:[{&quot;type&quot;:&quot;FILL&quot;,&quot;fillStyle&quot;:&quot;#EEF4FB&quot;},{&quot;type&quot;:&quot;STROKE&quot;,&quot;strokeStyle&quot;:&quot;#95AAD3&quot;,&quot;lineWidth&quot;:2,&quot;lineJoin&quot;:&quot;round&quot;}],&quot;isLocked&quot;:false,&quot;parent&quot;:{&quot;type&quot;:&quot;CHILD&quot;,&quot;parentId&quot;:&quot;3f7d65c7-d3ef-45f6-b439-f8ea60ffcc08&quot;,&quot;order&quot;:&quot;5&quot;},&quot;source&quot;:{&quot;id&quot;:&quot;5ed693d2392ba100ad2ea7d8&quot;,&quot;type&quot;:&quot;ASSETS&quot;}},&quot;735ed92e-2690-4ba6-a1bf-7bb592f543ba&quot;:{&quot;type&quot;:&quot;FIGURE_OBJECT&quot;,&quot;id&quot;:&quot;735ed92e-2690-4ba6-a1bf-7bb592f543ba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4,&quot;color&quot;:&quot;rgb(0,0,0)&quot;,&quot;fontWeight&quot;:&quot;normal&quot;,&quot;fontStyle&quot;:&quot;normal&quot;,&quot;decoration&quot;:&quot;none&quot;,&quot;script&quot;:&quot;none&quot;},&quot;range&quot;:[0,7]}],&quot;text&quot;:&quot;SA β-gal&quot;,&quot;baseStyle&quot;:{&quot;fontFamily&quot;:&quot;Roboto&quot;,&quot;fontSize&quot;:14,&quot;color&quot;:&quot;rgb(0,0,0)&quot;,&quot;fontWeight&quot;:&quot;normal&quot;,&quot;fontStyle&quot;:&quot;normal&quot;,&quot;decoration&quot;:&quot;none&quot;,&quot;script&quot;:&quot;none&quot;}}],&quot;verticalAlign&quot;:&quot;TOP&quot;},&quot;size&quot;:{&quot;x&quot;:84.369140625,&quot;y&quot;:17},&quot;targetSize&quot;:{&quot;x&quot;:59.2927203195196,&quot;y&quot;:6},&quot;format&quot;:&quot;BETTER_TEXT&quot;,&quot;verticalAlign&quot;:&quot;TOP&quot;},&quot;parent&quot;:{&quot;type&quot;:&quot;CHILD&quot;,&quot;parentId&quot;:&quot;aa470dbe-bcf6-444b-bbb6-271525d46efd&quot;,&quot;order&quot;:&quot;5&quot;}},&quot;80fce18c-cab1-44df-98c4-be701b85e6f6&quot;:{&quot;id&quot;:&quot;80fce18c-cab1-44df-98c4-be701b85e6f6&quot;,&quot;type&quot;:&quot;FIGURE_OBJECT&quot;,&quot;document&quot;:{&quot;type&quot;:&quot;FIGURE&quot;,&quot;canvasType&quot;:&quot;FIGURE&quot;,&quot;units&quot;:&quot;in&quot;,&quot;aspectRatio&quot;:0,&quot;title&quot;:&quot;&quot;},&quot;parent&quot;:{&quot;type&quot;:&quot;DOCUMENT&quot;,&quot;parentId&quot;:&quot;233faed9-774d-4200-a442-757f3c8a72f6&quot;,&quot;order&quot;:&quot;9&quot;}},&quot;fde27cba-d72e-4965-bfc4-35c906d0e7ee&quot;:{&quot;id&quot;:&quot;fde27cba-d72e-4965-bfc4-35c906d0e7ee&quot;,&quot;type&quot;:&quot;FIGURE_OBJECT&quot;,&quot;relativeTransform&quot;:{&quot;translate&quot;:{&quot;x&quot;:0,&quot;y&quot;:0},&quot;rotate&quot;:0,&quot;skewX&quot;:0,&quot;scale&quot;:{&quot;x&quot;:1,&quot;y&quot;:1}},&quot;path&quot;:{&quot;type&quot;:&quot;RECT&quot;,&quot;size&quot;:{&quot;x&quot;:960,&quot;y&quot;:672}},&quot;pathStyles&quot;:[{&quot;type&quot;:&quot;FILL&quot;,&quot;fillStyle&quot;:&quot;rgba(0,0,0,0)&quot;}],&quot;parent&quot;:{&quot;parentId&quot;:&quot;80fce18c-cab1-44df-98c4-be701b85e6f6&quot;,&quot;type&quot;:&quot;FRAME&quot;,&quot;order&quot;:&quot;5&quot;}},&quot;8bfc058e-59f7-4a92-a1c0-61e613fb24bd&quot;:{&quot;id&quot;:&quot;8bfc058e-59f7-4a92-a1c0-61e613fb24bd&quot;,&quot;name&quot;:&quot;Stem cell&quot;,&quot;type&quot;:&quot;FIGURE_OBJECT&quot;,&quot;relativeTransform&quot;:{&quot;translate&quot;:{&quot;x&quot;:-134.48553961460053,&quot;y&quot;:-178.91758701520206},&quot;rotate&quot;:0,&quot;skewX&quot;:0,&quot;scale&quot;:{&quot;x&quot;:1,&quot;y&quot;:1}},&quot;image&quot;:{&quot;url&quot;:&quot;https://icons.biorender.com/biorender/5a9971e371e20f0014059eb8/20200519165313/image/stem-cell.png&quot;,&quot;fallbackUrl&quot;:&quot;https://res.cloudinary.com/dlcjuc3ej/image/upload/v1589907193/g6tdycqifxuny9rwkrtm.svg#/keystone/api/icons/5a9971e371e20f0014059eb8/20200519165313/image/stem-cell.svg&quot;,&quot;isPremium&quot;:false,&quot;isPacked&quot;:true,&quot;size&quot;:{&quot;x&quot;:100,&quot;y&quot;:100}},&quot;source&quot;:{&quot;id&quot;:&quot;5a9971e371e20f0014059eb8&quot;,&quot;type&quot;:&quot;ASSETS&quot;},&quot;parent&quot;:{&quot;type&quot;:&quot;CHILD&quot;,&quot;parentId&quot;:&quot;80fce18c-cab1-44df-98c4-be701b85e6f6&quot;,&quot;order&quot;:&quot;7&quot;}},&quot;7adf91ed-de9e-41ef-ac2c-7572b66b94cc&quot;:{&quot;id&quot;:&quot;7adf91ed-de9e-41ef-ac2c-7572b66b94cc&quot;,&quot;name&quot;:&quot;Cancer cell &quot;,&quot;type&quot;:&quot;FIGURE_OBJECT&quot;,&quot;relativeTransform&quot;:{&quot;translate&quot;:{&quot;x&quot;:171.3141522189897,&quot;y&quot;:-181.31558701520203},&quot;rotate&quot;:0,&quot;skewX&quot;:0,&quot;scale&quot;:{&quot;x&quot;:1,&quot;y&quot;:1}},&quot;image&quot;:{&quot;url&quot;:&quot;https://icons.biorender.com/biorender/5995a6dc38495a0011a8cabe/20181106204244/image/cancer-cell.png&quot;,&quot;fallbackUrl&quot;:&quot;https://res.cloudinary.com/dlcjuc3ej/image/upload/v1541536964/nz2qxsayy9agnx7hncyb.svg#/keystone/api/icons/5995a6dc38495a0011a8cabe/20181106204244/image/cancer-cell.svg&quot;,&quot;isPremium&quot;:false,&quot;isPacked&quot;:true,&quot;size&quot;:{&quot;x&quot;:100,&quot;y&quot;:95.20547945205479}},&quot;source&quot;:{&quot;id&quot;:&quot;5995a6dc38495a0011a8cabe&quot;,&quot;type&quot;:&quot;ASSETS&quot;},&quot;parent&quot;:{&quot;type&quot;:&quot;CHILD&quot;,&quot;parentId&quot;:&quot;80fce18c-cab1-44df-98c4-be701b85e6f6&quot;,&quot;order&quot;:&quot;8&quot;}},&quot;efba7d8b-e36f-4d26-80ca-d27fdbf08f85&quot;:{&quot;id&quot;:&quot;efba7d8b-e36f-4d26-80ca-d27fdbf08f85&quot;,&quot;type&quot;:&quot;FIGURE_OBJECT&quot;,&quot;relativeTransform&quot;:{&quot;translate&quot;:{&quot;x&quot;:-134.48553725098634,&quot;y&quot;:-283.1088873555278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,&quot;range&quot;:[0,15]}],&quot;text&quot;:&quot;Normal Stem Cell&quot;,&quot;base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20,&quot;y&quot;:44.093333333333334},&quot;targetSize&quot;:{&quot;x&quot;:120,&quot;y&quot;:24.24},&quot;verticalAlign&quot;:&quot;TOP&quot;},&quot;parent&quot;:{&quot;type&quot;:&quot;CHILD&quot;,&quot;parentId&quot;:&quot;80fce18c-cab1-44df-98c4-be701b85e6f6&quot;,&quot;order&quot;:&quot;9&quot;}},&quot;26461fdc-0e05-42ef-83d9-9303ac68b317&quot;:{&quot;id&quot;:&quot;26461fdc-0e05-42ef-83d9-9303ac68b317&quot;,&quot;type&quot;:&quot;FIGURE_OBJECT&quot;,&quot;relativeTransform&quot;:{&quot;translate&quot;:{&quot;x&quot;:181.3139948767135,&quot;y&quot;:-283.10932654672615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,&quot;range&quot;:[0,18]}],&quot;text&quot;:&quot;Senescent Stem Cell&quot;,&quot;base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20,&quot;y&quot;:44.093333333333334},&quot;targetSize&quot;:{&quot;x&quot;:120,&quot;y&quot;:24.24},&quot;verticalAlign&quot;:&quot;TOP&quot;},&quot;parent&quot;:{&quot;type&quot;:&quot;CHILD&quot;,&quot;parentId&quot;:&quot;80fce18c-cab1-44df-98c4-be701b85e6f6&quot;,&quot;order&quot;:&quot;95&quot;}},&quot;3f33b72a-3b65-40c2-b21c-119ef766ba0e&quot;:{&quot;id&quot;:&quot;3f33b72a-3b65-40c2-b21c-119ef766ba0e&quot;,&quot;type&quot;:&quot;FIGURE_OBJECT&quot;,&quot;relativeTransform&quot;:{&quot;translate&quot;:{&quot;x&quot;:-5.959660845995522,&quot;y&quot;:-283.1081670960942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,&quot;range&quot;:[0,14]}],&quot;text&quot;:&quot;Aging Stem Cell&quot;,&quot;base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20,&quot;y&quot;:44.093333333333334},&quot;targetSize&quot;:{&quot;x&quot;:120,&quot;y&quot;:24.24},&quot;verticalAlign&quot;:&quot;TOP&quot;},&quot;parent&quot;:{&quot;type&quot;:&quot;CHILD&quot;,&quot;parentId&quot;:&quot;80fce18c-cab1-44df-98c4-be701b85e6f6&quot;,&quot;order&quot;:&quot;98&quot;}},&quot;ccef09dd-d5c6-4575-ae6b-699d1d3894f9&quot;:{&quot;id&quot;:&quot;ccef09dd-d5c6-4575-ae6b-699d1d3894f9&quot;,&quot;name&quot;:&quot;Macrophage&quot;,&quot;type&quot;:&quot;FIGURE_OBJECT&quot;,&quot;relativeTransform&quot;:{&quot;translate&quot;:{&quot;x&quot;:-5.959402959319213,&quot;y&quot;:-181.36251383034644},&quot;rotate&quot;:0,&quot;skewX&quot;:0,&quot;scale&quot;:{&quot;x&quot;:1,&quot;y&quot;:1}},&quot;image&quot;:{&quot;url&quot;:&quot;https://icons.biorender.com/biorender/5be1c773df7f0b120034bab2/20181106165753/image/macrophage-1.png&quot;,&quot;fallbackUrl&quot;:&quot;https://res.cloudinary.com/dlcjuc3ej/image/upload/v1541523473/tiayyxmjrtcy2yvtln8n.svg#/keystone/api/icons/5be1c773df7f0b120034bab2/20181106165753/image/macrophage-1.svg&quot;,&quot;isPremium&quot;:false,&quot;isPacked&quot;:true,&quot;size&quot;:{&quot;x&quot;:100,&quot;y&quot;:100}},&quot;source&quot;:{&quot;id&quot;:&quot;5be1c773df7f0b120034bab2&quot;,&quot;type&quot;:&quot;ASSETS&quot;},&quot;parent&quot;:{&quot;type&quot;:&quot;CHILD&quot;,&quot;parentId&quot;:&quot;80fce18c-cab1-44df-98c4-be701b85e6f6&quot;,&quot;order&quot;:&quot;99&quot;}},&quot;d11a4acb-2c2c-414c-8705-396923ddaa73&quot;:{&quot;type&quot;:&quot;FIGURE_OBJECT&quot;,&quot;id&quot;:&quot;d11a4acb-2c2c-414c-8705-396923ddaa73&quot;,&quot;parent&quot;:{&quot;type&quot;:&quot;CHILD&quot;,&quot;parentId&quot;:&quot;7cd0e7c3-00d2-423e-848d-0c68d168c13d&quot;,&quot;order&quot;:&quot;1&quot;},&quot;relativeTransform&quot;:{&quot;translate&quot;:{&quot;x&quot;:69.72365002004314,&quot;y&quot;:51.57160607654518},&quot;rotate&quot;:0,&quot;skewX&quot;:0,&quot;scale&quot;:{&quot;x&quot;:1,&quot;y&quot;:1}}},&quot;07094d3a-16c3-47f5-8408-81f948be22e7&quot;:{&quot;type&quot;:&quot;FIGURE_OBJECT&quot;,&quot;id&quot;:&quot;07094d3a-16c3-47f5-8408-81f948be22e7&quot;,&quot;relativeTransform&quot;:{&quot;translate&quot;:{&quot;x&quot;:-170.06440512842642,&quot;y&quot;:-8.724280570728263},&quot;rotate&quot;:0},&quot;opacity&quot;:1,&quot;pathStyles&quot;:[{&quot;type&quot;:&quot;FILL&quot;,&quot;fillStyle&quot;:&quot;rgba(122, 122, 122, 1)&quot;}],&quot;text&quot;:{&quot;textData&quot;:{&quot;lineSpacing&quot;:&quot;normal&quot;,&quot;alignment&quot;:&quot;center&quot;,&quot;lines&quot;:[{&quot;runs&quot;:[{&quot;style&quot;:{&quot;fontFamily&quot;:&quot;Roboto&quot;,&quot;fontSize&quot;:15.746037550436746,&quot;color&quot;:&quot;rgba(122, 122, 122, 1)&quot;,&quot;fontWeight&quot;:&quot;normal&quot;,&quot;fontStyle&quot;:&quot;normal&quot;,&quot;decoration&quot;:&quot;none&quot;,&quot;script&quot;:&quot;none&quot;},&quot;range&quot;:[0,1]}],&quot;text&quot;:&quot;G1&quot;,&quot;baseStyle&quot;:{&quot;fontFamily&quot;:&quot;Roboto&quot;,&quot;fontSize&quot;:15.746037550436746,&quot;color&quot;:&quot;rgba(122, 122, 122, 1)&quot;,&quot;fontWeight&quot;:&quot;normal&quot;,&quot;fontStyle&quot;:&quot;normal&quot;,&quot;decoration&quot;:&quot;none&quot;,&quot;script&quot;:&quot;none&quot;}}],&quot;verticalAlign&quot;:&quot;TOP&quot;},&quot;size&quot;:{&quot;x&quot;:31.709110166314726,&quot;y&quot;:19},&quot;targetSize&quot;:{&quot;x&quot;:31.709110166314726,&quot;y&quot;:12.154308104130308},&quot;format&quot;:&quot;BETTER_TEXT&quot;,&quot;verticalAlign&quot;:&quot;TOP&quot;},&quot;isLocked&quot;:false,&quot;parent&quot;:{&quot;type&quot;:&quot;CHILD&quot;,&quot;parentId&quot;:&quot;d11a4acb-2c2c-414c-8705-396923ddaa73&quot;,&quot;order&quot;:&quot;1&quot;}},&quot;aecc2c04-2612-44bb-bf19-69cc4a206bc8&quot;:{&quot;type&quot;:&quot;FIGURE_OBJECT&quot;,&quot;id&quot;:&quot;aecc2c04-2612-44bb-bf19-69cc4a206bc8&quot;,&quot;relativeTransform&quot;:{&quot;translate&quot;:{&quot;x&quot;:-267.4680318603611,&quot;y&quot;:-2.461360815040679},&quot;rotate&quot;:0},&quot;opacity&quot;:1,&quot;pathStyles&quot;:[{&quot;type&quot;:&quot;FILL&quot;,&quot;fillStyle&quot;:&quot;rgba(136, 50, 104, 1)&quot;}],&quot;text&quot;:{&quot;textData&quot;:{&quot;lineSpacing&quot;:&quot;normal&quot;,&quot;alignment&quot;:&quot;center&quot;,&quot;lines&quot;:[{&quot;runs&quot;:[{&quot;style&quot;:{&quot;fontFamily&quot;:&quot;Roboto&quot;,&quot;fontSize&quot;:15.746037550436746,&quot;color&quot;:&quot;rgba(136, 50, 104, 1)&quot;,&quot;fontWeight&quot;:&quot;normal&quot;,&quot;fontStyle&quot;:&quot;normal&quot;,&quot;decoration&quot;:&quot;none&quot;,&quot;script&quot;:&quot;none&quot;},&quot;range&quot;:[0,0]}],&quot;text&quot;:&quot;S&quot;,&quot;baseStyle&quot;:{&quot;fontFamily&quot;:&quot;Roboto&quot;,&quot;fontSize&quot;:15.746037550436746,&quot;color&quot;:&quot;rgba(136, 50, 104, 1)&quot;,&quot;fontWeight&quot;:&quot;normal&quot;,&quot;fontStyle&quot;:&quot;normal&quot;,&quot;decoration&quot;:&quot;none&quot;,&quot;script&quot;:&quot;none&quot;}}],&quot;verticalAlign&quot;:&quot;TOP&quot;},&quot;size&quot;:{&quot;x&quot;:19.525503064595206,&quot;y&quot;:19},&quot;targetSize&quot;:{&quot;x&quot;:19.525503064595206,&quot;y&quot;:12.154308104130308},&quot;format&quot;:&quot;BETTER_TEXT&quot;,&quot;verticalAlign&quot;:&quot;TOP&quot;},&quot;isLocked&quot;:false,&quot;parent&quot;:{&quot;type&quot;:&quot;CHILD&quot;,&quot;parentId&quot;:&quot;d11a4acb-2c2c-414c-8705-396923ddaa73&quot;,&quot;order&quot;:&quot;2&quot;}},&quot;c18d7be0-b2e3-441e-958d-72ecda6f4fe8&quot;:{&quot;type&quot;:&quot;FIGURE_OBJECT&quot;,&quot;id&quot;:&quot;c18d7be0-b2e3-441e-958d-72ecda6f4fe8&quot;,&quot;relativeTransform&quot;:{&quot;translate&quot;:{&quot;x&quot;:-254.41040086893835,&quot;y&quot;:-54.71192710606682},&quot;rotate&quot;:0},&quot;opacity&quot;:1,&quot;pathStyles&quot;:[{&quot;type&quot;:&quot;FILL&quot;,&quot;fillStyle&quot;:&quot;rgba(0, 148, 235, 1)&quot;}],&quot;text&quot;:{&quot;textData&quot;:{&quot;lineSpacing&quot;:&quot;normal&quot;,&quot;alignment&quot;:&quot;center&quot;,&quot;lines&quot;:[{&quot;runs&quot;:[{&quot;style&quot;:{&quot;fontFamily&quot;:&quot;Roboto&quot;,&quot;fontSize&quot;:15.746037550436746,&quot;color&quot;:&quot;rgba(0, 148, 235, 1)&quot;,&quot;fontWeight&quot;:&quot;normal&quot;,&quot;fontStyle&quot;:&quot;normal&quot;,&quot;decoration&quot;:&quot;none&quot;,&quot;script&quot;:&quot;none&quot;},&quot;range&quot;:[0,1]}],&quot;text&quot;:&quot;G2&quot;,&quot;baseStyle&quot;:{&quot;fontFamily&quot;:&quot;Roboto&quot;,&quot;fontSize&quot;:15.746037550436746,&quot;color&quot;:&quot;rgba(0, 148, 235, 1)&quot;,&quot;fontWeight&quot;:&quot;normal&quot;,&quot;fontStyle&quot;:&quot;normal&quot;,&quot;decoration&quot;:&quot;none&quot;,&quot;script&quot;:&quot;none&quot;}}],&quot;verticalAlign&quot;:&quot;TOP&quot;},&quot;size&quot;:{&quot;x&quot;:31.709110166314726,&quot;y&quot;:19},&quot;targetSize&quot;:{&quot;x&quot;:31.709110166314726,&quot;y&quot;:12.154308104130308},&quot;format&quot;:&quot;BETTER_TEXT&quot;,&quot;verticalAlign&quot;:&quot;TOP&quot;},&quot;isLocked&quot;:false,&quot;parent&quot;:{&quot;type&quot;:&quot;CHILD&quot;,&quot;parentId&quot;:&quot;d11a4acb-2c2c-414c-8705-396923ddaa73&quot;,&quot;order&quot;:&quot;5&quot;}},&quot;37796392-4402-461a-89e3-c2eb63c271ab&quot;:{&quot;type&quot;:&quot;FIGURE_OBJECT&quot;,&quot;id&quot;:&quot;37796392-4402-461a-89e3-c2eb63c271ab&quot;,&quot;relativeTransform&quot;:{&quot;translate&quot;:{&quot;x&quot;:-224.10111506658288,&quot;y&quot;:-65.59132194675784},&quot;rotate&quot;:0},&quot;opacity&quot;:1,&quot;pathStyles&quot;:[{&quot;type&quot;:&quot;FILL&quot;,&quot;fillStyle&quot;:&quot;rgba(58, 176, 39, 1)&quot;}],&quot;text&quot;:{&quot;textData&quot;:{&quot;lineSpacing&quot;:&quot;normal&quot;,&quot;alignment&quot;:&quot;center&quot;,&quot;lines&quot;:[{&quot;runs&quot;:[{&quot;style&quot;:{&quot;fontFamily&quot;:&quot;Roboto&quot;,&quot;fontSize&quot;:15.746037550436746,&quot;color&quot;:&quot;rgba(58, 176, 39, 1)&quot;,&quot;fontWeight&quot;:&quot;normal&quot;,&quot;fontStyle&quot;:&quot;normal&quot;,&quot;decoration&quot;:&quot;none&quot;,&quot;script&quot;:&quot;none&quot;},&quot;range&quot;:[0,0]}],&quot;text&quot;:&quot;M&quot;,&quot;baseStyle&quot;:{&quot;fontFamily&quot;:&quot;Roboto&quot;,&quot;fontSize&quot;:15.746037550436746,&quot;color&quot;:&quot;rgba(58, 176, 39, 1)&quot;,&quot;fontWeight&quot;:&quot;normal&quot;,&quot;fontStyle&quot;:&quot;normal&quot;,&quot;decoration&quot;:&quot;none&quot;,&quot;script&quot;:&quot;none&quot;}}],&quot;verticalAlign&quot;:&quot;TOP&quot;},&quot;size&quot;:{&quot;x&quot;:31.709110166314726,&quot;y&quot;:19},&quot;targetSize&quot;:{&quot;x&quot;:31.709110166314726,&quot;y&quot;:12.154308104130308},&quot;format&quot;:&quot;BETTER_TEXT&quot;,&quot;verticalAlign&quot;:&quot;TOP&quot;},&quot;isLocked&quot;:false,&quot;parent&quot;:{&quot;type&quot;:&quot;CHILD&quot;,&quot;parentId&quot;:&quot;d11a4acb-2c2c-414c-8705-396923ddaa73&quot;,&quot;order&quot;:&quot;6&quot;}},&quot;879ce321-d94b-42b4-adfd-c712235a1ca1&quot;:{&quot;type&quot;:&quot;FIGURE_OBJECT&quot;,&quot;id&quot;:&quot;879ce321-d94b-42b4-adfd-c712235a1ca1&quot;,&quot;relativeTransform&quot;:{&quot;translate&quot;:{&quot;x&quot;:-218.93748404668602,&quot;y&quot;:-15.938504249568721},&quot;rotate&quot;:0.10231852790074895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d11a4acb-2c2c-414c-8705-396923ddaa73&quot;,&quot;order&quot;:&quot;7&quot;}},&quot;0f044ed9-7ff3-41b7-bce7-7690c4b067b7&quot;:{&quot;type&quot;:&quot;FIGURE_OBJECT&quot;,&quot;id&quot;:&quot;0f044ed9-7ff3-41b7-bce7-7690c4b067b7&quot;,&quot;relativeTransform&quot;:{&quot;translate&quot;:{&quot;x&quot;:0.000038933602000231526,&quot;y&quot;:0.000040012777605422255},&quot;rotate&quot;:0,&quot;skewX&quot;:0.00712489426565949},&quot;opacity&quot;:1,&quot;path&quot;:{&quot;type&quot;:&quot;ARC&quot;,&quot;size&quot;:{&quot;x&quot;:66.34466231937229,&quot;y&quot;:68.67108745043672},&quot;startAngle&quot;:-3.0907889495315715,&quot;sweepAngle&quot;:1.0020055878127838,&quot;selectedObjectIds&quot;:[&quot;3a637b0e-99e9-4296-8636-d3382a0b4301&quot;]},&quot;pathStyles&quot;:[{&quot;type&quot;:&quot;FILL&quot;,&quot;fillStyle&quot;:&quot;rgba(0,0,0,0)&quot;},{&quot;type&quot;:&quot;STROKE&quot;,&quot;strokeStyle&quot;:&quot;rgba(49,126,194,1)&quot;,&quot;lineWidth&quot;:15.183679066492578,&quot;lineJoin&quot;:&quot;round&quot;}],&quot;isLocked&quot;:false,&quot;parent&quot;:{&quot;type&quot;:&quot;CHILD&quot;,&quot;parentId&quot;:&quot;879ce321-d94b-42b4-adfd-c712235a1ca1&quot;,&quot;order&quot;:&quot;1&quot;}},&quot;e03068d6-c46a-4f90-a3fb-2f07615bc88a&quot;:{&quot;type&quot;:&quot;FIGURE_OBJECT&quot;,&quot;id&quot;:&quot;e03068d6-c46a-4f90-a3fb-2f07615bc88a&quot;,&quot;relativeTransform&quot;:{&quot;translate&quot;:{&quot;x&quot;:0.000038933602000231526,&quot;y&quot;:0.000040012777605422255},&quot;rotate&quot;:0,&quot;skewX&quot;:0.00712489426565949},&quot;opacity&quot;:1,&quot;path&quot;:{&quot;type&quot;:&quot;ARC&quot;,&quot;size&quot;:{&quot;x&quot;:66.34466231937229,&quot;y&quot;:68.67108745043672},&quot;startAngle&quot;:-2.0921465223596445,&quot;sweepAngle&quot;:0.6058939510777455,&quot;selectedObjectIds&quot;:[&quot;77cc2ebf-964e-4dd2-9b40-b928e751f05b&quot;]},&quot;pathStyles&quot;:[{&quot;type&quot;:&quot;FILL&quot;,&quot;fillStyle&quot;:&quot;rgba(0,0,0,0)&quot;},{&quot;type&quot;:&quot;STROKE&quot;,&quot;strokeStyle&quot;:&quot;rgba(92,176,70,1)&quot;,&quot;lineWidth&quot;:15.183679066492578,&quot;lineJoin&quot;:&quot;round&quot;}],&quot;isLocked&quot;:false,&quot;parent&quot;:{&quot;type&quot;:&quot;CHILD&quot;,&quot;parentId&quot;:&quot;879ce321-d94b-42b4-adfd-c712235a1ca1&quot;,&quot;order&quot;:&quot;2&quot;}},&quot;04d4bb50-7466-4ce6-b90a-bc51311deae7&quot;:{&quot;type&quot;:&quot;FIGURE_OBJECT&quot;,&quot;id&quot;:&quot;04d4bb50-7466-4ce6-b90a-bc51311deae7&quot;,&quot;relativeTransform&quot;:{&quot;translate&quot;:{&quot;x&quot;:-0.000038933602000231526,&quot;y&quot;:-0.000040012777605422255},&quot;rotate&quot;:0,&quot;skewX&quot;:0.00712489426565949},&quot;opacity&quot;:1,&quot;path&quot;:{&quot;type&quot;:&quot;ARC&quot;,&quot;size&quot;:{&quot;x&quot;:66.34466231937229,&quot;y&quot;:68.67108745043672},&quot;startAngle&quot;:-1.5042281630190728,&quot;sweepAngle&quot;:2.9107551010391504,&quot;selectedObjectIds&quot;:[&quot;825f6f32-89f7-4538-8af8-b3ca51d11391&quot;]},&quot;pathStyles&quot;:[{&quot;type&quot;:&quot;FILL&quot;,&quot;fillStyle&quot;:&quot;rgba(0,0,0,0)&quot;},{&quot;type&quot;:&quot;STROKE&quot;,&quot;strokeStyle&quot;:&quot;rgba(112,112,113,1)&quot;,&quot;lineWidth&quot;:15.183679066492578,&quot;lineJoin&quot;:&quot;round&quot;}],&quot;isLocked&quot;:false,&quot;parent&quot;:{&quot;type&quot;:&quot;CHILD&quot;,&quot;parentId&quot;:&quot;879ce321-d94b-42b4-adfd-c712235a1ca1&quot;,&quot;order&quot;:&quot;5&quot;}},&quot;f7cb8ee7-af87-441a-afdf-225a24deaf67&quot;:{&quot;type&quot;:&quot;FIGURE_OBJECT&quot;,&quot;id&quot;:&quot;f7cb8ee7-af87-441a-afdf-225a24deaf67&quot;,&quot;relativeTransform&quot;:{&quot;translate&quot;:{&quot;x&quot;:0.000038933602000231526,&quot;y&quot;:0.000040012777605422255},&quot;rotate&quot;:0,&quot;skewX&quot;:0.00712489426565949},&quot;opacity&quot;:1,&quot;path&quot;:{&quot;type&quot;:&quot;ARC&quot;,&quot;size&quot;:{&quot;x&quot;:66.34466231937229,&quot;y&quot;:68.67108745043672},&quot;startAngle&quot;:1.3391370310404884,&quot;sweepAngle&quot;:2.4216709863587145,&quot;selectedObjectIds&quot;:[&quot;3b46b805-7f11-4e06-af56-7b1413dd9d70&quot;]},&quot;pathStyles&quot;:[{&quot;type&quot;:&quot;FILL&quot;,&quot;fillStyle&quot;:&quot;rgba(0,0,0,0)&quot;},{&quot;type&quot;:&quot;STROKE&quot;,&quot;strokeStyle&quot;:&quot;rgba(136,50,104,1)&quot;,&quot;lineWidth&quot;:15.183679066492578,&quot;lineJoin&quot;:&quot;round&quot;}],&quot;isLocked&quot;:false,&quot;parent&quot;:{&quot;type&quot;:&quot;CHILD&quot;,&quot;parentId&quot;:&quot;879ce321-d94b-42b4-adfd-c712235a1ca1&quot;,&quot;order&quot;:&quot;7&quot;}},&quot;6fcff2ec-f9dc-422a-8c08-02222269b7e2&quot;:{&quot;type&quot;:&quot;FIGURE_OBJECT&quot;,&quot;id&quot;:&quot;6fcff2ec-f9dc-422a-8c08-02222269b7e2&quot;,&quot;parent&quot;:{&quot;type&quot;:&quot;CHILD&quot;,&quot;parentId&quot;:&quot;7cd0e7c3-00d2-423e-848d-0c68d168c13d&quot;,&quot;order&quot;:&quot;2&quot;},&quot;relativeTransform&quot;:{&quot;translate&quot;:{&quot;x&quot;:369.136546777671,&quot;y&quot;:51.94064175580374},&quot;rotate&quot;:0,&quot;skewX&quot;:0,&quot;scale&quot;:{&quot;x&quot;:1,&quot;y&quot;:1}}},&quot;e45fe438-da17-47cb-bdf7-d8e48d94f507&quot;:{&quot;type&quot;:&quot;FIGURE_OBJECT&quot;,&quot;id&quot;:&quot;e45fe438-da17-47cb-bdf7-d8e48d94f507&quot;,&quot;relativeTransform&quot;:{&quot;translate&quot;:{&quot;x&quot;:-175.03661360152782,&quot;y&quot;:-8.945137664420743},&quot;rotate&quot;:0},&quot;opacity&quot;:1,&quot;pathStyles&quot;:[{&quot;type&quot;:&quot;FILL&quot;,&quot;fillStyle&quot;:&quot;rgba(122, 122, 122, 1)&quot;}],&quot;text&quot;:{&quot;textData&quot;:{&quot;lineSpacing&quot;:&quot;normal&quot;,&quot;alignment&quot;:&quot;center&quot;,&quot;lines&quot;:[{&quot;runs&quot;:[{&quot;style&quot;:{&quot;fontFamily&quot;:&quot;Roboto&quot;,&quot;fontSize&quot;:14.020211254482678,&quot;color&quot;:&quot;rgba(122, 122, 122, 1)&quot;,&quot;fontWeight&quot;:&quot;normal&quot;,&quot;fontStyle&quot;:&quot;normal&quot;,&quot;decoration&quot;:&quot;none&quot;,&quot;script&quot;:&quot;none&quot;},&quot;range&quot;:[0,1]}],&quot;text&quot;:&quot;G1&quot;,&quot;baseStyle&quot;:{&quot;fontFamily&quot;:&quot;Roboto&quot;,&quot;fontSize&quot;:14.020211254482678,&quot;color&quot;:&quot;rgba(122, 122, 122, 1)&quot;,&quot;fontWeight&quot;:&quot;normal&quot;,&quot;fontStyle&quot;:&quot;normal&quot;,&quot;decoration&quot;:&quot;none&quot;,&quot;script&quot;:&quot;none&quot;}}],&quot;verticalAlign&quot;:&quot;TOP&quot;},&quot;size&quot;:{&quot;x&quot;:32.636196031957176,&quot;y&quot;:17},&quot;targetSize&quot;:{&quot;x&quot;:32.636196031957176,&quot;y&quot;:12.461997104037966},&quot;format&quot;:&quot;BETTER_TEXT&quot;,&quot;verticalAlign&quot;:&quot;TOP&quot;},&quot;isLocked&quot;:false,&quot;parent&quot;:{&quot;type&quot;:&quot;CHILD&quot;,&quot;parentId&quot;:&quot;6fcff2ec-f9dc-422a-8c08-02222269b7e2&quot;,&quot;order&quot;:&quot;1&quot;}},&quot;9b48c80d-f530-4bfb-af5e-512dc0476920&quot;:{&quot;type&quot;:&quot;FIGURE_OBJECT&quot;,&quot;id&quot;:&quot;9b48c80d-f530-4bfb-af5e-512dc0476920&quot;,&quot;relativeTransform&quot;:{&quot;translate&quot;:{&quot;x&quot;:-275.28805047798744,&quot;y&quot;:-2.523670708874488},&quot;rotate&quot;:0},&quot;opacity&quot;:1,&quot;pathStyles&quot;:[{&quot;type&quot;:&quot;FILL&quot;,&quot;fillStyle&quot;:&quot;rgba(136, 50, 104, 1)&quot;}],&quot;text&quot;:{&quot;textData&quot;:{&quot;lineSpacing&quot;:&quot;normal&quot;,&quot;alignment&quot;:&quot;center&quot;,&quot;lines&quot;:[{&quot;runs&quot;:[{&quot;style&quot;:{&quot;fontFamily&quot;:&quot;Roboto&quot;,&quot;fontSize&quot;:14.020211254482678,&quot;color&quot;:&quot;rgba(136, 50, 104, 1)&quot;,&quot;fontWeight&quot;:&quot;normal&quot;,&quot;fontStyle&quot;:&quot;normal&quot;,&quot;decoration&quot;:&quot;none&quot;,&quot;script&quot;:&quot;none&quot;},&quot;range&quot;:[0,0]}],&quot;text&quot;:&quot;S&quot;,&quot;baseStyle&quot;:{&quot;fontFamily&quot;:&quot;Roboto&quot;,&quot;fontSize&quot;:14.020211254482678,&quot;color&quot;:&quot;rgba(136, 50, 104, 1)&quot;,&quot;fontWeight&quot;:&quot;normal&quot;,&quot;fontStyle&quot;:&quot;normal&quot;,&quot;decoration&quot;:&quot;none&quot;,&quot;script&quot;:&quot;none&quot;}}],&quot;verticalAlign&quot;:&quot;TOP&quot;},&quot;size&quot;:{&quot;x&quot;:20.096374268984114,&quot;y&quot;:17},&quot;targetSize&quot;:{&quot;x&quot;:20.096374268984114,&quot;y&quot;:12.461997104037966},&quot;format&quot;:&quot;BETTER_TEXT&quot;,&quot;verticalAlign&quot;:&quot;TOP&quot;},&quot;isLocked&quot;:false,&quot;parent&quot;:{&quot;type&quot;:&quot;CHILD&quot;,&quot;parentId&quot;:&quot;6fcff2ec-f9dc-422a-8c08-02222269b7e2&quot;,&quot;order&quot;:&quot;2&quot;}},&quot;05b60d9c-025e-490c-90c7-527ab2648921&quot;:{&quot;type&quot;:&quot;FIGURE_OBJECT&quot;,&quot;id&quot;:&quot;05b60d9c-025e-490c-90c7-527ab2648921&quot;,&quot;relativeTransform&quot;:{&quot;translate&quot;:{&quot;x&quot;:-261.848650806604,&quot;y&quot;:-56.096971650771565},&quot;rotate&quot;:0},&quot;opacity&quot;:1,&quot;pathStyles&quot;:[{&quot;type&quot;:&quot;FILL&quot;,&quot;fillStyle&quot;:&quot;rgba(0, 148, 235, 1)&quot;}],&quot;text&quot;:{&quot;textData&quot;:{&quot;lineSpacing&quot;:&quot;normal&quot;,&quot;alignment&quot;:&quot;center&quot;,&quot;lines&quot;:[{&quot;runs&quot;:[{&quot;style&quot;:{&quot;fontFamily&quot;:&quot;Roboto&quot;,&quot;fontSize&quot;:14.020211254482678,&quot;color&quot;:&quot;rgba(0, 148, 235, 1)&quot;,&quot;fontWeight&quot;:&quot;normal&quot;,&quot;fontStyle&quot;:&quot;normal&quot;,&quot;decoration&quot;:&quot;none&quot;,&quot;script&quot;:&quot;none&quot;},&quot;range&quot;:[0,1]}],&quot;text&quot;:&quot;G2&quot;,&quot;baseStyle&quot;:{&quot;fontFamily&quot;:&quot;Roboto&quot;,&quot;fontSize&quot;:14.020211254482678,&quot;color&quot;:&quot;rgba(0, 148, 235, 1)&quot;,&quot;fontWeight&quot;:&quot;normal&quot;,&quot;fontStyle&quot;:&quot;normal&quot;,&quot;decoration&quot;:&quot;none&quot;,&quot;script&quot;:&quot;none&quot;}}],&quot;verticalAlign&quot;:&quot;TOP&quot;},&quot;size&quot;:{&quot;x&quot;:32.636196031957176,&quot;y&quot;:17},&quot;targetSize&quot;:{&quot;x&quot;:32.636196031957176,&quot;y&quot;:12.461997104037966},&quot;format&quot;:&quot;BETTER_TEXT&quot;,&quot;verticalAlign&quot;:&quot;TOP&quot;},&quot;isLocked&quot;:false,&quot;parent&quot;:{&quot;type&quot;:&quot;CHILD&quot;,&quot;parentId&quot;:&quot;6fcff2ec-f9dc-422a-8c08-02222269b7e2&quot;,&quot;order&quot;:&quot;5&quot;}},&quot;5497c4ef-86b9-43c4-8db7-99ca45a173bc&quot;:{&quot;type&quot;:&quot;FIGURE_OBJECT&quot;,&quot;id&quot;:&quot;5497c4ef-86b9-43c4-8db7-99ca45a173bc&quot;,&quot;relativeTransform&quot;:{&quot;translate&quot;:{&quot;x&quot;:-230.65320609541442,&quot;y&quot;:-67.2517807799152},&quot;rotate&quot;:0},&quot;opacity&quot;:1,&quot;pathStyles&quot;:[{&quot;type&quot;:&quot;FILL&quot;,&quot;fillStyle&quot;:&quot;rgba(58, 176, 39, 1)&quot;}],&quot;text&quot;:{&quot;textData&quot;:{&quot;lineSpacing&quot;:&quot;normal&quot;,&quot;alignment&quot;:&quot;center&quot;,&quot;lines&quot;:[{&quot;runs&quot;:[{&quot;style&quot;:{&quot;fontFamily&quot;:&quot;Roboto&quot;,&quot;fontSize&quot;:14.020211254482678,&quot;color&quot;:&quot;rgba(58, 176, 39, 1)&quot;,&quot;fontWeight&quot;:&quot;normal&quot;,&quot;fontStyle&quot;:&quot;normal&quot;,&quot;decoration&quot;:&quot;none&quot;,&quot;script&quot;:&quot;none&quot;},&quot;range&quot;:[0,0]}],&quot;text&quot;:&quot;M&quot;,&quot;baseStyle&quot;:{&quot;fontFamily&quot;:&quot;Roboto&quot;,&quot;fontSize&quot;:14.020211254482678,&quot;color&quot;:&quot;rgba(58, 176, 39, 1)&quot;,&quot;fontWeight&quot;:&quot;normal&quot;,&quot;fontStyle&quot;:&quot;normal&quot;,&quot;decoration&quot;:&quot;none&quot;,&quot;script&quot;:&quot;none&quot;}}],&quot;verticalAlign&quot;:&quot;TOP&quot;},&quot;size&quot;:{&quot;x&quot;:32.636196031957176,&quot;y&quot;:17},&quot;targetSize&quot;:{&quot;x&quot;:32.636196031957176,&quot;y&quot;:12.461997104037966},&quot;format&quot;:&quot;BETTER_TEXT&quot;,&quot;verticalAlign&quot;:&quot;TOP&quot;},&quot;isLocked&quot;:false,&quot;parent&quot;:{&quot;type&quot;:&quot;CHILD&quot;,&quot;parentId&quot;:&quot;6fcff2ec-f9dc-422a-8c08-02222269b7e2&quot;,&quot;order&quot;:&quot;6&quot;}},&quot;3dad97c5-cdba-4291-88ba-a8bd831f2b91&quot;:{&quot;type&quot;:&quot;FIGURE_OBJECT&quot;,&quot;id&quot;:&quot;3dad97c5-cdba-4291-88ba-a8bd831f2b91&quot;,&quot;relativeTransform&quot;:{&quot;translate&quot;:{&quot;x&quot;:-225.3386049187131,&quot;y&quot;:-16.34199101249743},&quot;rotate&quot;:0.10193133546398916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6fcff2ec-f9dc-422a-8c08-02222269b7e2&quot;,&quot;order&quot;:&quot;7&quot;}},&quot;61c658f9-8bb9-46f6-93a9-522ab5a32a86&quot;:{&quot;type&quot;:&quot;FIGURE_OBJECT&quot;,&quot;id&quot;:&quot;61c658f9-8bb9-46f6-93a9-522ab5a32a86&quot;,&quot;relativeTransform&quot;:{&quot;translate&quot;:{&quot;x&quot;:0.00004003849136592574,&quot;y&quot;:0.00004102733786131675},&quot;rotate&quot;:0,&quot;skewX&quot;:0.006349094378443994},&quot;opacity&quot;:1,&quot;path&quot;:{&quot;type&quot;:&quot;ARC&quot;,&quot;size&quot;:{&quot;x&quot;:68.28168557108353,&quot;y&quot;:70.41230513702958},&quot;startAngle&quot;:-2.2980626039276593,&quot;sweepAngle&quot;:0.36239768791536875,&quot;selectedObjectIds&quot;:[&quot;78d228b6-8cc2-4dab-a76b-207cf2d327f9&quot;]},&quot;pathStyles&quot;:[{&quot;type&quot;:&quot;FILL&quot;,&quot;fillStyle&quot;:&quot;rgba(0,0,0,0)&quot;},{&quot;type&quot;:&quot;STROKE&quot;,&quot;strokeStyle&quot;:&quot;rgba(49,126,194,1)&quot;,&quot;lineWidth&quot;:13.519489423965446,&quot;lineJoin&quot;:&quot;round&quot;}],&quot;isLocked&quot;:false,&quot;parent&quot;:{&quot;type&quot;:&quot;CHILD&quot;,&quot;parentId&quot;:&quot;3dad97c5-cdba-4291-88ba-a8bd831f2b91&quot;,&quot;order&quot;:&quot;1&quot;}},&quot;dfff1149-14d8-4009-a4c8-506e021ac39a&quot;:{&quot;type&quot;:&quot;FIGURE_OBJECT&quot;,&quot;id&quot;:&quot;dfff1149-14d8-4009-a4c8-506e021ac39a&quot;,&quot;relativeTransform&quot;:{&quot;translate&quot;:{&quot;x&quot;:0.00004003849136592574,&quot;y&quot;:0.00004102733786131675},&quot;rotate&quot;:0,&quot;skewX&quot;:0.006349094378443994},&quot;opacity&quot;:1,&quot;path&quot;:{&quot;type&quot;:&quot;ARC&quot;,&quot;size&quot;:{&quot;x&quot;:68.28168557108353,&quot;y&quot;:70.41230513702958},&quot;startAngle&quot;:-1.9336040275609936,&quot;sweepAngle&quot;:0.4473514562790948,&quot;selectedObjectIds&quot;:[&quot;31939a4a-fddb-4791-ae78-e05e53ff13b1&quot;]},&quot;pathStyles&quot;:[{&quot;type&quot;:&quot;FILL&quot;,&quot;fillStyle&quot;:&quot;rgba(0,0,0,0)&quot;},{&quot;type&quot;:&quot;STROKE&quot;,&quot;strokeStyle&quot;:&quot;rgba(92,176,70,1)&quot;,&quot;lineWidth&quot;:13.519489423965446,&quot;lineJoin&quot;:&quot;round&quot;}],&quot;isLocked&quot;:false,&quot;parent&quot;:{&quot;type&quot;:&quot;CHILD&quot;,&quot;parentId&quot;:&quot;3dad97c5-cdba-4291-88ba-a8bd831f2b91&quot;,&quot;order&quot;:&quot;2&quot;}},&quot;27843273-591d-4936-96d2-e07dee26b77a&quot;:{&quot;type&quot;:&quot;FIGURE_OBJECT&quot;,&quot;id&quot;:&quot;27843273-591d-4936-96d2-e07dee26b77a&quot;,&quot;relativeTransform&quot;:{&quot;translate&quot;:{&quot;x&quot;:-0.00004003849136592574,&quot;y&quot;:-0.00004102733786131675},&quot;rotate&quot;:0,&quot;skewX&quot;:0.006349094378443994},&quot;opacity&quot;:1,&quot;path&quot;:{&quot;type&quot;:&quot;ARC&quot;,&quot;size&quot;:{&quot;x&quot;:68.28168557108353,&quot;y&quot;:70.41230513702958},&quot;startAngle&quot;:-1.5042281630190728,&quot;sweepAngle&quot;:4.3526693608368845,&quot;selectedObjectIds&quot;:[&quot;580989fc-7023-466d-bf64-66131333619e&quot;]},&quot;pathStyles&quot;:[{&quot;type&quot;:&quot;FILL&quot;,&quot;fillStyle&quot;:&quot;rgba(0,0,0,0)&quot;},{&quot;type&quot;:&quot;STROKE&quot;,&quot;strokeStyle&quot;:&quot;rgba(112,112,113,1)&quot;,&quot;lineWidth&quot;:13.519489423965446,&quot;lineJoin&quot;:&quot;round&quot;}],&quot;isLocked&quot;:false,&quot;parent&quot;:{&quot;type&quot;:&quot;CHILD&quot;,&quot;parentId&quot;:&quot;3dad97c5-cdba-4291-88ba-a8bd831f2b91&quot;,&quot;order&quot;:&quot;5&quot;}},&quot;b5dd46a2-93d0-4379-8d68-7bf12cf19a13&quot;:{&quot;type&quot;:&quot;FIGURE_OBJECT&quot;,&quot;id&quot;:&quot;b5dd46a2-93d0-4379-8d68-7bf12cf19a13&quot;,&quot;relativeTransform&quot;:{&quot;translate&quot;:{&quot;x&quot;:0.00004003849136592574,&quot;y&quot;:0.00004102733786131675},&quot;rotate&quot;:0,&quot;skewX&quot;:0.006349094378443994},&quot;opacity&quot;:1,&quot;path&quot;:{&quot;type&quot;:&quot;ARC&quot;,&quot;size&quot;:{&quot;x&quot;:68.28168557108353,&quot;y&quot;:70.41230513702958},&quot;startAngle&quot;:2.827221513550558,&quot;sweepAngle&quot;:1.1880818765329604,&quot;selectedObjectIds&quot;:[&quot;4316ca11-e9c3-43e3-8679-39b83b5d6e1a&quot;]},&quot;pathStyles&quot;:[{&quot;type&quot;:&quot;FILL&quot;,&quot;fillStyle&quot;:&quot;rgba(0,0,0,0)&quot;},{&quot;type&quot;:&quot;STROKE&quot;,&quot;strokeStyle&quot;:&quot;rgba(136,50,104,1)&quot;,&quot;lineWidth&quot;:13.519489423965446,&quot;lineJoin&quot;:&quot;round&quot;}],&quot;isLocked&quot;:false,&quot;parent&quot;:{&quot;type&quot;:&quot;CHILD&quot;,&quot;parentId&quot;:&quot;3dad97c5-cdba-4291-88ba-a8bd831f2b91&quot;,&quot;order&quot;:&quot;7&quot;}},&quot;1e980a15-049d-459c-b438-52b308582101&quot;:{&quot;type&quot;:&quot;FIGURE_OBJECT&quot;,&quot;id&quot;:&quot;1e980a15-049d-459c-b438-52b308582101&quot;,&quot;relativeTransform&quot;:{&quot;translate&quot;:{&quot;x&quot;:-5.959338217148527,&quot;y&quot;:-101.34629403481034},&quot;rotate&quot;:3.141592653589793,&quot;skewX&quot;:0,&quot;scale&quot;:{&quot;x&quot;:1,&quot;y&quot;:1}},&quot;opacity&quot;:1,&quot;path&quot;:{&quot;type&quot;:&quot;RIGHT_TRIANGLE&quot;,&quot;size&quot;:{&quot;x&quot;:-262.2392566583697,&quot;y&quot;:-23.73205942609684},&quot;cornerRounding&quot;:{&quot;type&quot;:&quot;ARC_LENGTH&quot;,&quot;global&quot;:0}},&quot;pathStyles&quot;:[{&quot;type&quot;:&quot;FILL&quot;,&quot;fillStyle&quot;:{&quot;type&quot;:&quot;linear&quot;,&quot;angle&quot;:270,&quot;colorStops&quot;:{&quot;0&quot;:&quot;rgba(105, 62, 115, 1)&quot;,&quot;1&quot;:&quot;rgba(232, 166, 155, 1)&quot;}}},{&quot;type&quot;:&quot;STROKE&quot;,&quot;strokeStyle&quot;:&quot;#95AAD3&quot;,&quot;lineWidth&quot;:2,&quot;lineJoin&quot;:&quot;round&quot;}],&quot;isLocked&quot;:false,&quot;parent&quot;:{&quot;type&quot;:&quot;CHILD&quot;,&quot;parentId&quot;:&quot;7cd0e7c3-00d2-423e-848d-0c68d168c13d&quot;,&quot;order&quot;:&quot;5&quot;}},&quot;396be466-eb5e-4f4a-8ff7-67d2ac6c366c&quot;:{&quot;id&quot;:&quot;396be466-eb5e-4f4a-8ff7-67d2ac6c366c&quot;,&quot;type&quot;:&quot;FIGURE_OBJECT&quot;,&quot;relativeTransform&quot;:{&quot;translate&quot;:{&quot;x&quot;:-0.3425199656893838,&quot;y&quot;:29.310465455270304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20]}],&quot;text&quot;:&quot;Protracted cell cycle&quot;,&quot;baseStyle&quot;:{&quot;fontFamily&quot;:&quot;Roboto&quot;,&quot;fontSize&quot;:1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48.77430943632658,&quot;y&quot;:19.4177567703501},&quot;targetSize&quot;:{&quot;x&quot;:148.77430943632658,&quot;y&quot;:19.4177567703501},&quot;verticalAlign&quot;:&quot;TOP&quot;},&quot;parent&quot;:{&quot;type&quot;:&quot;CHILD&quot;,&quot;parentId&quot;:&quot;7cd0e7c3-00d2-423e-848d-0c68d168c13d&quot;,&quot;order&quot;:&quot;7&quot;}},&quot;6becf5c3-4a2e-4e1d-9b2d-a15de202f262&quot;:{&quot;relativeTransform&quot;:{&quot;translate&quot;:{&quot;x&quot;:0.0004647636038033198,&quot;y&quot;:-100.7100802854593},&quot;rotate&quot;:0,&quot;skewX&quot;:0,&quot;scale&quot;:{&quot;x&quot;:1,&quot;y&quot;:1}},&quot;type&quot;:&quot;FIGURE_OBJECT&quot;,&quot;id&quot;:&quot;6becf5c3-4a2e-4e1d-9b2d-a15de202f262&quot;,&quot;name&quot;:&quot;IKKβ&quot;,&quot;layout&quot;:{&quot;sizeRatio&quot;:{&quot;x&quot;:0.8512428231947406,&quot;y&quot;:0.7647157190635449},&quot;keepAspectRatio&quot;:false},&quot;opacity&quot;:1,&quot;path&quot;:{&quot;type&quot;:&quot;RECT&quot;,&quot;size&quot;:{&quot;x&quot;:99.11289508246308,&quot;y&quot;:42.91790946862019},&quot;cornerRounding&quot;:{&quot;type&quot;:&quot;ARC_LENGTH&quot;,&quot;global&quot;:25.114891270459342}},&quot;pathStyles&quot;:[{&quot;type&quot;:&quot;FILL&quot;,&quot;fillStyle&quot;:&quot;#EEF4FB&quot;},{&quot;type&quot;:&quot;STROKE&quot;,&quot;strokeStyle&quot;:&quot;#95AAD3&quot;,&quot;lineWidth&quot;:2,&quot;lineJoin&quot;:&quot;round&quot;}],&quot;isLocked&quot;:false,&quot;parent&quot;:{&quot;type&quot;:&quot;CHILD&quot;,&quot;parentId&quot;:&quot;80fce18c-cab1-44df-98c4-be701b85e6f6&quot;,&quot;order&quot;:&quot;9995&quot;},&quot;source&quot;:{&quot;id&quot;:&quot;5ed693d2392ba100ad2ea7d8&quot;,&quot;type&quot;:&quot;ASSETS&quot;}},&quot;6f545cd2-a621-478d-8a65-eb49c4ceba46&quot;:{&quot;type&quot;:&quot;FIGURE_OBJECT&quot;,&quot;id&quot;:&quot;6f545cd2-a621-478d-8a65-eb49c4ceba46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4,&quot;color&quot;:&quot;rgb(0,0,0)&quot;,&quot;fontWeight&quot;:&quot;normal&quot;,&quot;fontStyle&quot;:&quot;normal&quot;,&quot;decoration&quot;:&quot;none&quot;,&quot;script&quot;:&quot;none&quot;},&quot;range&quot;:[0,9]}],&quot;text&quot;:&quot;P21/CDKN1A&quot;,&quot;baseStyle&quot;:{&quot;fontFamily&quot;:&quot;Roboto&quot;,&quot;fontSize&quot;:14,&quot;color&quot;:&quot;rgb(0,0,0)&quot;,&quot;fontWeight&quot;:&quot;normal&quot;,&quot;fontStyle&quot;:&quot;normal&quot;,&quot;decoration&quot;:&quot;none&quot;,&quot;script&quot;:&quot;none&quot;}}],&quot;verticalAlign&quot;:&quot;TOP&quot;},&quot;size&quot;:{&quot;x&quot;:84.369140625,&quot;y&quot;:32.82000000000001},&quot;targetSize&quot;:{&quot;x&quot;:59.2927203195196,&quot;y&quot;:6},&quot;format&quot;:&quot;BETTER_TEXT&quot;,&quot;verticalAlign&quot;:&quot;TOP&quot;},&quot;parent&quot;:{&quot;type&quot;:&quot;CHILD&quot;,&quot;parentId&quot;:&quot;6becf5c3-4a2e-4e1d-9b2d-a15de202f262&quot;,&quot;order&quot;:&quot;5&quot;}},&quot;1ae2ae56-3a77-41a4-9dcc-753bb9e27c11&quot;:{&quot;relativeTransform&quot;:{&quot;translate&quot;:{&quot;x&quot;:137.98306828642023,&quot;y&quot;:-66.01342520882568},&quot;rotate&quot;:0,&quot;skewX&quot;:0,&quot;scale&quot;:{&quot;x&quot;:1,&quot;y&quot;:1}},&quot;type&quot;:&quot;FIGURE_OBJECT&quot;,&quot;id&quot;:&quot;1ae2ae56-3a77-41a4-9dcc-753bb9e27c11&quot;,&quot;name&quot;:&quot;IKKβ&quot;,&quot;layout&quot;:{&quot;sizeRatio&quot;:{&quot;x&quot;:0.8512428231947406,&quot;y&quot;:0.7647157190635449},&quot;keepAspectRatio&quot;:false},&quot;opacity&quot;:1,&quot;path&quot;:{&quot;type&quot;:&quot;RECT&quot;,&quot;size&quot;:{&quot;x&quot;:99.11289508246308,&quot;y&quot;:42.91790946862019},&quot;cornerRounding&quot;:{&quot;type&quot;:&quot;ARC_LENGTH&quot;,&quot;global&quot;:25.114891270459342}},&quot;pathStyles&quot;:[{&quot;type&quot;:&quot;FILL&quot;,&quot;fillStyle&quot;:&quot;#EEF4FB&quot;},{&quot;type&quot;:&quot;STROKE&quot;,&quot;strokeStyle&quot;:&quot;#95AAD3&quot;,&quot;lineWidth&quot;:2,&quot;lineJoin&quot;:&quot;round&quot;}],&quot;isLocked&quot;:false,&quot;parent&quot;:{&quot;type&quot;:&quot;CHILD&quot;,&quot;parentId&quot;:&quot;80fce18c-cab1-44df-98c4-be701b85e6f6&quot;,&quot;order&quot;:&quot;9998&quot;},&quot;source&quot;:{&quot;id&quot;:&quot;5ed693d2392ba100ad2ea7d8&quot;,&quot;type&quot;:&quot;ASSETS&quot;}},&quot;1399838e-c933-4174-b6a5-3954c244923f&quot;:{&quot;type&quot;:&quot;FIGURE_OBJECT&quot;,&quot;id&quot;:&quot;1399838e-c933-4174-b6a5-3954c244923f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4,&quot;color&quot;:&quot;rgb(0,0,0)&quot;,&quot;fontWeight&quot;:&quot;normal&quot;,&quot;fontStyle&quot;:&quot;normal&quot;,&quot;decoration&quot;:&quot;none&quot;,&quot;script&quot;:&quot;none&quot;},&quot;range&quot;:[0,9]}],&quot;text&quot;:&quot;P16/CDNK2A&quot;,&quot;baseStyle&quot;:{&quot;fontFamily&quot;:&quot;Roboto&quot;,&quot;fontSize&quot;:14,&quot;color&quot;:&quot;rgb(0,0,0)&quot;,&quot;fontWeight&quot;:&quot;normal&quot;,&quot;fontStyle&quot;:&quot;normal&quot;,&quot;decoration&quot;:&quot;none&quot;,&quot;script&quot;:&quot;none&quot;}}],&quot;verticalAlign&quot;:&quot;TOP&quot;},&quot;size&quot;:{&quot;x&quot;:84.369140625,&quot;y&quot;:32.82000000000001},&quot;targetSize&quot;:{&quot;x&quot;:59.2927203195196,&quot;y&quot;:6},&quot;format&quot;:&quot;BETTER_TEXT&quot;,&quot;verticalAlign&quot;:&quot;TOP&quot;},&quot;parent&quot;:{&quot;type&quot;:&quot;CHILD&quot;,&quot;parentId&quot;:&quot;1ae2ae56-3a77-41a4-9dcc-753bb9e27c11&quot;,&quot;order&quot;:&quot;5&quot;}},&quot;56db914d-ac2b-44ed-929d-c89152cd9832&quot;:{&quot;relativeTransform&quot;:{&quot;translate&quot;:{&quot;x&quot;:240.21028873412587,&quot;y&quot;:-111.92897096492013},&quot;rotate&quot;:0,&quot;skewX&quot;:0,&quot;scale&quot;:{&quot;x&quot;:1,&quot;y&quot;:1}},&quot;type&quot;:&quot;FIGURE_OBJECT&quot;,&quot;id&quot;:&quot;56db914d-ac2b-44ed-929d-c89152cd9832&quot;,&quot;name&quot;:&quot;IKKβ&quot;,&quot;layout&quot;:{&quot;sizeRatio&quot;:{&quot;x&quot;:0.8512428231947406,&quot;y&quot;:0.7647157190635449},&quot;keepAspectRatio&quot;:false},&quot;opacity&quot;:1,&quot;path&quot;:{&quot;type&quot;:&quot;RECT&quot;,&quot;size&quot;:{&quot;x&quot;:99.11289508246308,&quot;y&quot;:31.977272727272727},&quot;cornerRounding&quot;:{&quot;type&quot;:&quot;ARC_LENGTH&quot;,&quot;global&quot;:25.114891270459342}},&quot;pathStyles&quot;:[{&quot;type&quot;:&quot;FILL&quot;,&quot;fillStyle&quot;:&quot;#EEF4FB&quot;},{&quot;type&quot;:&quot;STROKE&quot;,&quot;strokeStyle&quot;:&quot;#95AAD3&quot;,&quot;lineWidth&quot;:2,&quot;lineJoin&quot;:&quot;round&quot;}],&quot;isLocked&quot;:false,&quot;parent&quot;:{&quot;type&quot;:&quot;CHILD&quot;,&quot;parentId&quot;:&quot;80fce18c-cab1-44df-98c4-be701b85e6f6&quot;,&quot;order&quot;:&quot;9999&quot;},&quot;source&quot;:{&quot;id&quot;:&quot;5ed693d2392ba100ad2ea7d8&quot;,&quot;type&quot;:&quot;ASSETS&quot;}},&quot;bdd1ee03-c806-4dbc-94df-3d253650495e&quot;:{&quot;type&quot;:&quot;FIGURE_OBJECT&quot;,&quot;id&quot;:&quot;bdd1ee03-c806-4dbc-94df-3d253650495e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4,&quot;color&quot;:&quot;rgb(0,0,0)&quot;,&quot;fontWeight&quot;:&quot;normal&quot;,&quot;fontStyle&quot;:&quot;normal&quot;,&quot;decoration&quot;:&quot;none&quot;,&quot;script&quot;:&quot;none&quot;},&quot;range&quot;:[0,7]}],&quot;text&quot;:&quot;SA-β-gal&quot;,&quot;baseStyle&quot;:{&quot;fontFamily&quot;:&quot;Roboto&quot;,&quot;fontSize&quot;:14,&quot;color&quot;:&quot;rgb(0,0,0)&quot;,&quot;fontWeight&quot;:&quot;normal&quot;,&quot;fontStyle&quot;:&quot;normal&quot;,&quot;decoration&quot;:&quot;none&quot;,&quot;script&quot;:&quot;none&quot;}}],&quot;verticalAlign&quot;:&quot;TOP&quot;},&quot;size&quot;:{&quot;x&quot;:84.369140625,&quot;y&quot;:17},&quot;targetSize&quot;:{&quot;x&quot;:59.2927203195196,&quot;y&quot;:6},&quot;format&quot;:&quot;BETTER_TEXT&quot;,&quot;verticalAlign&quot;:&quot;TOP&quot;},&quot;parent&quot;:{&quot;type&quot;:&quot;CHILD&quot;,&quot;parentId&quot;:&quot;56db914d-ac2b-44ed-929d-c89152cd9832&quot;,&quot;order&quot;:&quot;5&quot;}},&quot;7cd0e7c3-00d2-423e-848d-0c68d168c13d&quot;:{&quot;type&quot;:&quot;FIGURE_OBJECT&quot;,&quot;id&quot;:&quot;7cd0e7c3-00d2-423e-848d-0c68d168c13d&quot;,&quot;parent&quot;:{&quot;type&quot;:&quot;CHILD&quot;,&quot;parentId&quot;:&quot;80fce18c-cab1-44df-98c4-be701b85e6f6&quot;,&quot;order&quot;:&quot;998&quot;},&quot;relativeTransform&quot;:{&quot;translate&quot;:{&quot;x&quot;:-7.415154718163421,&quot;y&quot;:207.41481385352176},&quot;rotate&quot;:0,&quot;skewX&quot;:0,&quot;scale&quot;:{&quot;x&quot;:1,&quot;y&quot;:1}}},&quot;faa0552b-b240-4b59-b8a3-f2373cd0ba96&quot;:{&quot;relativeTransform&quot;:{&quot;translate&quot;:{&quot;x&quot;:136.87027986799222,&quot;y&quot;:-107.18502368316348},&quot;rotate&quot;:0,&quot;skewX&quot;:0,&quot;scale&quot;:{&quot;x&quot;:1,&quot;y&quot;:1}},&quot;type&quot;:&quot;FIGURE_OBJECT&quot;,&quot;id&quot;:&quot;faa0552b-b240-4b59-b8a3-f2373cd0ba96&quot;,&quot;name&quot;:&quot;IKKβ&quot;,&quot;layout&quot;:{&quot;sizeRatio&quot;:{&quot;x&quot;:0.8512428231947406,&quot;y&quot;:0.7647157190635449},&quot;keepAspectRatio&quot;:false},&quot;opacity&quot;:1,&quot;path&quot;:{&quot;type&quot;:&quot;RECT&quot;,&quot;size&quot;:{&quot;x&quot;:99.11289508246308,&quot;y&quot;:42.91790946862019},&quot;cornerRounding&quot;:{&quot;type&quot;:&quot;ARC_LENGTH&quot;,&quot;global&quot;:25.114891270459342}},&quot;pathStyles&quot;:[{&quot;type&quot;:&quot;FILL&quot;,&quot;fillStyle&quot;:&quot;#EEF4FB&quot;},{&quot;type&quot;:&quot;STROKE&quot;,&quot;strokeStyle&quot;:&quot;#95AAD3&quot;,&quot;lineWidth&quot;:2,&quot;lineJoin&quot;:&quot;round&quot;}],&quot;isLocked&quot;:false,&quot;parent&quot;:{&quot;type&quot;:&quot;CHILD&quot;,&quot;parentId&quot;:&quot;80fce18c-cab1-44df-98c4-be701b85e6f6&quot;,&quot;order&quot;:&quot;99995&quot;},&quot;source&quot;:{&quot;id&quot;:&quot;5ed693d2392ba100ad2ea7d8&quot;,&quot;type&quot;:&quot;ASSETS&quot;}},&quot;12d2cfb5-c904-4933-847a-62749bd24573&quot;:{&quot;type&quot;:&quot;FIGURE_OBJECT&quot;,&quot;id&quot;:&quot;12d2cfb5-c904-4933-847a-62749bd24573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4,&quot;color&quot;:&quot;rgb(0,0,0)&quot;,&quot;fontWeight&quot;:&quot;normal&quot;,&quot;fontStyle&quot;:&quot;normal&quot;,&quot;decoration&quot;:&quot;none&quot;,&quot;script&quot;:&quot;none&quot;},&quot;range&quot;:[0,9]}],&quot;text&quot;:&quot;P21/CDKN1A&quot;,&quot;baseStyle&quot;:{&quot;fontFamily&quot;:&quot;Roboto&quot;,&quot;fontSize&quot;:14,&quot;color&quot;:&quot;rgb(0,0,0)&quot;,&quot;fontWeight&quot;:&quot;normal&quot;,&quot;fontStyle&quot;:&quot;normal&quot;,&quot;decoration&quot;:&quot;none&quot;,&quot;script&quot;:&quot;none&quot;}}],&quot;verticalAlign&quot;:&quot;TOP&quot;},&quot;size&quot;:{&quot;x&quot;:84.369140625,&quot;y&quot;:32.82000000000001},&quot;targetSize&quot;:{&quot;x&quot;:59.2927203195196,&quot;y&quot;:6},&quot;format&quot;:&quot;BETTER_TEXT&quot;,&quot;verticalAlign&quot;:&quot;TOP&quot;},&quot;parent&quot;:{&quot;type&quot;:&quot;CHILD&quot;,&quot;parentId&quot;:&quot;faa0552b-b240-4b59-b8a3-f2373cd0ba96&quot;,&quot;order&quot;:&quot;5&quot;}},&quot;607a606d-4594-477d-ac7a-a266e4b16502&quot;:{&quot;id&quot;:&quot;607a606d-4594-477d-ac7a-a266e4b16502&quot;,&quot;type&quot;:&quot;FIGURE_OBJECT&quot;,&quot;relativeTransform&quot;:{&quot;translate&quot;:{&quot;x&quot;:-0.34320990392941564,&quot;y&quot;:-63.54896833651807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9]}],&quot;text&quot;:&quot;Cell death&quot;,&quot;baseStyle&quot;:{&quot;fontFamily&quot;:&quot;Roboto&quot;,&quot;fontSize&quot;:1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90.7368440309698,&quot;y&quot;:24.24},&quot;targetSize&quot;:{&quot;x&quot;:190.7368440309698,&quot;y&quot;:24.24},&quot;verticalAlign&quot;:&quot;TOP&quot;},&quot;parent&quot;:{&quot;type&quot;:&quot;CHILD&quot;,&quot;parentId&quot;:&quot;7cd0e7c3-00d2-423e-848d-0c68d168c13d&quot;,&quot;order&quot;:&quot;8&quot;}},&quot;959e0b99-56ee-4c1d-9322-75a5a92fd3b8&quot;:{&quot;id&quot;:&quot;959e0b99-56ee-4c1d-9322-75a5a92fd3b8&quot;,&quot;type&quot;:&quot;FIGURE_OBJECT&quot;,&quot;relativeTransform&quot;:{&quot;translate&quot;:{&quot;x&quot;:-0.3427872630111146,&quot;y&quot;:-37.826954498660825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9]}],&quot;text&quot;:&quot;DNA damage&quot;,&quot;baseStyle&quot;:{&quot;fontFamily&quot;:&quot;Roboto&quot;,&quot;fontSize&quot;:1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90.7368440309698,&quot;y&quot;:24.24},&quot;targetSize&quot;:{&quot;x&quot;:190.7368440309698,&quot;y&quot;:24.24},&quot;verticalAlign&quot;:&quot;TOP&quot;},&quot;parent&quot;:{&quot;type&quot;:&quot;CHILD&quot;,&quot;parentId&quot;:&quot;7cd0e7c3-00d2-423e-848d-0c68d168c13d&quot;,&quot;order&quot;:&quot;9&quot;}},&quot;bb2a2fe2-e438-4e5e-abde-1f97d2552309&quot;:{&quot;relativeTransform&quot;:{&quot;translate&quot;:{&quot;x&quot;:239.09606357580932,&quot;y&quot;:-66.01408416951173},&quot;rotate&quot;:0,&quot;skewX&quot;:0,&quot;scale&quot;:{&quot;x&quot;:1,&quot;y&quot;:1}},&quot;type&quot;:&quot;FIGURE_OBJECT&quot;,&quot;id&quot;:&quot;bb2a2fe2-e438-4e5e-abde-1f97d2552309&quot;,&quot;name&quot;:&quot;IKKβ&quot;,&quot;layout&quot;:{&quot;sizeRatio&quot;:{&quot;x&quot;:0.8512428231947406,&quot;y&quot;:0.7647157190635449},&quot;keepAspectRatio&quot;:false},&quot;opacity&quot;:1,&quot;path&quot;:{&quot;type&quot;:&quot;RECT&quot;,&quot;size&quot;:{&quot;x&quot;:99.11289508246308,&quot;y&quot;:31.977272727272727},&quot;cornerRounding&quot;:{&quot;type&quot;:&quot;ARC_LENGTH&quot;,&quot;global&quot;:25.114891270459342}},&quot;pathStyles&quot;:[{&quot;type&quot;:&quot;FILL&quot;,&quot;fillStyle&quot;:&quot;#EEF4FB&quot;},{&quot;type&quot;:&quot;STROKE&quot;,&quot;strokeStyle&quot;:&quot;#95AAD3&quot;,&quot;lineWidth&quot;:2,&quot;lineJoin&quot;:&quot;round&quot;}],&quot;isLocked&quot;:false,&quot;parent&quot;:{&quot;type&quot;:&quot;CHILD&quot;,&quot;parentId&quot;:&quot;80fce18c-cab1-44df-98c4-be701b85e6f6&quot;,&quot;order&quot;:&quot;99997&quot;},&quot;source&quot;:{&quot;id&quot;:&quot;5ed693d2392ba100ad2ea7d8&quot;,&quot;type&quot;:&quot;ASSETS&quot;}},&quot;acc4f74f-94e3-4922-b271-777400d6d23a&quot;:{&quot;type&quot;:&quot;FIGURE_OBJECT&quot;,&quot;id&quot;:&quot;acc4f74f-94e3-4922-b271-777400d6d23a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4,&quot;color&quot;:&quot;rgb(0,0,0)&quot;,&quot;fontWeight&quot;:&quot;normal&quot;,&quot;fontStyle&quot;:&quot;normal&quot;,&quot;decoration&quot;:&quot;none&quot;,&quot;script&quot;:&quot;none&quot;},&quot;range&quot;:[0,3]}],&quot;text&quot;:&quot;SASP&quot;,&quot;baseStyle&quot;:{&quot;fontFamily&quot;:&quot;Roboto&quot;,&quot;fontSize&quot;:14,&quot;color&quot;:&quot;rgb(0,0,0)&quot;,&quot;fontWeight&quot;:&quot;normal&quot;,&quot;fontStyle&quot;:&quot;normal&quot;,&quot;decoration&quot;:&quot;none&quot;,&quot;script&quot;:&quot;none&quot;}}],&quot;verticalAlign&quot;:&quot;TOP&quot;},&quot;size&quot;:{&quot;x&quot;:84.369140625,&quot;y&quot;:17},&quot;targetSize&quot;:{&quot;x&quot;:59.2927203195196,&quot;y&quot;:6},&quot;format&quot;:&quot;BETTER_TEXT&quot;,&quot;verticalAlign&quot;:&quot;TOP&quot;},&quot;parent&quot;:{&quot;type&quot;:&quot;CHILD&quot;,&quot;parentId&quot;:&quot;bb2a2fe2-e438-4e5e-abde-1f97d2552309&quot;,&quot;order&quot;:&quot;5&quot;}},&quot;dd31e7e5-9232-4f2b-a4c2-bf19cf8cf1b4&quot;:{&quot;type&quot;:&quot;FIGURE_OBJECT&quot;,&quot;id&quot;:&quot;dd31e7e5-9232-4f2b-a4c2-bf19cf8cf1b4&quot;,&quot;parent&quot;:{&quot;type&quot;:&quot;CHILD&quot;,&quot;parentId&quot;:&quot;a9a43505-b4e1-471d-90a4-50b019469245&quot;,&quot;order&quot;:&quot;7&quot;},&quot;relativeTransform&quot;:{}},&quot;a9a43505-b4e1-471d-90a4-50b019469245&quot;:{&quot;type&quot;:&quot;FIGURE_OBJECT&quot;,&quot;id&quot;:&quot;a9a43505-b4e1-471d-90a4-50b019469245&quot;,&quot;parent&quot;:{&quot;type&quot;:&quot;CHILD&quot;,&quot;parentId&quot;:&quot;b6704bcf-c0ab-4137-963a-6d6ae49d9aff&quot;,&quot;order&quot;:&quot;9999999999&quot;},&quot;relativeTransform&quot;:{&quot;translate&quot;:{&quot;x&quot;:29.303479167300168,&quot;y&quot;:28.007405609138495},&quot;rotate&quot;:0,&quot;skewX&quot;:0,&quot;scale&quot;:{&quot;x&quot;:1,&quot;y&quot;:1}}},&quot;8dda15d7-3840-4801-9185-3aebbcdcfea2&quot;:{&quot;type&quot;:&quot;FIGURE_OBJECT&quot;,&quot;id&quot;:&quot;8dda15d7-3840-4801-9185-3aebbcdcfea2&quot;,&quot;parent&quot;:{&quot;type&quot;:&quot;CHILD&quot;,&quot;parentId&quot;:&quot;2b989d49-4039-42b8-aade-1c99daac4f5d&quot;,&quot;order&quot;:&quot;2&quot;},&quot;relativeTransform&quot;:{&quot;translate&quot;:{&quot;x&quot;:13.938294010889294,&quot;y&quot;:0},&quot;rotate&quot;:0,&quot;skewX&quot;:0,&quot;scale&quot;:{&quot;x&quot;:1,&quot;y&quot;:1}}},&quot;fef0dcd7-0e3e-4b8a-9cc3-ad79d2087ab2&quot;:{&quot;type&quot;:&quot;FIGURE_OBJECT&quot;,&quot;id&quot;:&quot;fef0dcd7-0e3e-4b8a-9cc3-ad79d2087ab2&quot;,&quot;parent&quot;:{&quot;type&quot;:&quot;CHILD&quot;,&quot;parentId&quot;:&quot;b6704bcf-c0ab-4137-963a-6d6ae49d9aff&quot;,&quot;order&quot;:&quot;99999999999999995&quot;},&quot;relativeTransform&quot;:{&quot;translate&quot;:{&quot;x&quot;:-110.52432864804487,&quot;y&quot;:11.294294088087689},&quot;rotate&quot;:0,&quot;skewX&quot;:0,&quot;scale&quot;:{&quot;x&quot;:1,&quot;y&quot;:1}}},&quot;51a80ab6-15a9-41d8-9e96-3909844bba98&quot;:{&quot;type&quot;:&quot;FIGURE_OBJECT&quot;,&quot;id&quot;:&quot;51a80ab6-15a9-41d8-9e96-3909844bba98&quot;,&quot;parent&quot;:{&quot;type&quot;:&quot;CHILD&quot;,&quot;parentId&quot;:&quot;b6704bcf-c0ab-4137-963a-6d6ae49d9aff&quot;,&quot;order&quot;:&quot;99999999999999997&quot;},&quot;relativeTransform&quot;:{&quot;translate&quot;:{&quot;x&quot;:97.50955152898061,&quot;y&quot;:-20.7752701858278},&quot;rotate&quot;:0,&quot;skewX&quot;:0,&quot;scale&quot;:{&quot;x&quot;:1,&quot;y&quot;:1}}},&quot;2b989d49-4039-42b8-aade-1c99daac4f5d&quot;:{&quot;type&quot;:&quot;FIGURE_OBJECT&quot;,&quot;id&quot;:&quot;2b989d49-4039-42b8-aade-1c99daac4f5d&quot;,&quot;parent&quot;:{&quot;type&quot;:&quot;CHILD&quot;,&quot;parentId&quot;:&quot;b6704bcf-c0ab-4137-963a-6d6ae49d9aff&quot;,&quot;order&quot;:&quot;999999999999998&quot;},&quot;relativeTransform&quot;:{&quot;translate&quot;:{&quot;x&quot;:-197.74411491727625,&quot;y&quot;:-6.3779738589873745},&quot;rotate&quot;:0,&quot;skewX&quot;:0,&quot;scale&quot;:{&quot;x&quot;:1,&quot;y&quot;:1}}},&quot;034c4070-b674-4a93-b44f-43b3821ae349&quot;:{&quot;type&quot;:&quot;FIGURE_OBJECT&quot;,&quot;id&quot;:&quot;034c4070-b674-4a93-b44f-43b3821ae349&quot;,&quot;parent&quot;:{&quot;type&quot;:&quot;CHILD&quot;,&quot;parentId&quot;:&quot;b6704bcf-c0ab-4137-963a-6d6ae49d9aff&quot;,&quot;order&quot;:&quot;99999994&quot;},&quot;relativeTransform&quot;:{&quot;translate&quot;:{&quot;x&quot;:-32.044613853997724,&quot;y&quot;:0.6556609637321742},&quot;rotate&quot;:0,&quot;skewX&quot;:0,&quot;scale&quot;:{&quot;x&quot;:1,&quot;y&quot;:1}}},&quot;b9086f2c-a372-4efb-9912-60afa2cc8bf4&quot;:{&quot;type&quot;:&quot;FIGURE_OBJECT&quot;,&quot;id&quot;:&quot;b9086f2c-a372-4efb-9912-60afa2cc8bf4&quot;,&quot;guide&quot;:{&quot;type&quot;:&quot;GUIDELINE&quot;,&quot;position&quot;:-306.64246823956444,&quot;orientation&quot;:&quot;horizontal&quot;},&quot;parent&quot;:{&quot;type&quot;:&quot;GUIDE&quot;,&quot;parentId&quot;:&quot;233faed9-774d-4200-a442-757f3c8a72f6&quot;,&quot;order&quot;:&quot;5&quot;}},&quot;3570c632-9f3d-4bea-8d96-81ecbde3918f&quot;:{&quot;type&quot;:&quot;FIGURE_OBJECT&quot;,&quot;id&quot;:&quot;3570c632-9f3d-4bea-8d96-81ecbde3918f&quot;,&quot;relativeTransform&quot;:{&quot;translate&quot;:{&quot;x&quot;:-59.848762880328934,&quot;y&quot;:-104.30667521509406},&quot;rotate&quot;:0,&quot;skewX&quot;:0,&quot;scale&quot;:{&quot;x&quot;:1,&quot;y&quot;:1}},&quot;opacity&quot;:1,&quot;path&quot;:{&quot;type&quot;:&quot;ARROW&quot;,&quot;size&quot;:{&quot;x&quot;:39.56467400618999,&quot;y&quot;:33.570026761819804},&quot;wingsOffsetRight&quot;:23.01070440153046,&quot;bodyHeightRatio&quot;:0.357142853253783,&quot;selectedObjectIds&quot;:[&quot;b32dfe24-c1e0-4bd4-9124-a70d35fb022e&quot;]},&quot;isLocked&quot;:false,&quot;pathStyles&quot;:[{&quot;type&quot;:&quot;FILL&quot;,&quot;fillStyle&quot;:&quot;rgba(238,244,251,1)&quot;},{&quot;type&quot;:&quot;STROKE&quot;,&quot;strokeStyle&quot;:&quot;rgb(149, 170, 211)&quot;,&quot;lineWidth&quot;:2,&quot;lineJoin&quot;:&quot;round&quot;}],&quot;parent&quot;:{&quot;type&quot;:&quot;CHILD&quot;,&quot;parentId&quot;:&quot;b6704bcf-c0ab-4137-963a-6d6ae49d9aff&quot;,&quot;order&quot;:&quot;9999999999999999999995&quot;}},&quot;9805df87-c13b-42a5-9136-1c541801153b&quot;:{&quot;type&quot;:&quot;FIGURE_OBJECT&quot;,&quot;id&quot;:&quot;9805df87-c13b-42a5-9136-1c541801153b&quot;,&quot;parent&quot;:{&quot;type&quot;:&quot;CHILD&quot;,&quot;parentId&quot;:&quot;b6704bcf-c0ab-4137-963a-6d6ae49d9aff&quot;,&quot;order&quot;:&quot;999999999999999999997&quot;},&quot;relativeTransform&quot;:{&quot;translate&quot;:{&quot;x&quot;:5.642341916383515,&quot;y&quot;:23.077646228262672},&quot;rotate&quot;:0,&quot;skewX&quot;:0,&quot;scale&quot;:{&quot;x&quot;:1,&quot;y&quot;:1}}},&quot;19e6bae5-0eca-4fed-9943-639bf478edd6&quot;:{&quot;id&quot;:&quot;19e6bae5-0eca-4fed-9943-639bf478edd6&quot;,&quot;name&quot;:&quot;Neural progenitor cell 3&quot;,&quot;type&quot;:&quot;FIGURE_OBJECT&quot;,&quot;relativeTransform&quot;:{&quot;translate&quot;:{&quot;x&quot;:415.6881141250146,&quot;y&quot;:-188.40414195521808},&quot;rotate&quot;:0.14824483518972317,&quot;skewX&quot;:0,&quot;scale&quot;:{&quot;x&quot;:0.4626759283386451,&quot;y&quot;:0.4425983575788085}},&quot;image&quot;:{&quot;url&quot;:&quot;https://icons.biorender.com/biorender/6024237adda7560028eb6ecc/neural-progenitor-cell-3.png&quot;,&quot;fallbackUrl&quot;:&quot;https://res.cloudinary.com/dlcjuc3ej/image/upload/v1612981093/yhxupcw5mw3irjynj9hf.svg#/keystone/api/icons/6024237adda7560028eb6ecc/neural-progenitor-cell-3.svg&quot;,&quot;isPremium&quot;:false,&quot;isPacked&quot;:true,&quot;size&quot;:{&quot;x&quot;:100,&quot;y&quot;:100.7905138339921}},&quot;source&quot;:{&quot;id&quot;:&quot;60242327dda7560028eb6e9a&quot;,&quot;type&quot;:&quot;ASSETS&quot;},&quot;parent&quot;:{&quot;type&quot;:&quot;CHILD&quot;,&quot;parentId&quot;:&quot;9805df87-c13b-42a5-9136-1c541801153b&quot;,&quot;order&quot;:&quot;8&quot;}},&quot;4e3bdea9-ca1a-453d-95b4-5d1f9dceecaf&quot;:{&quot;type&quot;:&quot;FIGURE_OBJECT&quot;,&quot;id&quot;:&quot;4e3bdea9-ca1a-453d-95b4-5d1f9dceecaf&quot;,&quot;parent&quot;:{&quot;type&quot;:&quot;CHILD&quot;,&quot;parentId&quot;:&quot;b6704bcf-c0ab-4137-963a-6d6ae49d9aff&quot;,&quot;order&quot;:&quot;9999999999999999999&quot;},&quot;relativeTransform&quot;:{&quot;translate&quot;:{&quot;x&quot;:87.83349274393024,&quot;y&quot;:-54.21279277537721},&quot;rotate&quot;:0,&quot;skewX&quot;:0,&quot;scale&quot;:{&quot;x&quot;:1,&quot;y&quot;:1}}},&quot;4f8701ed-4bdf-44a7-8b6f-4bda0aeee5e8&quot;:{&quot;type&quot;:&quot;FIGURE_OBJECT&quot;,&quot;id&quot;:&quot;4f8701ed-4bdf-44a7-8b6f-4bda0aeee5e8&quot;,&quot;relativeTransform&quot;:{&quot;translate&quot;:{&quot;x&quot;:431.489134797341,&quot;y&quot;:-180.1497926879178},&quot;rotate&quot;:0,&quot;skewX&quot;:0,&quot;scale&quot;:{&quot;x&quot;:1,&quot;y&quot;:1}},&quot;opacity&quot;:1,&quot;path&quot;:{&quot;type&quot;:&quot;RECT&quot;,&quot;size&quot;:{&quot;x&quot;:351.7079408396848,&quot;y&quot;:247.61711941758261},&quot;cornerRounding&quot;:{&quot;type&quot;:&quot;ARC_LENGTH&quot;,&quot;global&quot;:15.707963267948966}},&quot;pathStyles&quot;:[{&quot;type&quot;:&quot;FILL&quot;,&quot;fillStyle&quot;:&quot;rgba(0,0,0,0)&quot;},{&quot;type&quot;:&quot;STROKE&quot;,&quot;strokeStyle&quot;:&quot;rgba(129,134,137,1)&quot;,&quot;lineWidth&quot;:5,&quot;lineJoin&quot;:&quot;round&quot;,&quot;dashArray&quot;:[4]}],&quot;isLocked&quot;:false,&quot;parent&quot;:{&quot;type&quot;:&quot;CHILD&quot;,&quot;parentId&quot;:&quot;b6704bcf-c0ab-4137-963a-6d6ae49d9aff&quot;,&quot;order&quot;:&quot;9999999999999999999997&quot;}},&quot;f4d85f36-83b5-4e7d-8abb-4865c7572f24&quot;:{&quot;id&quot;:&quot;f4d85f36-83b5-4e7d-8abb-4865c7572f24&quot;,&quot;type&quot;:&quot;FIGURE_OBJECT&quot;,&quot;relativeTransform&quot;:{&quot;translate&quot;:{&quot;x&quot;:518.9692016497277,&quot;y&quot;:-199.71018445206232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9]}],&quot;text&quot;:&quot;Cell Death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999999998&quot;}},&quot;4c287d73-dd69-4d1e-848e-1068b4b6ba65&quot;:{&quot;id&quot;:&quot;4c287d73-dd69-4d1e-848e-1068b4b6ba65&quot;,&quot;type&quot;:&quot;FIGURE_OBJECT&quot;,&quot;relativeTransform&quot;:{&quot;translate&quot;:{&quot;x&quot;:518.969836035101,&quot;y&quot;:-81.11094122324202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8]}],&quot;text&quot;:&quot;Cell senescence and&quot;},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1]}],&quot;text&quot;:&quot;SASP release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,&quot;_lastCaretLocation&quot;:{&quot;lineIndex&quot;:0,&quot;runIndex&quot;:0,&quot;charIndex&quot;:9}},&quot;format&quot;:&quot;BETTER_TEXT&quot;,&quot;size&quot;:{&quot;x&quot;:178.74754843250048,&quot;y&quot;:34.57333333333333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999999999&quot;}},&quot;37a37fc5-eba0-49a6-9238-bb912e387381&quot;:{&quot;id&quot;:&quot;37a37fc5-eba0-49a6-9238-bb912e387381&quot;,&quot;type&quot;:&quot;FIGURE_OBJECT&quot;,&quot;relativeTransform&quot;:{&quot;translate&quot;:{&quot;x&quot;:119.26492152367075,&quot;y&quot;:-169.5595368036353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rgba(130,92,166,1)&quot;,&quot;fontWeight&quot;:&quot;normal&quot;,&quot;fontStyle&quot;:&quot;normal&quot;,&quot;decoration&quot;:&quot;none&quot;,&quot;script&quot;:&quot;none&quot;},&quot;range&quot;:[0,14]}],&quot;text&quot;:&quot;Neonate-derived&quot;,&quot;baseStyle&quot;:{&quot;fontFamily&quot;:&quot;Roboto&quot;,&quot;fontSize&quot;:14.666666666666666,&quot;color&quot;:&quot;rgba(130,92,166,1)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9999999995&quot;}},&quot;7ebad966-6a85-433a-9e9a-d60ce853ef6f&quot;:{&quot;id&quot;:&quot;7ebad966-6a85-433a-9e9a-d60ce853ef6f&quot;,&quot;type&quot;:&quot;FIGURE_OBJECT&quot;,&quot;relativeTransform&quot;:{&quot;translate&quot;:{&quot;x&quot;:119.26461476786133,&quot;y&quot;:-59.524206985486195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rgba(90,170,70,1)&quot;,&quot;fontWeight&quot;:&quot;normal&quot;,&quot;fontStyle&quot;:&quot;normal&quot;,&quot;decoration&quot;:&quot;none&quot;,&quot;script&quot;:&quot;none&quot;},&quot;range&quot;:[0,5]}],&quot;text&quot;:&quot;Child/&quot;,&quot;baseStyle&quot;:{&quot;fontFamily&quot;:&quot;Roboto&quot;,&quot;fontSize&quot;:14.666666666666666,&quot;color&quot;:&quot;rgba(90,170,70,1)&quot;,&quot;fontWeight&quot;:&quot;normal&quot;,&quot;fontStyle&quot;:&quot;normal&quot;,&quot;decoration&quot;:&quot;none&quot;,&quot;script&quot;:&quot;none&quot;}},{&quot;runs&quot;:[{&quot;style&quot;:{&quot;fontFamily&quot;:&quot;Roboto&quot;,&quot;fontSize&quot;:14.666666666666666,&quot;color&quot;:&quot;rgba(90,170,70,1)&quot;,&quot;fontWeight&quot;:&quot;normal&quot;,&quot;fontStyle&quot;:&quot;normal&quot;,&quot;decoration&quot;:&quot;none&quot;,&quot;script&quot;:&quot;none&quot;},&quot;range&quot;:[0,17]}],&quot;text&quot;:&quot;Adolescent-derived&quot;,&quot;baseStyle&quot;:{&quot;fontFamily&quot;:&quot;Roboto&quot;,&quot;fontSize&quot;:14.666666666666666,&quot;color&quot;:&quot;rgba(90,170,70,1)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34.57333333333333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9999999997&quot;}},&quot;3c774dab-9907-418e-9d12-c3402572f266&quot;:{&quot;id&quot;:&quot;3c774dab-9907-418e-9d12-c3402572f266&quot;,&quot;type&quot;:&quot;FIGURE_OBJECT&quot;,&quot;relativeTransform&quot;:{&quot;translate&quot;:{&quot;x&quot;:115.85477138643859,&quot;y&quot;:59.95756628705861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rgba(58,104,174,1)&quot;,&quot;fontWeight&quot;:&quot;normal&quot;,&quot;fontStyle&quot;:&quot;normal&quot;,&quot;decoration&quot;:&quot;none&quot;,&quot;script&quot;:&quot;none&quot;},&quot;range&quot;:[0,12]}],&quot;text&quot;:&quot;Adult-derived&quot;,&quot;baseStyle&quot;:{&quot;fontFamily&quot;:&quot;Roboto&quot;,&quot;fontSize&quot;:16,&quot;color&quot;:&quot;rgba(58,104,174,1)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9999999998&quot;}},&quot;87b31ad9-892b-4132-8b8f-701b89b78f88&quot;:{&quot;type&quot;:&quot;FIGURE_OBJECT&quot;,&quot;id&quot;:&quot;87b31ad9-892b-4132-8b8f-701b89b78f88&quot;,&quot;relativeTransform&quot;:{&quot;translate&quot;:{&quot;x&quot;:428.0786694927554,&quot;y&quot;:39.77588468334892},&quot;rotate&quot;:0,&quot;skewX&quot;:0,&quot;scale&quot;:{&quot;x&quot;:1,&quot;y&quot;:1}},&quot;opacity&quot;:1,&quot;path&quot;:{&quot;type&quot;:&quot;RECT&quot;,&quot;size&quot;:{&quot;x&quot;:351.7079408396848,&quot;y&quot;:143.07990854603548},&quot;cornerRounding&quot;:{&quot;type&quot;:&quot;ARC_LENGTH&quot;,&quot;global&quot;:15.707963267948966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b6704bcf-c0ab-4137-963a-6d6ae49d9aff&quot;,&quot;order&quot;:&quot;99999999999999999999999&quot;}},&quot;b609211c-e8d9-4030-bd9a-8bc81f36125c&quot;:{&quot;id&quot;:&quot;b609211c-e8d9-4030-bd9a-8bc81f36125c&quot;,&quot;type&quot;:&quot;FIGURE_OBJECT&quot;,&quot;relativeTransform&quot;:{&quot;translate&quot;:{&quot;x&quot;:-203.2142060369634,&quot;y&quot;:-313.0431598804071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bold&quot;,&quot;fontStyle&quot;:&quot;normal&quot;,&quot;decoration&quot;:&quot;none&quot;,&quot;script&quot;:&quot;none&quot;},&quot;range&quot;:[0,13]}],&quot;text&quot;:&quot;CIFASD Metrics&quot;,&quot;baseStyle&quot;:{&quot;fontFamily&quot;:&quot;Roboto&quot;,&quot;fontSize&quot;:16,&quot;color&quot;:&quot;black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99999999995&quot;}},&quot;21c2b895-f799-42e4-b5bd-df5ff0e7ca29&quot;:{&quot;id&quot;:&quot;21c2b895-f799-42e4-b5bd-df5ff0e7ca29&quot;,&quot;type&quot;:&quot;FIGURE_OBJECT&quot;,&quot;relativeTransform&quot;:{&quot;translate&quot;:{&quot;x&quot;:433.37053597474005,&quot;y&quot;:-313.0431598804071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bold&quot;,&quot;fontStyle&quot;:&quot;normal&quot;,&quot;decoration&quot;:&quot;none&quot;,&quot;script&quot;:&quot;none&quot;},&quot;range&quot;:[0,14]}],&quot;text&quot;:&quot;UH2 Assessments&quot;,&quot;baseStyle&quot;:{&quot;fontFamily&quot;:&quot;Roboto&quot;,&quot;fontSize&quot;:16,&quot;color&quot;:&quot;black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99999999997&quot;}},&quot;55a7ee28-8bc8-4b2f-bc22-4188e62f0974&quot;:{&quot;id&quot;:&quot;55a7ee28-8bc8-4b2f-bc22-4188e62f0974&quot;,&quot;type&quot;:&quot;FIGURE_OBJECT&quot;,&quot;relativeTransform&quot;:{&quot;translate&quot;:{&quot;x&quot;:438.19531205501255,&quot;y&quot;:-31.384559005820883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bold&quot;,&quot;fontStyle&quot;:&quot;normal&quot;,&quot;decoration&quot;:&quot;none&quot;,&quot;script&quot;:&quot;none&quot;},&quot;range&quot;:[0,26]}],&quot;text&quot;:&quot;Potential Future Directions&quot;,&quot;baseStyle&quot;:{&quot;fontFamily&quot;:&quot;Roboto&quot;,&quot;fontSize&quot;:16,&quot;color&quot;:&quot;black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219.5170768947338,&quot;y&quot;:24.24},&quot;targetSize&quot;:{&quot;x&quot;:219.5170768947338,&quot;y&quot;:24.24},&quot;verticalAlign&quot;:&quot;TOP&quot;},&quot;parent&quot;:{&quot;type&quot;:&quot;CHILD&quot;,&quot;parentId&quot;:&quot;b6704bcf-c0ab-4137-963a-6d6ae49d9aff&quot;,&quot;order&quot;:&quot;999999999999999999999998&quot;}},&quot;6ae1496a-893c-42d9-8a6c-6c25f467addc&quot;:{&quot;id&quot;:&quot;6ae1496a-893c-42d9-8a6c-6c25f467addc&quot;,&quot;type&quot;:&quot;FIGURE_OBJECT&quot;,&quot;relativeTransform&quot;:{&quot;translate&quot;:{&quot;x&quot;:374.5134527087996,&quot;y&quot;:70.58808537876831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44]}],&quot;text&quot;:&quot;Genetic and epigenetic determinants of health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34.57333333333333},&quot;targetSize&quot;:{&quot;x&quot;:178.74754843250048,&quot;y&quot;:24.24},&quot;verticalAlign&quot;:&quot;TOP&quot;},&quot;parent&quot;:{&quot;type&quot;:&quot;CHILD&quot;,&quot;parentId&quot;:&quot;d2049c43-1349-4f36-bd1a-0ee0f110a82e&quot;,&quot;order&quot;:&quot;5&quot;}},&quot;89408a77-476c-4527-acd9-c70a2c9524dc&quot;:{&quot;id&quot;:&quot;89408a77-476c-4527-acd9-c70a2c9524dc&quot;,&quot;type&quot;:&quot;FIGURE_OBJECT&quot;,&quot;relativeTransform&quot;:{&quot;translate&quot;:{&quot;x&quot;:533.3025487040647,&quot;y&quot;:65.98262076896798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1]}],&quot;text&quot;:&quot;Therapeutic 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,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6]}],&quot;text&quot;:&quot;testing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34.57333333333333},&quot;targetSize&quot;:{&quot;x&quot;:178.74754843250048,&quot;y&quot;:24.24},&quot;verticalAlign&quot;:&quot;TOP&quot;},&quot;parent&quot;:{&quot;type&quot;:&quot;CHILD&quot;,&quot;parentId&quot;:&quot;aded6dd6-ae10-4eb2-80b6-c77e6bf259df&quot;,&quot;order&quot;:&quot;5&quot;}},&quot;41c7fdbb-c82a-4b2b-9601-d7747ef9c889&quot;:{&quot;id&quot;:&quot;41c7fdbb-c82a-4b2b-9601-d7747ef9c889&quot;,&quot;type&quot;:&quot;FIGURE_OBJECT&quot;,&quot;relativeTransform&quot;:{&quot;translate&quot;:{&quot;x&quot;:437.4115412482441,&quot;y&quot;:190.66003267235578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bold&quot;,&quot;fontStyle&quot;:&quot;normal&quot;,&quot;decoration&quot;:&quot;none&quot;,&quot;script&quot;:&quot;none&quot;},&quot;range&quot;:[0,16]}],&quot;text&quot;:&quot;Integrative Model&quot;,&quot;baseStyle&quot;:{&quot;fontFamily&quot;:&quot;Roboto&quot;,&quot;fontSize&quot;:16,&quot;color&quot;:&quot;black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99999999999975&quot;}},&quot;cc3c08ca-d911-4d2e-8800-781b38ac92cf&quot;:{&quot;type&quot;:&quot;FIGURE_OBJECT&quot;,&quot;id&quot;:&quot;cc3c08ca-d911-4d2e-8800-781b38ac92cf&quot;,&quot;relativeTransform&quot;:{&quot;translate&quot;:{&quot;x&quot;:221.98298538569367,&quot;y&quot;:-183.00676182548102},&quot;rotate&quot;:0,&quot;skewX&quot;:0,&quot;scale&quot;:{&quot;x&quot;:1,&quot;y&quot;:1}},&quot;opacity&quot;:1,&quot;path&quot;:{&quot;type&quot;:&quot;ARROW&quot;,&quot;size&quot;:{&quot;x&quot;:39.56467400618999,&quot;y&quot;:33.570026761819804},&quot;wingsOffsetRight&quot;:23.01070440153046,&quot;bodyHeightRatio&quot;:0.357142853253783,&quot;selectedObjectIds&quot;:[&quot;b32dfe24-c1e0-4bd4-9124-a70d35fb022e&quot;]},&quot;isLocked&quot;:false,&quot;pathStyles&quot;:[{&quot;type&quot;:&quot;FILL&quot;,&quot;fillStyle&quot;:&quot;rgba(238,244,251,1)&quot;},{&quot;type&quot;:&quot;STROKE&quot;,&quot;strokeStyle&quot;:&quot;rgb(149, 170, 211)&quot;,&quot;lineWidth&quot;:2,&quot;lineJoin&quot;:&quot;round&quot;}],&quot;parent&quot;:{&quot;type&quot;:&quot;CHILD&quot;,&quot;parentId&quot;:&quot;b6704bcf-c0ab-4137-963a-6d6ae49d9aff&quot;,&quot;order&quot;:&quot;9999999999999999999999998&quot;}},&quot;010b7774-276f-406e-b78d-275c9d093a62&quot;:{&quot;type&quot;:&quot;FIGURE_OBJECT&quot;,&quot;id&quot;:&quot;010b7774-276f-406e-b78d-275c9d093a62&quot;,&quot;relativeTransform&quot;:{&quot;translate&quot;:{&quot;x&quot;:220.27734955939525,&quot;y&quot;:32.79300057504687},&quot;rotate&quot;:0,&quot;skewX&quot;:0,&quot;scale&quot;:{&quot;x&quot;:1,&quot;y&quot;:1}},&quot;opacity&quot;:1,&quot;path&quot;:{&quot;type&quot;:&quot;ARROW&quot;,&quot;size&quot;:{&quot;x&quot;:39.56467400618999,&quot;y&quot;:33.570026761819804},&quot;wingsOffsetRight&quot;:23.01070440153046,&quot;bodyHeightRatio&quot;:0.357142853253783,&quot;selectedObjectIds&quot;:[&quot;b32dfe24-c1e0-4bd4-9124-a70d35fb022e&quot;]},&quot;isLocked&quot;:false,&quot;pathStyles&quot;:[{&quot;type&quot;:&quot;FILL&quot;,&quot;fillStyle&quot;:&quot;rgba(238,244,251,1)&quot;},{&quot;type&quot;:&quot;STROKE&quot;,&quot;strokeStyle&quot;:&quot;rgb(149, 170, 211)&quot;,&quot;lineWidth&quot;:2,&quot;lineJoin&quot;:&quot;round&quot;}],&quot;parent&quot;:{&quot;type&quot;:&quot;CHILD&quot;,&quot;parentId&quot;:&quot;b6704bcf-c0ab-4137-963a-6d6ae49d9aff&quot;,&quot;order&quot;:&quot;9999999999999999999999999&quot;}},&quot;9575e31f-51db-4a58-8eb9-3a5cdcd13e49&quot;:{&quot;id&quot;:&quot;9575e31f-51db-4a58-8eb9-3a5cdcd13e49&quot;,&quot;type&quot;:&quot;FIGURE_OBJECT&quot;,&quot;relativeTransform&quot;:{&quot;translate&quot;:{&quot;x&quot;:192.90571388705177,&quot;y&quot;:203.09195849467002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52]}],&quot;text&quot;:&quot;1. Integrate stem cell and longitudinal clinical data&quot;,&quot;baseStyle&quot;:{&quot;fontFamily&quot;:&quot;Roboto&quot;,&quot;fontSize&quot;:1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55.16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9999999999995&quot;}},&quot;6ec2875b-aa1c-48ab-adc8-91156462e285&quot;:{&quot;id&quot;:&quot;6ec2875b-aa1c-48ab-adc8-91156462e285&quot;,&quot;type&quot;:&quot;FIGURE_OBJECT&quot;,&quot;relativeTransform&quot;:{&quot;translate&quot;:{&quot;x&quot;:-325.5685354497765,&quot;y&quot;:165.61530925961532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70]}],&quot;text&quot;:&quot;4. Clinical interventions to ameliorate or prevent secondary conditions&quot;,&quot;baseStyle&quot;:{&quot;fontFamily&quot;:&quot;Roboto&quot;,&quot;fontSize&quot;:1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95.47350217194796,&quot;y&quot;:55.16},&quot;targetSize&quot;:{&quot;x&quot;:195.47350217194796,&quot;y&quot;:24.24},&quot;verticalAlign&quot;:&quot;TOP&quot;},&quot;parent&quot;:{&quot;type&quot;:&quot;CHILD&quot;,&quot;parentId&quot;:&quot;b6704bcf-c0ab-4137-963a-6d6ae49d9aff&quot;,&quot;order&quot;:&quot;99999999999999999999999997&quot;}},&quot;ffba9293-3e9a-46ce-8b0b-6eff48433487&quot;:{&quot;type&quot;:&quot;FIGURE_OBJECT&quot;,&quot;id&quot;:&quot;ffba9293-3e9a-46ce-8b0b-6eff48433487&quot;,&quot;relativeTransform&quot;:{&quot;translate&quot;:{&quot;x&quot;:437.4115412482441,&quot;y&quot;:189.22952292716093},&quot;rotate&quot;:0,&quot;skewX&quot;:0,&quot;scale&quot;:{&quot;x&quot;:1,&quot;y&quot;:1}},&quot;opacity&quot;:1,&quot;path&quot;:{&quot;type&quot;:&quot;RECT&quot;,&quot;size&quot;:{&quot;x&quot;:187.23606240178398,&quot;y&quot;:34.36120923962647},&quot;cornerRounding&quot;:{&quot;type&quot;:&quot;ARC_LENGTH&quot;,&quot;global&quot;:15.707963267948966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b6704bcf-c0ab-4137-963a-6d6ae49d9aff&quot;,&quot;order&quot;:&quot;99999999999999999999999998&quot;}},&quot;9494b765-b6cc-428f-87f9-0837943f4aad&quot;:{&quot;id&quot;:&quot;9494b765-b6cc-428f-87f9-0837943f4aad&quot;,&quot;type&quot;:&quot;FIGURE_OBJECT&quot;,&quot;relativeTransform&quot;:{&quot;translate&quot;:{&quot;x&quot;:-15.828823212588508,&quot;y&quot;:-128.05486649915318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5]}],&quot;text&quot;:&quot;hiPSCs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67.482421875,&quot;y&quot;:22.56146933938976},&quot;targetSize&quot;:{&quot;x&quot;:66.35726276291098,&quot;y&quot;:22.56146933938976},&quot;verticalAlign&quot;:&quot;TOP&quot;},&quot;parent&quot;:{&quot;type&quot;:&quot;CHILD&quot;,&quot;parentId&quot;:&quot;ad4309ea-2bd2-467f-b0b4-c346be28596e&quot;,&quot;order&quot;:&quot;995&quot;}},&quot;29f73f40-32dd-4622-8fc7-f13c8ddf44ff&quot;:{&quot;type&quot;:&quot;FIGURE_OBJECT&quot;,&quot;id&quot;:&quot;29f73f40-32dd-4622-8fc7-f13c8ddf44ff&quot;,&quot;relativeTransform&quot;:{&quot;translate&quot;:{&quot;x&quot;:-413.16420213395156,&quot;y&quot;:-40.66366721434381},&quot;rotate&quot;:0,&quot;skewX&quot;:0,&quot;scale&quot;:{&quot;x&quot;:1,&quot;y&quot;:1}},&quot;opacity&quot;:1,&quot;path&quot;:{&quot;type&quot;:&quot;RECT&quot;,&quot;size&quot;:{&quot;x&quot;:45.55932193598096,&quot;y&quot;:16.78501302187982},&quot;cornerRounding&quot;:{&quot;type&quot;:&quot;ARC_LENGTH&quot;,&quot;global&quot;:0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ad4309ea-2bd2-467f-b0b4-c346be28596e&quot;,&quot;order&quot;:&quot;997&quot;}},&quot;b93fcb31-cc56-42bb-9e36-8d52fc0949df&quot;:{&quot;id&quot;:&quot;b93fcb31-cc56-42bb-9e36-8d52fc0949df&quot;,&quot;name&quot;:&quot;Cell death (apoptosis 1)&quot;,&quot;type&quot;:&quot;FIGURE_OBJECT&quot;,&quot;relativeTransform&quot;:{&quot;translate&quot;:{&quot;x&quot;:363.57125008676985,&quot;y&quot;:-266.1993053804474},&quot;rotate&quot;:0,&quot;skewX&quot;:0,&quot;scale&quot;:{&quot;x&quot;:0.5619920420798513,&quot;y&quot;:0.5838561461126565}},&quot;image&quot;:{&quot;url&quot;:&quot;https://icons.biorender.com/biorender/5be319486f3d0b12005a9c47/cell-death-apoptosis-1.png&quot;,&quot;fallbackUrl&quot;:&quot;https://res.cloudinary.com/dlcjuc3ej/image/upload/v1541609796/t9qyzzpvbjtrlsifx9wp.svg#/keystone/api/icons/5be319486f3d0b12005a9c47/cell-death-apoptosis-1.svg&quot;,&quot;isPremium&quot;:false,&quot;isPacked&quot;:true,&quot;size&quot;:{&quot;x&quot;:100,&quot;y&quot;:100}},&quot;source&quot;:{&quot;id&quot;:&quot;5be3181c6f3d0b12005a9c39&quot;,&quot;type&quot;:&quot;ASSETS&quot;},&quot;parent&quot;:{&quot;type&quot;:&quot;CHILD&quot;,&quot;parentId&quot;:&quot;ad4309ea-2bd2-467f-b0b4-c346be28596e&quot;,&quot;order&quot;:&quot;9975&quot;}},&quot;a6e5339e-5a73-46f3-820a-fd17b30f0b98&quot;:{&quot;id&quot;:&quot;a6e5339e-5a73-46f3-820a-fd17b30f0b98&quot;,&quot;type&quot;:&quot;FIGURE_OBJECT&quot;,&quot;relativeTransform&quot;:{&quot;translate&quot;:{&quot;x&quot;:363.5716236596263,&quot;y&quot;:-212.08202399695907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9]}],&quot;text&quot;:&quot;Cell death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ad4309ea-2bd2-467f-b0b4-c346be28596e&quot;,&quot;order&quot;:&quot;998&quot;}},&quot;a934afea-6584-4471-b457-e4466c618d34&quot;:{&quot;type&quot;:&quot;FIGURE_OBJECT&quot;,&quot;id&quot;:&quot;a934afea-6584-4471-b457-e4466c618d34&quot;,&quot;parent&quot;:{&quot;type&quot;:&quot;CHILD&quot;,&quot;parentId&quot;:&quot;ad4309ea-2bd2-467f-b0b4-c346be28596e&quot;,&quot;order&quot;:&quot;999&quot;},&quot;relativeTransform&quot;:{&quot;translate&quot;:{&quot;x&quot;:397.69116636498364,&quot;y&quot;:-242.80213724648286},&quot;rotate&quot;:0,&quot;skewX&quot;:0,&quot;scale&quot;:{&quot;x&quot;:1,&quot;y&quot;:1}}},&quot;5fbb91f6-c529-4de7-99c2-0842599f24b0&quot;:{&quot;type&quot;:&quot;FIGURE_OBJECT&quot;,&quot;id&quot;:&quot;5fbb91f6-c529-4de7-99c2-0842599f24b0&quot;,&quot;relativeTransform&quot;:{&quot;translate&quot;:{&quot;x&quot;:-107.71806146390108,&quot;y&quot;:-5.8116661929952596},&quot;rotate&quot;:0,&quot;skewX&quot;:0,&quot;scale&quot;:{&quot;x&quot;:1,&quot;y&quot;:1}},&quot;opacity&quot;:1,&quot;pathStyles&quot;:[{&quot;type&quot;:&quot;FILL&quot;,&quot;fillStyle&quot;:&quot;rgba(122, 122, 122, 1)&quot;}],&quot;text&quot;:{&quot;textData&quot;:{&quot;lineSpacing&quot;:&quot;normal&quot;,&quot;alignment&quot;:&quot;center&quot;,&quot;lines&quot;:[{&quot;runs&quot;:[{&quot;style&quot;:{&quot;fontFamily&quot;:&quot;Roboto&quot;,&quot;fontSize&quot;:15.746037550436746,&quot;color&quot;:&quot;rgba(122, 122, 122, 1)&quot;,&quot;fontWeight&quot;:&quot;normal&quot;,&quot;fontStyle&quot;:&quot;normal&quot;,&quot;decoration&quot;:&quot;none&quot;,&quot;script&quot;:&quot;none&quot;},&quot;range&quot;:[0,1]}],&quot;text&quot;:&quot;G1&quot;,&quot;baseStyle&quot;:{&quot;fontFamily&quot;:&quot;Roboto&quot;,&quot;fontSize&quot;:15.746037550436746,&quot;color&quot;:&quot;rgba(122, 122, 122, 1)&quot;,&quot;fontWeight&quot;:&quot;normal&quot;,&quot;fontStyle&quot;:&quot;normal&quot;,&quot;decoration&quot;:&quot;none&quot;,&quot;script&quot;:&quot;none&quot;}}],&quot;verticalAlign&quot;:&quot;TOP&quot;},&quot;size&quot;:{&quot;x&quot;:21.20213702236628,&quot;y&quot;:19},&quot;targetSize&quot;:{&quot;x&quot;:21.20213702236628,&quot;y&quot;:8.096573801743972},&quot;format&quot;:&quot;BETTER_TEXT&quot;,&quot;verticalAlign&quot;:&quot;TOP&quot;},&quot;isLocked&quot;:false,&quot;parent&quot;:{&quot;type&quot;:&quot;CHILD&quot;,&quot;parentId&quot;:&quot;a934afea-6584-4471-b457-e4466c618d34&quot;,&quot;order&quot;:&quot;1&quot;}},&quot;53269ae1-7e30-4eb5-acca-f174b50a0540&quot;:{&quot;type&quot;:&quot;FIGURE_OBJECT&quot;,&quot;id&quot;:&quot;53269ae1-7e30-4eb5-acca-f174b50a0540&quot;,&quot;relativeTransform&quot;:{&quot;translate&quot;:{&quot;x&quot;:-182.43794277554724,&quot;y&quot;:0.7582273023684267},&quot;rotate&quot;:0,&quot;skewX&quot;:0,&quot;scale&quot;:{&quot;x&quot;:1,&quot;y&quot;:1}},&quot;opacity&quot;:1,&quot;pathStyles&quot;:[{&quot;type&quot;:&quot;FILL&quot;,&quot;fillStyle&quot;:&quot;rgba(136, 50, 104, 1)&quot;}],&quot;text&quot;:{&quot;textData&quot;:{&quot;lineSpacing&quot;:&quot;normal&quot;,&quot;alignment&quot;:&quot;center&quot;,&quot;lines&quot;:[{&quot;runs&quot;:[{&quot;style&quot;:{&quot;fontFamily&quot;:&quot;Roboto&quot;,&quot;fontSize&quot;:15.746037550436746,&quot;color&quot;:&quot;rgba(136, 50, 104, 1)&quot;,&quot;fontWeight&quot;:&quot;normal&quot;,&quot;fontStyle&quot;:&quot;normal&quot;,&quot;decoration&quot;:&quot;none&quot;,&quot;script&quot;:&quot;none&quot;},&quot;range&quot;:[0,0]}],&quot;text&quot;:&quot;S&quot;,&quot;baseStyle&quot;:{&quot;fontFamily&quot;:&quot;Roboto&quot;,&quot;fontSize&quot;:15.746037550436746,&quot;color&quot;:&quot;rgba(136, 50, 104, 1)&quot;,&quot;fontWeight&quot;:&quot;normal&quot;,&quot;fontStyle&quot;:&quot;normal&quot;,&quot;decoration&quot;:&quot;none&quot;,&quot;script&quot;:&quot;none&quot;}}],&quot;verticalAlign&quot;:&quot;TOP&quot;},&quot;size&quot;:{&quot;x&quot;:13.055629414853865,&quot;y&quot;:19},&quot;targetSize&quot;:{&quot;x&quot;:13.055629414853865,&quot;y&quot;:8.096573801743972},&quot;format&quot;:&quot;BETTER_TEXT&quot;,&quot;verticalAlign&quot;:&quot;TOP&quot;},&quot;isLocked&quot;:false,&quot;parent&quot;:{&quot;type&quot;:&quot;CHILD&quot;,&quot;parentId&quot;:&quot;a934afea-6584-4471-b457-e4466c618d34&quot;,&quot;order&quot;:&quot;2&quot;}},&quot;2143eb77-5bcc-44f1-a647-54f4e27e0f6c&quot;:{&quot;type&quot;:&quot;FIGURE_OBJECT&quot;,&quot;id&quot;:&quot;2143eb77-5bcc-44f1-a647-54f4e27e0f6c&quot;,&quot;relativeTransform&quot;:{&quot;translate&quot;:{&quot;x&quot;:-178.5027415991775,&quot;y&quot;:-38.844125831162316},&quot;rotate&quot;:0,&quot;skewX&quot;:0,&quot;scale&quot;:{&quot;x&quot;:1,&quot;y&quot;:1}},&quot;opacity&quot;:1,&quot;pathStyles&quot;:[{&quot;type&quot;:&quot;FILL&quot;,&quot;fillStyle&quot;:&quot;rgba(0, 148, 235, 1)&quot;}],&quot;text&quot;:{&quot;textData&quot;:{&quot;lineSpacing&quot;:&quot;normal&quot;,&quot;alignment&quot;:&quot;center&quot;,&quot;lines&quot;:[{&quot;runs&quot;:[{&quot;style&quot;:{&quot;fontFamily&quot;:&quot;Roboto&quot;,&quot;fontSize&quot;:15.746037550436746,&quot;color&quot;:&quot;rgba(0, 148, 235, 1)&quot;,&quot;fontWeight&quot;:&quot;normal&quot;,&quot;fontStyle&quot;:&quot;normal&quot;,&quot;decoration&quot;:&quot;none&quot;,&quot;script&quot;:&quot;none&quot;},&quot;range&quot;:[0,1]}],&quot;text&quot;:&quot;G2&quot;,&quot;baseStyle&quot;:{&quot;fontFamily&quot;:&quot;Roboto&quot;,&quot;fontSize&quot;:15.746037550436746,&quot;color&quot;:&quot;rgba(0, 148, 235, 1)&quot;,&quot;fontWeight&quot;:&quot;normal&quot;,&quot;fontStyle&quot;:&quot;normal&quot;,&quot;decoration&quot;:&quot;none&quot;,&quot;script&quot;:&quot;none&quot;}}],&quot;verticalAlign&quot;:&quot;TOP&quot;},&quot;size&quot;:{&quot;x&quot;:21.20213702236628,&quot;y&quot;:19},&quot;targetSize&quot;:{&quot;x&quot;:21.20213702236628,&quot;y&quot;:8.096573801743972},&quot;format&quot;:&quot;BETTER_TEXT&quot;,&quot;verticalAlign&quot;:&quot;TOP&quot;},&quot;isLocked&quot;:false,&quot;parent&quot;:{&quot;type&quot;:&quot;CHILD&quot;,&quot;parentId&quot;:&quot;a934afea-6584-4471-b457-e4466c618d34&quot;,&quot;order&quot;:&quot;5&quot;}},&quot;f9bb04c0-3909-447b-a242-5ef87ad98a42&quot;:{&quot;type&quot;:&quot;FIGURE_OBJECT&quot;,&quot;id&quot;:&quot;f9bb04c0-3909-447b-a242-5ef87ad98a42&quot;,&quot;relativeTransform&quot;:{&quot;translate&quot;:{&quot;x&quot;:-149.84408340648744,&quot;y&quot;:-48.48927716180672},&quot;rotate&quot;:0,&quot;skewX&quot;:0,&quot;scale&quot;:{&quot;x&quot;:1,&quot;y&quot;:1}},&quot;opacity&quot;:1,&quot;pathStyles&quot;:[{&quot;type&quot;:&quot;FILL&quot;,&quot;fillStyle&quot;:&quot;rgba(58, 176, 39, 1)&quot;}],&quot;text&quot;:{&quot;textData&quot;:{&quot;lineSpacing&quot;:&quot;normal&quot;,&quot;alignment&quot;:&quot;center&quot;,&quot;lines&quot;:[{&quot;runs&quot;:[{&quot;style&quot;:{&quot;fontFamily&quot;:&quot;Roboto&quot;,&quot;fontSize&quot;:15.746037550436746,&quot;color&quot;:&quot;rgba(58, 176, 39, 1)&quot;,&quot;fontWeight&quot;:&quot;normal&quot;,&quot;fontStyle&quot;:&quot;normal&quot;,&quot;decoration&quot;:&quot;none&quot;,&quot;script&quot;:&quot;none&quot;},&quot;range&quot;:[0,0]}],&quot;text&quot;:&quot;M&quot;,&quot;baseStyle&quot;:{&quot;fontFamily&quot;:&quot;Roboto&quot;,&quot;fontSize&quot;:15.746037550436746,&quot;color&quot;:&quot;rgba(58, 176, 39, 1)&quot;,&quot;fontWeight&quot;:&quot;normal&quot;,&quot;fontStyle&quot;:&quot;normal&quot;,&quot;decoration&quot;:&quot;none&quot;,&quot;script&quot;:&quot;none&quot;}}],&quot;verticalAlign&quot;:&quot;TOP&quot;},&quot;size&quot;:{&quot;x&quot;:21.20213702236628,&quot;y&quot;:19},&quot;targetSize&quot;:{&quot;x&quot;:21.20213702236628,&quot;y&quot;:8.096573801743972},&quot;format&quot;:&quot;BETTER_TEXT&quot;,&quot;verticalAlign&quot;:&quot;TOP&quot;},&quot;isLocked&quot;:false,&quot;parent&quot;:{&quot;type&quot;:&quot;CHILD&quot;,&quot;parentId&quot;:&quot;a934afea-6584-4471-b457-e4466c618d34&quot;,&quot;order&quot;:&quot;6&quot;}},&quot;ce41f902-7293-419a-80f1-ad8a16ce65d1&quot;:{&quot;type&quot;:&quot;FIGURE_OBJECT&quot;,&quot;id&quot;:&quot;ce41f902-7293-419a-80f1-ad8a16ce65d1&quot;,&quot;relativeTransform&quot;:{&quot;translate&quot;:{&quot;x&quot;:-146.39144749704153,&quot;y&quot;:-10.6174102911041},&quot;rotate&quot;:0.10193915083378516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a934afea-6584-4471-b457-e4466c618d34&quot;,&quot;order&quot;:&quot;7&quot;}},&quot;93ecccb4-6bf4-4983-86e9-9a74d062c17f&quot;:{&quot;type&quot;:&quot;FIGURE_OBJECT&quot;,&quot;id&quot;:&quot;93ecccb4-6bf4-4983-86e9-9a74d062c17f&quot;,&quot;relativeTransform&quot;:{&quot;translate&quot;:{&quot;x&quot;:0.0000260114829286736,&quot;y&quot;:0.00002665548712248867},&quot;rotate&quot;:0,&quot;skewX&quot;:0.006613773591954356},&quot;opacity&quot;:1,&quot;path&quot;:{&quot;type&quot;:&quot;ARC&quot;,&quot;size&quot;:{&quot;x&quot;:44.35930000946137,&quot;y&quot;:45.7469187786243},&quot;startAngle&quot;:-3.0907889495315715,&quot;sweepAngle&quot;:1.0020055878127838,&quot;selectedObjectIds&quot;:[&quot;3a637b0e-99e9-4296-8636-d3382a0b4301&quot;]},&quot;pathStyles&quot;:[{&quot;type&quot;:&quot;FILL&quot;,&quot;fillStyle&quot;:&quot;rgba(0,0,0,0)&quot;},{&quot;type&quot;:&quot;STROKE&quot;,&quot;strokeStyle&quot;:&quot;rgba(49,126,194,1)&quot;,&quot;lineWidth&quot;:9,&quot;lineJoin&quot;:&quot;round&quot;}],&quot;isLocked&quot;:false,&quot;parent&quot;:{&quot;type&quot;:&quot;CHILD&quot;,&quot;parentId&quot;:&quot;ce41f902-7293-419a-80f1-ad8a16ce65d1&quot;,&quot;order&quot;:&quot;1&quot;}},&quot;7f109def-aa4c-4af1-88cf-898d1327a605&quot;:{&quot;type&quot;:&quot;FIGURE_OBJECT&quot;,&quot;id&quot;:&quot;7f109def-aa4c-4af1-88cf-898d1327a605&quot;,&quot;relativeTransform&quot;:{&quot;translate&quot;:{&quot;x&quot;:0.0000260114829286736,&quot;y&quot;:0.00002665548712248867},&quot;rotate&quot;:0,&quot;skewX&quot;:0.006613773591954356},&quot;opacity&quot;:1,&quot;path&quot;:{&quot;type&quot;:&quot;ARC&quot;,&quot;size&quot;:{&quot;x&quot;:44.35930000946137,&quot;y&quot;:45.7469187786243},&quot;startAngle&quot;:-2.0921465223596445,&quot;sweepAngle&quot;:0.6058939510777455,&quot;selectedObjectIds&quot;:[&quot;77cc2ebf-964e-4dd2-9b40-b928e751f05b&quot;]},&quot;pathStyles&quot;:[{&quot;type&quot;:&quot;FILL&quot;,&quot;fillStyle&quot;:&quot;rgba(0,0,0,0)&quot;},{&quot;type&quot;:&quot;STROKE&quot;,&quot;strokeStyle&quot;:&quot;rgba(92,176,70,1)&quot;,&quot;lineWidth&quot;:9,&quot;lineJoin&quot;:&quot;round&quot;}],&quot;isLocked&quot;:false,&quot;parent&quot;:{&quot;type&quot;:&quot;CHILD&quot;,&quot;parentId&quot;:&quot;ce41f902-7293-419a-80f1-ad8a16ce65d1&quot;,&quot;order&quot;:&quot;2&quot;}},&quot;f0094a07-6894-4d3b-bc6d-baf9423ed3df&quot;:{&quot;type&quot;:&quot;FIGURE_OBJECT&quot;,&quot;id&quot;:&quot;f0094a07-6894-4d3b-bc6d-baf9423ed3df&quot;,&quot;relativeTransform&quot;:{&quot;translate&quot;:{&quot;x&quot;:-0.0000260114829286736,&quot;y&quot;:-0.00002665548712248867},&quot;rotate&quot;:0,&quot;skewX&quot;:0.006613773591954356},&quot;opacity&quot;:1,&quot;path&quot;:{&quot;type&quot;:&quot;ARC&quot;,&quot;size&quot;:{&quot;x&quot;:44.35930000946137,&quot;y&quot;:45.7469187786243},&quot;startAngle&quot;:-1.5042281630190728,&quot;sweepAngle&quot;:2.9107551010391504,&quot;selectedObjectIds&quot;:[&quot;825f6f32-89f7-4538-8af8-b3ca51d11391&quot;]},&quot;pathStyles&quot;:[{&quot;type&quot;:&quot;FILL&quot;,&quot;fillStyle&quot;:&quot;rgba(0,0,0,0)&quot;},{&quot;type&quot;:&quot;STROKE&quot;,&quot;strokeStyle&quot;:&quot;rgba(112,112,113,1)&quot;,&quot;lineWidth&quot;:9,&quot;lineJoin&quot;:&quot;round&quot;}],&quot;isLocked&quot;:false,&quot;parent&quot;:{&quot;type&quot;:&quot;CHILD&quot;,&quot;parentId&quot;:&quot;ce41f902-7293-419a-80f1-ad8a16ce65d1&quot;,&quot;order&quot;:&quot;5&quot;}},&quot;d2b4a86f-ef06-400b-90bc-467d0f5260bb&quot;:{&quot;type&quot;:&quot;FIGURE_OBJECT&quot;,&quot;id&quot;:&quot;d2b4a86f-ef06-400b-90bc-467d0f5260bb&quot;,&quot;relativeTransform&quot;:{&quot;translate&quot;:{&quot;x&quot;:0.0000260114829286736,&quot;y&quot;:0.00002665548712248867},&quot;rotate&quot;:0,&quot;skewX&quot;:0.006613773591954356},&quot;opacity&quot;:1,&quot;path&quot;:{&quot;type&quot;:&quot;ARC&quot;,&quot;size&quot;:{&quot;x&quot;:44.35930000946137,&quot;y&quot;:45.7469187786243},&quot;startAngle&quot;:1.3391370310404884,&quot;sweepAngle&quot;:2.4216709863587145,&quot;selectedObjectIds&quot;:[&quot;3b46b805-7f11-4e06-af56-7b1413dd9d70&quot;]},&quot;pathStyles&quot;:[{&quot;type&quot;:&quot;FILL&quot;,&quot;fillStyle&quot;:&quot;rgba(0,0,0,0)&quot;},{&quot;type&quot;:&quot;STROKE&quot;,&quot;strokeStyle&quot;:&quot;rgba(136,50,104,1)&quot;,&quot;lineWidth&quot;:9,&quot;lineJoin&quot;:&quot;round&quot;}],&quot;isLocked&quot;:false,&quot;parent&quot;:{&quot;type&quot;:&quot;CHILD&quot;,&quot;parentId&quot;:&quot;ce41f902-7293-419a-80f1-ad8a16ce65d1&quot;,&quot;order&quot;:&quot;7&quot;}},&quot;9748196a-abbe-492e-85b1-897b24e6eecc&quot;:{&quot;type&quot;:&quot;FIGURE_OBJECT&quot;,&quot;id&quot;:&quot;9748196a-abbe-492e-85b1-897b24e6eecc&quot;,&quot;name&quot;:&quot;Spheroidal cell&quot;,&quot;relativeTransform&quot;:{&quot;translate&quot;:{&quot;x&quot;:131.1438516110145,&quot;y&quot;:-257.61863464681477},&quot;rotate&quot;:0,&quot;skewX&quot;:0,&quot;scale&quot;:{&quot;x&quot;:0.2703672074251764,&quot;y&quot;:0.2676904060678918}},&quot;opacity&quot;:1,&quot;image&quot;:{&quot;url&quot;:&quot;https://icons.biorender.com/biorender/5f35964d8d485800287e50b6/spheroidal-cell.png&quot;,&quot;fallbackUrl&quot;:&quot;https://res.cloudinary.com/dlcjuc3ej/image/upload/v1597347396/bcrb23qdl2txqiek1ew1.svg#/keystone/api/icons/5f35964d8d485800287e50b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ad4309ea-2bd2-467f-b0b4-c346be28596e&quot;,&quot;order&quot;:&quot;9995&quot;}},&quot;27e65f78-9141-4cbb-a00d-79d58b75b6d1&quot;:{&quot;type&quot;:&quot;FIGURE_OBJECT&quot;,&quot;id&quot;:&quot;27e65f78-9141-4cbb-a00d-79d58b75b6d1&quot;,&quot;relativeTransform&quot;:{&quot;translate&quot;:{&quot;x&quot;:169.4590293826217,&quot;y&quot;:-264.362301628488},&quot;rotate&quot;:0,&quot;skewX&quot;:0,&quot;scale&quot;:{&quot;x&quot;:1,&quot;y&quot;:1}},&quot;opacity&quot;:1,&quot;path&quot;:{&quot;type&quot;:&quot;ARC&quot;,&quot;size&quot;:{&quot;x&quot;:31.254519500337768,&quot;y&quot;:31.254519500337768},&quot;startAngle&quot;:3.141592653589793,&quot;sweepAngle&quot;:6.283185307179586,&quot;selectedObjectIds&quot;:[&quot;27e65f78-9141-4cbb-a00d-79d58b75b6d1&quot;]},&quot;pathStyles&quot;:[{&quot;type&quot;:&quot;FILL&quot;,&quot;fillStyle&quot;:&quot;rgba(0,0,0,0)&quot;},{&quot;type&quot;:&quot;STROKE&quot;,&quot;strokeStyle&quot;:&quot;rgba(157, 52, 60, 1)&quot;,&quot;lineWidth&quot;:2.7440723966070366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thPattern&quot;:{&quot;type&quot;:&quot;ROW&quot;,&quot;patternObject&quot;:{&quot;name&quot;:&quot;triangle&quot;,&quot;path&quot;:{&quot;type&quot;:&quot;SPLINE&quot;,&quot;spline&quot;:{&quot;points&quot;:[{&quot;x&quot;:0,&quot;y&quot;:0,&quot;isEndPoint&quot;:true},{&quot;x&quot;:1,&quot;y&quot;:0.5,&quot;isEndPoint&quot;:true},{&quot;x&quot;:1,&quot;y&quot;:-0.5,&quot;isEndPoint&quot;:true}],&quot;closed&quot;:true}},&quot;pathStyles&quot;:[{&quot;type&quot;:&quot;FILL&quot;,&quot;fillStyle&quot;:&quot;context-stroke&quot;}]},&quot;bending&quot;:true,&quot;patternTransform&quot;:{},&quot;xUnits&quot;:&quot;PATH_LENGTH&quot;,&quot;yUnits&quot;:&quot;STROKE_WIDTH&quot;,&quot;isPremium&quot;:false},&quot;parent&quot;:{&quot;type&quot;:&quot;CHILD&quot;,&quot;parentId&quot;:&quot;ad4309ea-2bd2-467f-b0b4-c346be28596e&quot;,&quot;order&quot;:&quot;9997&quot;}},&quot;a7875540-13a0-4564-b05d-198ac8794833&quot;:{&quot;type&quot;:&quot;FIGURE_OBJECT&quot;,&quot;id&quot;:&quot;a7875540-13a0-4564-b05d-198ac8794833&quot;,&quot;parent&quot;:{&quot;type&quot;:&quot;CHILD&quot;,&quot;parentId&quot;:&quot;4288efcc-9d9a-4d4b-9fb5-364a65dce930&quot;,&quot;order&quot;:&quot;2&quot;},&quot;relativeTransform&quot;:{&quot;translate&quot;:{&quot;x&quot;:-10.493812801779683,&quot;y&quot;:94.33834937892638},&quot;rotate&quot;:0,&quot;skewX&quot;:0,&quot;scale&quot;:{&quot;x&quot;:1,&quot;y&quot;:1}}},&quot;ce638190-779a-4fe9-8588-29a057271f0a&quot;:{&quot;relativeTransform&quot;:{&quot;translate&quot;:{&quot;x&quot;:307.6098275235184,&quot;y&quot;:-257.1218284807402},&quot;rotate&quot;:0,&quot;skewX&quot;:0,&quot;scale&quot;:{&quot;x&quot;:1,&quot;y&quot;:1}},&quot;type&quot;:&quot;FIGURE_OBJECT&quot;,&quot;id&quot;:&quot;ce638190-779a-4fe9-8588-29a057271f0a&quot;,&quot;name&quot;:&quot;Cell division&quot;,&quot;opacity&quot;:1,&quot;source&quot;:{&quot;id&quot;:&quot;5f6116f534d97c0e7b65fdc5&quot;,&quot;type&quot;:&quot;ASSETS&quot;},&quot;pathStyles&quot;:[{&quot;type&quot;:&quot;FILL&quot;,&quot;fillStyle&quot;:&quot;rgb(0,0,0)&quot;}],&quot;isLocked&quot;:false,&quot;parent&quot;:{&quot;type&quot;:&quot;CHILD&quot;,&quot;parentId&quot;:&quot;a7875540-13a0-4564-b05d-198ac8794833&quot;,&quot;order&quot;:&quot;1&quot;}},&quot;4dd1fa3c-8175-49d9-83b3-c808386ce8a3&quot;:{&quot;type&quot;:&quot;FIGURE_OBJECT&quot;,&quot;id&quot;:&quot;4dd1fa3c-8175-49d9-83b3-c808386ce8a3&quot;,&quot;relativeTransform&quot;:{&quot;translate&quot;:{&quot;x&quot;:-41.83256043463129,&quot;y&quot;:32.860850943975656},&quot;rotate&quot;:0.5419182506599853,&quot;skewX&quot;:5.551115123125783e-17,&quot;scale&quot;:{&quot;x&quot;:1,&quot;y&quot;:1.0000000000000002}},&quot;opacity&quot;:1,&quot;path&quot;:{&quot;type&quot;:&quot;POLY_LINE&quot;,&quot;points&quot;:[{&quot;x&quot;:-9.304269331315423,&quot;y&quot;:-13.818227028258287},{&quot;x&quot;:9.304269331315423,&quot;y&quot;:13.818227028258287}],&quot;closed&quot;:false},&quot;pathStyles&quot;:[{&quot;type&quot;:&quot;FILL&quot;,&quot;fillStyle&quot;:&quot;rgba(0,0,0,0)&quot;},{&quot;type&quot;:&quot;STROKE&quot;,&quot;strokeStyle&quot;:&quot;rgba(148,34,31,1)&quot;,&quot;lineWidth&quot;:1.6037590312868366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ce638190-779a-4fe9-8588-29a057271f0a&quot;,&quot;order&quot;:&quot;15&quot;}},&quot;41b9b72f-c2da-41b6-be15-88f6c93e2de4&quot;:{&quot;type&quot;:&quot;FIGURE_OBJECT&quot;,&quot;id&quot;:&quot;41b9b72f-c2da-41b6-be15-88f6c93e2de4&quot;,&quot;relativeTransform&quot;:{&quot;translate&quot;:{&quot;x&quot;:-69.77961114658395,&quot;y&quot;:25.667273780728667},&quot;rotate&quot;:0},&quot;opacity&quot;:1,&quot;path&quot;:{&quot;type&quot;:&quot;POLY_LINE&quot;,&quot;points&quot;:[{&quot;x&quot;:13.240690971487334,&quot;y&quot;:-14.526854055348455},{&quot;x&quot;:-13.240690971487334,&quot;y&quot;:14.526854055348455}],&quot;closed&quot;:false},&quot;pathStyles&quot;:[{&quot;type&quot;:&quot;FILL&quot;,&quot;fillStyle&quot;:&quot;rgba(0,0,0,0)&quot;},{&quot;type&quot;:&quot;STROKE&quot;,&quot;strokeStyle&quot;:&quot;rgba(148,34,31,1)&quot;,&quot;lineWidth&quot;:1.6037590312868366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ce638190-779a-4fe9-8588-29a057271f0a&quot;,&quot;order&quot;:&quot;2&quot;}},&quot;236cdc29-7cf6-4eee-978c-7afdb6b2ba77&quot;:{&quot;type&quot;:&quot;FIGURE_OBJECT&quot;,&quot;id&quot;:&quot;236cdc29-7cf6-4eee-978c-7afdb6b2ba77&quot;,&quot;relativeTransform&quot;:{&quot;translate&quot;:{&quot;x&quot;:-17.683459154317983,&quot;y&quot;:24.930019934230238},&quot;rotate&quot;:0,&quot;skewX&quot;:0,&quot;scale&quot;:{&quot;x&quot;:1,&quot;y&quot;:1}},&quot;opacity&quot;:1,&quot;path&quot;:{&quot;type&quot;:&quot;POLY_LINE&quot;,&quot;points&quot;:[{&quot;x&quot;:-13.240690971487334,&quot;y&quot;:-14.172540541803368},{&quot;x&quot;:13.240690971487334,&quot;y&quot;:14.172540541803368}],&quot;closed&quot;:false},&quot;pathStyles&quot;:[{&quot;type&quot;:&quot;FILL&quot;,&quot;fillStyle&quot;:&quot;rgba(0,0,0,0)&quot;},{&quot;type&quot;:&quot;STROKE&quot;,&quot;strokeStyle&quot;:&quot;rgba(148,34,31,1)&quot;,&quot;lineWidth&quot;:1.6037590312868366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ce638190-779a-4fe9-8588-29a057271f0a&quot;,&quot;order&quot;:&quot;3&quot;}},&quot;220600fa-37b7-4013-bebb-8d28970b8aaf&quot;:{&quot;type&quot;:&quot;FIGURE_OBJECT&quot;,&quot;id&quot;:&quot;220600fa-37b7-4013-bebb-8d28970b8aaf&quot;,&quot;name&quot;:&quot;Spheroidal cell&quot;,&quot;relativeTransform&quot;:{&quot;translate&quot;:{&quot;x&quot;:-45.640311652823335,&quot;y&quot;:-0.7355701622826317},&quot;rotate&quot;:0,&quot;skewX&quot;:0,&quot;scale&quot;:{&quot;x&quot;:0.22868104012589552,&quot;y&quot;:0.22641695741991996}},&quot;opacity&quot;:1,&quot;image&quot;:{&quot;url&quot;:&quot;https://icons.biorender.com/biorender/5f35964d8d485800287e50b6/spheroidal-cell.png&quot;,&quot;fallbackUrl&quot;:&quot;https://res.cloudinary.com/dlcjuc3ej/image/upload/v1597347396/bcrb23qdl2txqiek1ew1.svg#/keystone/api/icons/5f35964d8d485800287e50b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e638190-779a-4fe9-8588-29a057271f0a&quot;,&quot;order&quot;:&quot;55&quot;}},&quot;fa7828be-f552-4baf-becd-a55771a59cce&quot;:{&quot;id&quot;:&quot;fa7828be-f552-4baf-becd-a55771a59cce&quot;,&quot;name&quot;:&quot;Endothelial cell (liver sinusoid)&quot;,&quot;type&quot;:&quot;FIGURE_OBJECT&quot;,&quot;relativeTransform&quot;:{&quot;translate&quot;:{&quot;x&quot;:267.37596316198744,&quot;y&quot;:-199.4674385833655},&quot;rotate&quot;:-0.5371162963383365,&quot;skewX&quot;:0,&quot;scale&quot;:{&quot;x&quot;:0.5931603789949997,&quot;y&quot;:0.8561284528183657}},&quot;image&quot;:{&quot;url&quot;:&quot;https://icons.biorender.com/biorender/60b669f28c8ab10026e38fd2/20210601171224/image/endothelial-cell-liver-sinusoid.png&quot;,&quot;fallbackUrl&quot;:&quot;https://res.cloudinary.com/dlcjuc3ej/image/upload/v1622567544/wntjy2qaizhjjczssrmz.svg#/keystone/api/icons/60b669f28c8ab10026e38fd2/20210601171224/image/endothelial-cell-liver-sinusoid.svg&quot;,&quot;isPremium&quot;:false,&quot;isPacked&quot;:true,&quot;size&quot;:{&quot;x&quot;:100,&quot;y&quot;:23.25}},&quot;source&quot;:{&quot;id&quot;:&quot;60b669f28c8ab10026e38fd2&quot;,&quot;type&quot;:&quot;ASSETS&quot;},&quot;parent&quot;:{&quot;type&quot;:&quot;CHILD&quot;,&quot;parentId&quot;:&quot;a7875540-13a0-4564-b05d-198ac8794833&quot;,&quot;order&quot;:&quot;3&quot;}},&quot;97003372-e0d9-4faf-a6b0-1739032419ec&quot;:{&quot;id&quot;:&quot;97003372-e0d9-4faf-a6b0-1739032419ec&quot;,&quot;name&quot;:&quot;Triangular cell 2&quot;,&quot;type&quot;:&quot;FIGURE_OBJECT&quot;,&quot;relativeTransform&quot;:{&quot;translate&quot;:{&quot;x&quot;:214.46745290885022,&quot;y&quot;:-203.88196545737344},&quot;rotate&quot;:-0.483566648719905,&quot;skewX&quot;:7.219395129773179e-17,&quot;scale&quot;:{&quot;x&quot;:0.3100235732392425,&quot;y&quot;:0.31002357323924257}},&quot;image&quot;:{&quot;url&quot;:&quot;https://icons.biorender.com/biorender/5f5fdd42c063210028e8fb9d/triangular-cell-2.png&quot;,&quot;fallbackUrl&quot;:&quot;https://res.cloudinary.com/dlcjuc3ej/image/upload/v1600118072/tiiyaxvjrk02zdlsej8l.svg#/keystone/api/icons/5f5fdd42c063210028e8fb9d/triangular-cell-2.svg&quot;,&quot;isPremium&quot;:false,&quot;isPacked&quot;:true,&quot;size&quot;:{&quot;x&quot;:65,&quot;y&quot;:129.13333333333333}},&quot;source&quot;:{&quot;id&quot;:&quot;5f5fdc37c063210028e8fb39&quot;,&quot;type&quot;:&quot;ASSETS&quot;},&quot;parent&quot;:{&quot;type&quot;:&quot;CHILD&quot;,&quot;parentId&quot;:&quot;a7875540-13a0-4564-b05d-198ac8794833&quot;,&quot;order&quot;:&quot;6&quot;}},&quot;a4dcebe2-454f-4355-be22-9e350984f55b&quot;:{&quot;id&quot;:&quot;a4dcebe2-454f-4355-be22-9e350984f55b&quot;,&quot;name&quot;:&quot;Neural progenitor cell 3&quot;,&quot;type&quot;:&quot;FIGURE_OBJECT&quot;,&quot;relativeTransform&quot;:{&quot;translate&quot;:{&quot;x&quot;:323.3705405300101,&quot;y&quot;:-220.40116871703785},&quot;rotate&quot;:0.14824483518972317,&quot;skewX&quot;:0,&quot;scale&quot;:{&quot;x&quot;:0.4626759283386451,&quot;y&quot;:0.4425983575788085}},&quot;image&quot;:{&quot;url&quot;:&quot;https://icons.biorender.com/biorender/6024237adda7560028eb6ecc/neural-progenitor-cell-3.png&quot;,&quot;fallbackUrl&quot;:&quot;https://res.cloudinary.com/dlcjuc3ej/image/upload/v1612981093/yhxupcw5mw3irjynj9hf.svg#/keystone/api/icons/6024237adda7560028eb6ecc/neural-progenitor-cell-3.svg&quot;,&quot;isPremium&quot;:false,&quot;isPacked&quot;:true,&quot;size&quot;:{&quot;x&quot;:100,&quot;y&quot;:100.7905138339921}},&quot;source&quot;:{&quot;id&quot;:&quot;60242327dda7560028eb6e9a&quot;,&quot;type&quot;:&quot;ASSETS&quot;},&quot;parent&quot;:{&quot;type&quot;:&quot;CHILD&quot;,&quot;parentId&quot;:&quot;a7875540-13a0-4564-b05d-198ac8794833&quot;,&quot;order&quot;:&quot;8&quot;}},&quot;f5642ad8-7851-4bcb-83ad-e686f12646be&quot;:{&quot;type&quot;:&quot;FIGURE_OBJECT&quot;,&quot;id&quot;:&quot;f5642ad8-7851-4bcb-83ad-e686f12646be&quot;,&quot;parent&quot;:{&quot;type&quot;:&quot;CHILD&quot;,&quot;parentId&quot;:&quot;21fa90af-0c78-4dc5-8e86-4e4822db10a0&quot;,&quot;order&quot;:&quot;2&quot;},&quot;relativeTransform&quot;:{&quot;translate&quot;:{&quot;x&quot;:-163.6491582788534,&quot;y&quot;:138.99740771163698},&quot;rotate&quot;:0,&quot;skewX&quot;:0,&quot;scale&quot;:{&quot;x&quot;:1,&quot;y&quot;:1}}},&quot;033fb531-83ac-4c62-a350-d3520f1d19bb&quot;:{&quot;id&quot;:&quot;033fb531-83ac-4c62-a350-d3520f1d19bb&quot;,&quot;name&quot;:&quot;Spheroidal cell&quot;,&quot;type&quot;:&quot;FIGURE_OBJECT&quot;,&quot;relativeTransform&quot;:{&quot;translate&quot;:{&quot;x&quot;:420.9154234136645,&quot;y&quot;:-89.00550948338942},&quot;rotate&quot;:0,&quot;skewX&quot;:0,&quot;scale&quot;:{&quot;x&quot;:0.4657473845236752,&quot;y&quot;:0.4657473845236752}},&quot;image&quot;:{&quot;url&quot;:&quot;https://icons.biorender.com/biorender/5f35964d8d485800287e5088/spheroidal-cell.png&quot;,&quot;fallbackUrl&quot;:&quot;https://res.cloudinary.com/dlcjuc3ej/image/upload/v1597347396/sxlgoey3nfd1xrehxyfp.svg#/keystone/api/icons/5f35964d8d485800287e5088/spheroidal-cell.svg&quot;,&quot;isPremium&quot;:false,&quot;isPacked&quot;:true,&quot;size&quot;:{&quot;x&quot;:100,&quot;y&quot;:98.08917197452229}},&quot;source&quot;:{&quot;id&quot;:&quot;5f32bc680be41f0028c4b1b3&quot;,&quot;type&quot;:&quot;ASSETS&quot;},&quot;parent&quot;:{&quot;type&quot;:&quot;CHILD&quot;,&quot;parentId&quot;:&quot;f5642ad8-7851-4bcb-83ad-e686f12646be&quot;,&quot;order&quot;:&quot;2&quot;}},&quot;0183e41b-c523-4afc-952c-1f04a4efe970&quot;:{&quot;type&quot;:&quot;FIGURE_OBJECT&quot;,&quot;id&quot;:&quot;0183e41b-c523-4afc-952c-1f04a4efe970&quot;,&quot;parent&quot;:{&quot;type&quot;:&quot;CHILD&quot;,&quot;parentId&quot;:&quot;f5642ad8-7851-4bcb-83ad-e686f12646be&quot;,&quot;order&quot;:&quot;5&quot;},&quot;relativeTransform&quot;:{&quot;translate&quot;:{&quot;x&quot;:185.38345686961256,&quot;y&quot;:-6.557789639723568},&quot;rotate&quot;:0}},&quot;597e5762-b2ab-413f-8923-bbfa090bcc72&quot;:{&quot;type&quot;:&quot;FIGURE_OBJECT&quot;,&quot;id&quot;:&quot;597e5762-b2ab-413f-8923-bbfa090bcc72&quot;,&quot;relativeTransform&quot;:{&quot;translate&quot;:{&quot;x&quot;:262.5793271277975,&quot;y&quot;:-94.87729593484873},&quot;rotate&quot;:0},&quot;opacity&quot;:1,&quot;path&quot;:{&quot;type&quot;:&quot;STAR_POLY&quot;,&quot;size&quot;:{&quot;x&quot;:9.231304469336635,&quot;y&quot;:9.231304469336658},&quot;startAngle&quot;:-1.5707963267948966,&quot;corners&quot;:6,&quot;cornerRounding&quot;:{&quot;type&quot;:&quot;ARC_LENGTH&quot;,&quot;global&quot;:0}},&quot;pathStyles&quot;:[{&quot;type&quot;:&quot;FILL&quot;,&quot;fillStyle&quot;:&quot;rgba(49,126,194,1)&quot;},{&quot;type&quot;:&quot;STROKE&quot;,&quot;strokeStyle&quot;:&quot;#95AAD3&quot;,&quot;lineWidth&quot;:1.7110271676796236,&quot;lineJoin&quot;:&quot;round&quot;}],&quot;isLocked&quot;:false,&quot;parent&quot;:{&quot;type&quot;:&quot;CHILD&quot;,&quot;parentId&quot;:&quot;0183e41b-c523-4afc-952c-1f04a4efe970&quot;,&quot;order&quot;:&quot;1&quot;}},&quot;c8640088-4d27-44b5-a180-800ae52bcf01&quot;:{&quot;type&quot;:&quot;FIGURE_OBJECT&quot;,&quot;id&quot;:&quot;c8640088-4d27-44b5-a180-800ae52bcf01&quot;,&quot;relativeTransform&quot;:{&quot;translate&quot;:{&quot;x&quot;:271.13446296619566,&quot;y&quot;:-71.96235314414919},&quot;rotate&quot;:0},&quot;opacity&quot;:1,&quot;path&quot;:{&quot;type&quot;:&quot;STAR_POLY&quot;,&quot;size&quot;:{&quot;x&quot;:9.231304469336635,&quot;y&quot;:9.231304469336658},&quot;startAngle&quot;:-1.5707963267948966,&quot;corners&quot;:6,&quot;cornerRounding&quot;:{&quot;type&quot;:&quot;ARC_LENGTH&quot;,&quot;global&quot;:0}},&quot;pathStyles&quot;:[{&quot;type&quot;:&quot;FILL&quot;,&quot;fillStyle&quot;:&quot;#EEF4FB&quot;},{&quot;type&quot;:&quot;STROKE&quot;,&quot;strokeStyle&quot;:&quot;#95AAD3&quot;,&quot;lineWidth&quot;:1.7110271676796236,&quot;lineJoin&quot;:&quot;round&quot;}],&quot;isLocked&quot;:false,&quot;parent&quot;:{&quot;type&quot;:&quot;CHILD&quot;,&quot;parentId&quot;:&quot;0183e41b-c523-4afc-952c-1f04a4efe970&quot;,&quot;order&quot;:&quot;2&quot;}},&quot;7d4c79e2-2ca8-4593-873b-7eebbab67157&quot;:{&quot;type&quot;:&quot;FIGURE_OBJECT&quot;,&quot;id&quot;:&quot;7d4c79e2-2ca8-4593-873b-7eebbab67157&quot;,&quot;relativeTransform&quot;:{&quot;translate&quot;:{&quot;x&quot;:0,&quot;y&quot;:-8.555135838398119},&quot;rotate&quot;:0},&quot;opacity&quot;:1,&quot;path&quot;:{&quot;type&quot;:&quot;POLY_LINE&quot;,&quot;points&quot;:[{&quot;x&quot;:256.93797439653616,&quot;y&quot;:-77.95323774106492},{&quot;x&quot;:277.37073995236074,&quot;y&quot;:-73.48559992250253},{&quot;x&quot;:290.78609078410386,&quot;y&quot;:-57.439227809205754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1.7110271676796236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0183e41b-c523-4afc-952c-1f04a4efe970&quot;,&quot;order&quot;:&quot;3&quot;}},&quot;7d600799-7997-486d-9d62-5a8db52b5a7e&quot;:{&quot;type&quot;:&quot;FIGURE_OBJECT&quot;,&quot;id&quot;:&quot;7d600799-7997-486d-9d62-5a8db52b5a7e&quot;,&quot;relativeTransform&quot;:{&quot;translate&quot;:{&quot;x&quot;:290.27324053580736,&quot;y&quot;:-90.77449394847692},&quot;rotate&quot;:0},&quot;opacity&quot;:1,&quot;path&quot;:{&quot;type&quot;:&quot;TRIANGLE&quot;,&quot;size&quot;:{&quot;x&quot;:7.17990347615064,&quot;y&quot;:9.23130446933661},&quot;cornerRounding&quot;:{&quot;type&quot;:&quot;ARC_LENGTH&quot;,&quot;global&quot;:0}},&quot;pathStyles&quot;:[{&quot;type&quot;:&quot;FILL&quot;,&quot;fillStyle&quot;:&quot;#EEF4FB&quot;},{&quot;type&quot;:&quot;STROKE&quot;,&quot;strokeStyle&quot;:&quot;#95AAD3&quot;,&quot;lineWidth&quot;:1.7110271676796236,&quot;lineJoin&quot;:&quot;round&quot;}],&quot;isLocked&quot;:false,&quot;parent&quot;:{&quot;type&quot;:&quot;CHILD&quot;,&quot;parentId&quot;:&quot;0183e41b-c523-4afc-952c-1f04a4efe970&quot;,&quot;order&quot;:&quot;5&quot;}},&quot;85e976fa-8d47-4102-ac20-1d82339ed715&quot;:{&quot;type&quot;:&quot;FIGURE_OBJECT&quot;,&quot;id&quot;:&quot;85e976fa-8d47-4102-ac20-1d82339ed715&quot;,&quot;relativeTransform&quot;:{&quot;translate&quot;:{&quot;x&quot;:260.5276735253375,&quot;y&quot;:-68.5499506199361},&quot;rotate&quot;:0},&quot;opacity&quot;:1,&quot;path&quot;:{&quot;type&quot;:&quot;TRIANGLE&quot;,&quot;size&quot;:{&quot;x&quot;:7.17990347615064,&quot;y&quot;:9.23130446933661},&quot;cornerRounding&quot;:{&quot;type&quot;:&quot;ARC_LENGTH&quot;,&quot;global&quot;:0}},&quot;pathStyles&quot;:[{&quot;type&quot;:&quot;FILL&quot;,&quot;fillStyle&quot;:&quot;rgba(49,126,194,1)&quot;},{&quot;type&quot;:&quot;STROKE&quot;,&quot;strokeStyle&quot;:&quot;#95AAD3&quot;,&quot;lineWidth&quot;:1.7110271676796236,&quot;lineJoin&quot;:&quot;round&quot;}],&quot;isLocked&quot;:false,&quot;parent&quot;:{&quot;type&quot;:&quot;CHILD&quot;,&quot;parentId&quot;:&quot;0183e41b-c523-4afc-952c-1f04a4efe970&quot;,&quot;order&quot;:&quot;6&quot;}},&quot;bfd1b811-c4b6-4617-825e-225d9a76f044&quot;:{&quot;type&quot;:&quot;FIGURE_OBJECT&quot;,&quot;id&quot;:&quot;bfd1b811-c4b6-4617-825e-225d9a76f044&quot;,&quot;relativeTransform&quot;:{&quot;translate&quot;:{&quot;x&quot;:287.7089892524401,&quot;y&quot;:-59.49062884427646},&quot;rotate&quot;:0},&quot;opacity&quot;:1,&quot;path&quot;:{&quot;type&quot;:&quot;ELLIPSE&quot;,&quot;size&quot;:{&quot;x&quot;:8.205603888974075,&quot;y&quot;:8.205603888974075}},&quot;isLocked&quot;:false,&quot;pathStyles&quot;:[{&quot;type&quot;:&quot;FILL&quot;,&quot;fillStyle&quot;:&quot;rgba(185,219,244,1)&quot;},{&quot;type&quot;:&quot;STROKE&quot;,&quot;strokeStyle&quot;:&quot;#95AAD3&quot;,&quot;lineWidth&quot;:1.244383381972396,&quot;lineJoin&quot;:&quot;round&quot;}],&quot;parent&quot;:{&quot;type&quot;:&quot;CHILD&quot;,&quot;parentId&quot;:&quot;0183e41b-c523-4afc-952c-1f04a4efe970&quot;,&quot;order&quot;:&quot;7&quot;}},&quot;ec0d18d2-7419-4d58-86ff-628e9fed5b92&quot;:{&quot;type&quot;:&quot;FIGURE_OBJECT&quot;,&quot;id&quot;:&quot;ec0d18d2-7419-4d58-86ff-628e9fed5b92&quot;,&quot;relativeTransform&quot;:{&quot;translate&quot;:{&quot;x&quot;:278.9905350732849,&quot;y&quot;:-101.03149891440648},&quot;rotate&quot;:0},&quot;opacity&quot;:1,&quot;path&quot;:{&quot;type&quot;:&quot;ELLIPSE&quot;,&quot;size&quot;:{&quot;x&quot;:7.179903476150738,&quot;y&quot;:7.179903476150713}},&quot;isLocked&quot;:false,&quot;pathStyles&quot;:[{&quot;type&quot;:&quot;FILL&quot;,&quot;fillStyle&quot;:&quot;rgba(149,170,211,1)&quot;},{&quot;type&quot;:&quot;STROKE&quot;,&quot;strokeStyle&quot;:&quot;#95AAD3&quot;,&quot;lineWidth&quot;:1.7110271676796236,&quot;lineJoin&quot;:&quot;round&quot;}],&quot;parent&quot;:{&quot;type&quot;:&quot;CHILD&quot;,&quot;parentId&quot;:&quot;0183e41b-c523-4afc-952c-1f04a4efe970&quot;,&quot;order&quot;:&quot;8&quot;}},&quot;3e3041c0-bee5-43b1-b2bd-f1b4f4f6a3f6&quot;:{&quot;id&quot;:&quot;3e3041c0-bee5-43b1-b2bd-f1b4f4f6a3f6&quot;,&quot;type&quot;:&quot;FIGURE_OBJECT&quot;,&quot;relativeTransform&quot;:{&quot;translate&quot;:{&quot;x&quot;:273.2239624640605,&quot;y&quot;:108.91237171452215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20]}],&quot;text&quot;:&quot;Stem cell senescence &quot;},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5]}],&quot;text&quot;:&quot;and SASP release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,&quot;_lastCaretLocation&quot;:{&quot;lineIndex&quot;:0,&quot;runIndex&quot;:0,&quot;charIndex&quot;:14}},&quot;format&quot;:&quot;BETTER_TEXT&quot;,&quot;size&quot;:{&quot;x&quot;:125.5519858991886,&quot;y&quot;:51.14666666666666},&quot;targetSize&quot;:{&quot;x&quot;:125.5519858991886,&quot;y&quot;:24.24},&quot;verticalAlign&quot;:&quot;TOP&quot;},&quot;parent&quot;:{&quot;type&quot;:&quot;CHILD&quot;,&quot;parentId&quot;:&quot;21fa90af-0c78-4dc5-8e86-4e4822db10a0&quot;,&quot;order&quot;:&quot;5&quot;}},&quot;9672625f-30f2-421e-be69-120a0778c5c7&quot;:{&quot;relativeTransform&quot;:{&quot;translate&quot;:{&quot;x&quot;:402.5595125970323,&quot;y&quot;:55.056368990673},&quot;rotate&quot;:0,&quot;skewX&quot;:0,&quot;scale&quot;:{&quot;x&quot;:1,&quot;y&quot;:1}},&quot;type&quot;:&quot;FIGURE_OBJECT&quot;,&quot;id&quot;:&quot;9672625f-30f2-421e-be69-120a0778c5c7&quot;,&quot;name&quot;:&quot;Correlation plot (low positive)&quot;,&quot;opacity&quot;:1,&quot;source&quot;:{&quot;id&quot;:&quot;5d559ce74c924c0075cc4bfd&quot;,&quot;type&quot;:&quot;ASSETS&quot;},&quot;pathStyles&quot;:[{&quot;type&quot;:&quot;FILL&quot;,&quot;fillStyle&quot;:&quot;rgb(0,0,0)&quot;}],&quot;isLocked&quot;:false,&quot;parent&quot;:{&quot;type&quot;:&quot;CHILD&quot;,&quot;parentId&quot;:&quot;2426a3e4-58db-4c39-97be-d3f0584793af&quot;,&quot;order&quot;:&quot;1&quot;}},&quot;015b738d-e99d-4feb-9493-8f0837aa8b34&quot;:{&quot;type&quot;:&quot;FIGURE_OBJECT&quot;,&quot;id&quot;:&quot;015b738d-e99d-4feb-9493-8f0837aa8b34&quot;,&quot;relativeTransform&quot;:{&quot;translate&quot;:{&quot;x&quot;:4.130742067704256,&quot;y&quot;:-15.019879784623733},&quot;rotate&quot;:0},&quot;opacity&quot;:1,&quot;path&quot;:{&quot;type&quot;:&quot;POLY_LINE&quot;,&quot;points&quot;:[{&quot;x&quot;:43.430616329171265,&quot;y&quot;:-35.55881711950899},{&quot;x&quot;:-43.430616329171265,&quot;y&quot;:35.55881711950899}],&quot;closed&quot;:false},&quot;pathStyles&quot;:[{&quot;type&quot;:&quot;FILL&quot;,&quot;fillStyle&quot;:&quot;transparent&quot;},{&quot;type&quot;:&quot;STROKE&quot;,&quot;strokeStyle&quot;:&quot;rgba(172,148,204,1)&quot;,&quot;lineWidth&quot;:0.5428827041146409,&quot;lineJoin&quot;:&quot;round&quot;,&quot;dashArray&quot;:[0,0]}],&quot;isLocked&quot;:false,&quot;parent&quot;:{&quot;type&quot;:&quot;CHILD&quot;,&quot;parentId&quot;:&quot;9672625f-30f2-421e-be69-120a0778c5c7&quot;,&quot;order&quot;:&quot;2&quot;}},&quot;9f11c9fb-b21e-4223-ad8a-b75580aa0460&quot;:{&quot;type&quot;:&quot;FIGURE_OBJECT&quot;,&quot;id&quot;:&quot;9f11c9fb-b21e-4223-ad8a-b75580aa0460&quot;,&quot;relativeTransform&quot;:{&quot;translate&quot;:{&quot;x&quot;:0,&quot;y&quot;:3.0859308942276636e-14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9672625f-30f2-421e-be69-120a0778c5c7&quot;,&quot;order&quot;:&quot;5&quot;}},&quot;2d2192ba-8679-4af7-9122-470ced9e1a2f&quot;:{&quot;type&quot;:&quot;FIGURE_OBJECT&quot;,&quot;id&quot;:&quot;2d2192ba-8679-4af7-9122-470ced9e1a2f&quot;,&quot;name&quot;:&quot;Circle&quot;,&quot;relativeTransform&quot;:{&quot;translate&quot;:{&quot;x&quot;:-28.378300816582005,&quot;y&quot;:-13.191806871991284},&quot;rotate&quot;:0,&quot;skewX&quot;:0,&quot;scale&quot;:{&quot;x&quot;:0.028386531836206447,&quot;y&quot;:0.028233578701757998}},&quot;opacity&quot;:1,&quot;image&quot;:{&quot;url&quot;:&quot;https://icons.biorender.com/biorender/5be5e4517664d21200a3f4c1/circle-2.png&quot;,&quot;fallbackUrl&quot;:&quot;https://res.cloudinary.com/dlcjuc3ej/image/upload/v1541792842/qobjd20usamu5z2wjnwi.svg#/keystone/api/icons/5be5e4517664d21200a3f4c1/circle-2.svg&quot;,&quot;size&quot;:{&quot;x&quot;:200,&quot;y&quot;:200},&quot;isPremium&quot;:false,&quot;isPacked&quot;:true},&quot;source&quot;:{&quot;id&quot;:&quot;5be5e40e7664d21200a3f47c&quot;,&quot;type&quot;:&quot;ASSETS&quot;},&quot;pathStyles&quot;:[{&quot;type&quot;:&quot;FILL&quot;,&quot;fillStyle&quot;:&quot;rgb(0,0,0)&quot;}],&quot;isLocked&quot;:false,&quot;parent&quot;:{&quot;type&quot;:&quot;CHILD&quot;,&quot;parentId&quot;:&quot;9f11c9fb-b21e-4223-ad8a-b75580aa0460&quot;,&quot;order&quot;:&quot;05&quot;}},&quot;21ffbc90-f02e-46f0-95d5-22adac358680&quot;:{&quot;type&quot;:&quot;FIGURE_OBJECT&quot;,&quot;id&quot;:&quot;21ffbc90-f02e-46f0-95d5-22adac358680&quot;,&quot;name&quot;:&quot;Circle&quot;,&quot;relativeTransform&quot;:{&quot;translate&quot;:{&quot;x&quot;:-9.377406172569573,&quot;y&quot;:-8.848745239074157},&quot;rotate&quot;:0,&quot;skewX&quot;:0,&quot;scale&quot;:{&quot;x&quot;:0.028386531836206447,&quot;y&quot;:0.028233578701757998}},&quot;opacity&quot;:1,&quot;image&quot;:{&quot;url&quot;:&quot;https://icons.biorender.com/biorender/5be5e4517664d21200a3f4c1/circle-2.png&quot;,&quot;fallbackUrl&quot;:&quot;https://res.cloudinary.com/dlcjuc3ej/image/upload/v1541792842/qobjd20usamu5z2wjnwi.svg#/keystone/api/icons/5be5e4517664d21200a3f4c1/circle-2.svg&quot;,&quot;size&quot;:{&quot;x&quot;:200,&quot;y&quot;:200},&quot;isPremium&quot;:false,&quot;isPacked&quot;:true},&quot;source&quot;:{&quot;id&quot;:&quot;5be5e40e7664d21200a3f47c&quot;,&quot;type&quot;:&quot;ASSETS&quot;},&quot;pathStyles&quot;:[{&quot;type&quot;:&quot;FILL&quot;,&quot;fillStyle&quot;:&quot;rgb(0,0,0)&quot;}],&quot;isLocked&quot;:false,&quot;parent&quot;:{&quot;type&quot;:&quot;CHILD&quot;,&quot;parentId&quot;:&quot;9f11c9fb-b21e-4223-ad8a-b75580aa0460&quot;,&quot;order&quot;:&quot;1&quot;}},&quot;6f9800e9-5b0f-46e3-92ff-92437025cebc&quot;:{&quot;type&quot;:&quot;FIGURE_OBJECT&quot;,&quot;id&quot;:&quot;6f9800e9-5b0f-46e3-92ff-92437025cebc&quot;,&quot;name&quot;:&quot;Circle&quot;,&quot;relativeTransform&quot;:{&quot;translate&quot;:{&quot;x&quot;:40.024919901862745,&quot;y&quot;:-44.12727669304143},&quot;rotate&quot;:0,&quot;skewX&quot;:0,&quot;scale&quot;:{&quot;x&quot;:0.028386531836206447,&quot;y&quot;:0.028233578701757998}},&quot;opacity&quot;:1,&quot;image&quot;:{&quot;url&quot;:&quot;https://icons.biorender.com/biorender/5be5e4517664d21200a3f4c1/circle-2.png&quot;,&quot;fallbackUrl&quot;:&quot;https://res.cloudinary.com/dlcjuc3ej/image/upload/v1541792842/qobjd20usamu5z2wjnwi.svg#/keystone/api/icons/5be5e4517664d21200a3f4c1/circle-2.svg&quot;,&quot;size&quot;:{&quot;x&quot;:200,&quot;y&quot;:200},&quot;isPremium&quot;:false,&quot;isPacked&quot;:true},&quot;source&quot;:{&quot;id&quot;:&quot;5be5e40e7664d21200a3f47c&quot;,&quot;type&quot;:&quot;ASSETS&quot;},&quot;pathStyles&quot;:[{&quot;type&quot;:&quot;FILL&quot;,&quot;fillStyle&quot;:&quot;rgb(0,0,0)&quot;}],&quot;isLocked&quot;:false,&quot;parent&quot;:{&quot;type&quot;:&quot;CHILD&quot;,&quot;parentId&quot;:&quot;9f11c9fb-b21e-4223-ad8a-b75580aa0460&quot;,&quot;order&quot;:&quot;2&quot;}},&quot;92e07b40-877a-4ef0-a00f-ebdcef687840&quot;:{&quot;type&quot;:&quot;FIGURE_OBJECT&quot;,&quot;id&quot;:&quot;92e07b40-877a-4ef0-a00f-ebdcef687840&quot;,&quot;name&quot;:&quot;Circle&quot;,&quot;relativeTransform&quot;:{&quot;translate&quot;:{&quot;x&quot;:23.195556074308882,&quot;y&quot;:-12.106041463762002},&quot;rotate&quot;:0,&quot;skewX&quot;:0,&quot;scale&quot;:{&quot;x&quot;:0.028386531836206447,&quot;y&quot;:0.028233578701757998}},&quot;opacity&quot;:1,&quot;image&quot;:{&quot;url&quot;:&quot;https://icons.biorender.com/biorender/5be5e4517664d21200a3f4c1/circle-2.png&quot;,&quot;fallbackUrl&quot;:&quot;https://res.cloudinary.com/dlcjuc3ej/image/upload/v1541792842/qobjd20usamu5z2wjnwi.svg#/keystone/api/icons/5be5e4517664d21200a3f4c1/circle-2.svg&quot;,&quot;size&quot;:{&quot;x&quot;:200,&quot;y&quot;:200},&quot;isPremium&quot;:false,&quot;isPacked&quot;:true},&quot;source&quot;:{&quot;id&quot;:&quot;5be5e40e7664d21200a3f47c&quot;,&quot;type&quot;:&quot;ASSETS&quot;},&quot;pathStyles&quot;:[{&quot;type&quot;:&quot;FILL&quot;,&quot;fillStyle&quot;:&quot;rgb(0,0,0)&quot;}],&quot;isLocked&quot;:false,&quot;parent&quot;:{&quot;type&quot;:&quot;CHILD&quot;,&quot;parentId&quot;:&quot;9f11c9fb-b21e-4223-ad8a-b75580aa0460&quot;,&quot;order&quot;:&quot;25&quot;}},&quot;3545651d-5e80-4de7-8890-987d4ebc71c3&quot;:{&quot;type&quot;:&quot;FIGURE_OBJECT&quot;,&quot;id&quot;:&quot;3545651d-5e80-4de7-8890-987d4ebc71c3&quot;,&quot;name&quot;:&quot;Circle&quot;,&quot;relativeTransform&quot;:{&quot;translate&quot;:{&quot;x&quot;:6.366192246755012,&quot;y&quot;:11.237914813167556},&quot;rotate&quot;:0,&quot;skewX&quot;:0,&quot;scale&quot;:{&quot;x&quot;:0.028386531836206447,&quot;y&quot;:0.028233578701757998}},&quot;opacity&quot;:1,&quot;image&quot;:{&quot;url&quot;:&quot;https://icons.biorender.com/biorender/5be5e4517664d21200a3f4c1/circle-2.png&quot;,&quot;fallbackUrl&quot;:&quot;https://res.cloudinary.com/dlcjuc3ej/image/upload/v1541792842/qobjd20usamu5z2wjnwi.svg#/keystone/api/icons/5be5e4517664d21200a3f4c1/circle-2.svg&quot;,&quot;size&quot;:{&quot;x&quot;:200,&quot;y&quot;:200},&quot;isPremium&quot;:false,&quot;isPacked&quot;:true},&quot;source&quot;:{&quot;id&quot;:&quot;5be5e40e7664d21200a3f47c&quot;,&quot;type&quot;:&quot;ASSETS&quot;},&quot;pathStyles&quot;:[{&quot;type&quot;:&quot;FILL&quot;,&quot;fillStyle&quot;:&quot;rgb(0,0,0)&quot;}],&quot;isLocked&quot;:false,&quot;parent&quot;:{&quot;type&quot;:&quot;CHILD&quot;,&quot;parentId&quot;:&quot;9f11c9fb-b21e-4223-ad8a-b75580aa0460&quot;,&quot;order&quot;:&quot;3&quot;}},&quot;d59854de-5f50-4d18-846f-e97eb5d6895c&quot;:{&quot;type&quot;:&quot;FIGURE_OBJECT&quot;,&quot;id&quot;:&quot;d59854de-5f50-4d18-846f-e97eb5d6895c&quot;,&quot;name&quot;:&quot;Circle&quot;,&quot;relativeTransform&quot;:{&quot;translate&quot;:{&quot;x&quot;:1.4802479097232444,&quot;y&quot;:-38.16441126126477},&quot;rotate&quot;:0,&quot;skewX&quot;:0,&quot;scale&quot;:{&quot;x&quot;:0.028386531836206447,&quot;y&quot;:0.028233578701757998}},&quot;opacity&quot;:1,&quot;image&quot;:{&quot;url&quot;:&quot;https://icons.biorender.com/biorender/5be5e4517664d21200a3f4c1/circle-2.png&quot;,&quot;fallbackUrl&quot;:&quot;https://res.cloudinary.com/dlcjuc3ej/image/upload/v1541792842/qobjd20usamu5z2wjnwi.svg#/keystone/api/icons/5be5e4517664d21200a3f4c1/circle-2.svg&quot;,&quot;size&quot;:{&quot;x&quot;:200,&quot;y&quot;:200},&quot;isPremium&quot;:false,&quot;isPacked&quot;:true},&quot;source&quot;:{&quot;id&quot;:&quot;5be5e40e7664d21200a3f47c&quot;,&quot;type&quot;:&quot;ASSETS&quot;},&quot;pathStyles&quot;:[{&quot;type&quot;:&quot;FILL&quot;,&quot;fillStyle&quot;:&quot;rgb(0,0,0)&quot;}],&quot;isLocked&quot;:false,&quot;parent&quot;:{&quot;type&quot;:&quot;CHILD&quot;,&quot;parentId&quot;:&quot;9f11c9fb-b21e-4223-ad8a-b75580aa0460&quot;,&quot;order&quot;:&quot;5&quot;}},&quot;202681ea-5dfa-4e6f-8987-48f781448275&quot;:{&quot;type&quot;:&quot;FIGURE_OBJECT&quot;,&quot;id&quot;:&quot;202681ea-5dfa-4e6f-8987-48f781448275&quot;,&quot;name&quot;:&quot;Circle&quot;,&quot;relativeTransform&quot;:{&quot;translate&quot;:{&quot;x&quot;:-35.97865867418698,&quot;y&quot;:16.675586167798354},&quot;rotate&quot;:0,&quot;skewX&quot;:0,&quot;scale&quot;:{&quot;x&quot;:0.028386531836206447,&quot;y&quot;:0.028233578701757998}},&quot;opacity&quot;:1,&quot;image&quot;:{&quot;url&quot;:&quot;https://icons.biorender.com/biorender/5be5e4517664d21200a3f4c1/circle-2.png&quot;,&quot;fallbackUrl&quot;:&quot;https://res.cloudinary.com/dlcjuc3ej/image/upload/v1541792842/qobjd20usamu5z2wjnwi.svg#/keystone/api/icons/5be5e4517664d21200a3f4c1/circle-2.svg&quot;,&quot;size&quot;:{&quot;x&quot;:200,&quot;y&quot;:200},&quot;isPremium&quot;:false,&quot;isPacked&quot;:true},&quot;source&quot;:{&quot;id&quot;:&quot;5be5e40e7664d21200a3f47c&quot;,&quot;type&quot;:&quot;ASSETS&quot;},&quot;pathStyles&quot;:[{&quot;type&quot;:&quot;FILL&quot;,&quot;fillStyle&quot;:&quot;rgb(0,0,0)&quot;}],&quot;isLocked&quot;:false,&quot;parent&quot;:{&quot;type&quot;:&quot;CHILD&quot;,&quot;parentId&quot;:&quot;9f11c9fb-b21e-4223-ad8a-b75580aa0460&quot;,&quot;order&quot;:&quot;55&quot;}},&quot;d49ff6b4-7c0b-4d68-909c-097bb1473d08&quot;:{&quot;type&quot;:&quot;FIGURE_OBJECT&quot;,&quot;id&quot;:&quot;d49ff6b4-7c0b-4d68-909c-097bb1473d08&quot;,&quot;name&quot;:&quot;Circle&quot;,&quot;relativeTransform&quot;:{&quot;translate&quot;:{&quot;x&quot;:38.93915449363347,&quot;y&quot;:-21.335047433710898},&quot;rotate&quot;:0,&quot;skewX&quot;:0,&quot;scale&quot;:{&quot;x&quot;:0.028386531836206447,&quot;y&quot;:0.028233578701757998}},&quot;opacity&quot;:1,&quot;image&quot;:{&quot;url&quot;:&quot;https://icons.biorender.com/biorender/5be5e4517664d21200a3f4c1/circle-2.png&quot;,&quot;fallbackUrl&quot;:&quot;https://res.cloudinary.com/dlcjuc3ej/image/upload/v1541792842/qobjd20usamu5z2wjnwi.svg#/keystone/api/icons/5be5e4517664d21200a3f4c1/circle-2.svg&quot;,&quot;size&quot;:{&quot;x&quot;:200,&quot;y&quot;:200},&quot;isPremium&quot;:false,&quot;isPacked&quot;:true},&quot;source&quot;:{&quot;id&quot;:&quot;5be5e40e7664d21200a3f47c&quot;,&quot;type&quot;:&quot;ASSETS&quot;},&quot;pathStyles&quot;:[{&quot;type&quot;:&quot;FILL&quot;,&quot;fillStyle&quot;:&quot;rgb(0,0,0)&quot;}],&quot;isLocked&quot;:false,&quot;parent&quot;:{&quot;type&quot;:&quot;CHILD&quot;,&quot;parentId&quot;:&quot;9f11c9fb-b21e-4223-ad8a-b75580aa0460&quot;,&quot;order&quot;:&quot;6&quot;}},&quot;ae854e73-272f-46ec-8027-cea5075bde97&quot;:{&quot;type&quot;:&quot;FIGURE_OBJECT&quot;,&quot;id&quot;:&quot;ae854e73-272f-46ec-8027-cea5075bde97&quot;,&quot;relativeTransform&quot;:{&quot;translate&quot;:{&quot;x&quot;:1.4929274363152625,&quot;y&quot;:-15.332139205281612},&quot;rotate&quot;:0},&quot;opacity&quot;:1,&quot;path&quot;:{&quot;type&quot;:&quot;POLY_LINE&quot;,&quot;points&quot;:[{&quot;x&quot;:-48.182038503785165,&quot;y&quot;:-46.28517268251536},{&quot;x&quot;:-48.18203850378518,&quot;y&quot;:46.28517268251535},{&quot;x&quot;:48.18203850378518,&quot;y&quot;:46.28517268251536}],&quot;closed&quot;:false},&quot;pathStyles&quot;:[{&quot;type&quot;:&quot;FILL&quot;,&quot;fillStyle&quot;:&quot;transparent&quot;},{&quot;type&quot;:&quot;STROKE&quot;,&quot;strokeStyle&quot;:&quot;#232323&quot;,&quot;lineWidth&quot;:1.6286481123439227,&quot;lineJoin&quot;:&quot;round&quot;,&quot;dashArray&quot;:[0,0]}],&quot;pathMarkers&quot;:{&quot;markerStart&quot;:{&quot;type&quot;:&quot;PATH&quot;,&quot;units&quot;:{&quot;type&quot;:&quot;STROKE_WIDTH&quot;,&quot;scale&quot;:0.7333333333333334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,&quot;markerEnd&quot;:{&quot;type&quot;:&quot;PATH&quot;,&quot;units&quot;:{&quot;type&quot;:&quot;STROKE_WIDTH&quot;,&quot;scale&quot;:0.7333333333333334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9f11c9fb-b21e-4223-ad8a-b75580aa0460&quot;,&quot;order&quot;:&quot;7&quot;}},&quot;8087cd0a-51a0-47c2-8273-46ac9f3bad26&quot;:{&quot;id&quot;:&quot;8087cd0a-51a0-47c2-8273-46ac9f3bad26&quot;,&quot;type&quot;:&quot;FIGURE_OBJECT&quot;,&quot;relativeTransform&quot;:{&quot;translate&quot;:{&quot;x&quot;:137.3222890493188,&quot;y&quot;:-216.60424915527545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1]}],&quot;text&quot;:&quot;Self-renewal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ad4309ea-2bd2-467f-b0b4-c346be28596e&quot;,&quot;order&quot;:&quot;99997&quot;}},&quot;eef39f09-c3b4-40cd-a180-04f9956272a4&quot;:{&quot;id&quot;:&quot;eef39f09-c3b4-40cd-a180-04f9956272a4&quot;,&quot;type&quot;:&quot;FIGURE_OBJECT&quot;,&quot;relativeTransform&quot;:{&quot;translate&quot;:{&quot;x&quot;:254.58101987569722,&quot;y&quot;:-203.8393900355816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5]}],&quot;text&quot;:&quot;Stem cell growth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ad4309ea-2bd2-467f-b0b4-c346be28596e&quot;,&quot;order&quot;:&quot;99998&quot;}},&quot;b7a51ed2-34db-4a9a-95ca-683e8c979e09&quot;:{&quot;id&quot;:&quot;b7a51ed2-34db-4a9a-95ca-683e8c979e09&quot;,&quot;type&quot;:&quot;FIGURE_OBJECT&quot;,&quot;relativeTransform&quot;:{&quot;translate&quot;:{&quot;x&quot;:262.39931860692036,&quot;y&quot;:-63.05910142491879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24]}],&quot;text&quot;:&quot;Stem cell differentiation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4288efcc-9d9a-4d4b-9fb5-364a65dce930&quot;,&quot;order&quot;:&quot;5&quot;}},&quot;ba8de34b-8fd0-4ec5-a205-504ba901953f&quot;:{&quot;type&quot;:&quot;FIGURE_OBJECT&quot;,&quot;id&quot;:&quot;ba8de34b-8fd0-4ec5-a205-504ba901953f&quot;,&quot;relativeTransform&quot;:{&quot;translate&quot;:{&quot;x&quot;:-201.94168810908764,&quot;y&quot;:-82.12758468539025},&quot;rotate&quot;:0},&quot;opacity&quot;:1,&quot;path&quot;:{&quot;type&quot;:&quot;RECT&quot;,&quot;size&quot;:{&quot;x&quot;:493.0602372317145,&quot;y&quot;:269.7591500190291},&quot;cornerRounding&quot;:{&quot;type&quot;:&quot;ARC_LENGTH&quot;,&quot;global&quot;:15.707963267948966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ad4309ea-2bd2-467f-b0b4-c346be28596e&quot;,&quot;order&quot;:&quot;999995&quot;}},&quot;cf256d27-2b88-4e88-864a-cfb601f5f923&quot;:{&quot;type&quot;:&quot;FIGURE_OBJECT&quot;,&quot;id&quot;:&quot;cf256d27-2b88-4e88-864a-cfb601f5f923&quot;,&quot;relativeTransform&quot;:{&quot;translate&quot;:{&quot;x&quot;:252.72109600736175,&quot;y&quot;:-243.10886763994594},&quot;rotate&quot;:0,&quot;skewX&quot;:0,&quot;scale&quot;:{&quot;x&quot;:1,&quot;y&quot;:1}},&quot;opacity&quot;:1,&quot;path&quot;:{&quot;type&quot;:&quot;RECT&quot;,&quot;size&quot;:{&quot;x&quot;:318.8056353883148,&quot;y&quot;:115.08382521187099},&quot;cornerRounding&quot;:{&quot;type&quot;:&quot;ARC_LENGTH&quot;,&quot;global&quot;:15.707963267948966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ad4309ea-2bd2-467f-b0b4-c346be28596e&quot;,&quot;order&quot;:&quot;9999975&quot;}},&quot;225969a5-f2b5-4994-98fe-24f33b042777&quot;:{&quot;id&quot;:&quot;225969a5-f2b5-4994-98fe-24f33b042777&quot;,&quot;type&quot;:&quot;FIGURE_OBJECT&quot;,&quot;relativeTransform&quot;:{&quot;translate&quot;:{&quot;x&quot;:247.06916853612387,&quot;y&quot;:-312.3080017072808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bold&quot;,&quot;fontStyle&quot;:&quot;normal&quot;,&quot;decoration&quot;:&quot;none&quot;,&quot;script&quot;:&quot;none&quot;},&quot;range&quot;:[0,5]}],&quot;text&quot;:&quot;Aim 1b&quot;,&quot;baseStyle&quot;:{&quot;fontFamily&quot;:&quot;Roboto&quot;,&quot;fontSize&quot;:16,&quot;color&quot;:&quot;black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20,&quot;y&quot;:24.24},&quot;targetSize&quot;:{&quot;x&quot;:120,&quot;y&quot;:24.24},&quot;verticalAlign&quot;:&quot;TOP&quot;},&quot;parent&quot;:{&quot;type&quot;:&quot;CHILD&quot;,&quot;parentId&quot;:&quot;ad4309ea-2bd2-467f-b0b4-c346be28596e&quot;,&quot;order&quot;:&quot;999998&quot;}},&quot;8976ad15-2a17-4b25-8d71-beb92070b3b1&quot;:{&quot;type&quot;:&quot;FIGURE_OBJECT&quot;,&quot;id&quot;:&quot;8976ad15-2a17-4b25-8d71-beb92070b3b1&quot;,&quot;relativeTransform&quot;:{&quot;translate&quot;:{&quot;x&quot;:-359.68613369007403,&quot;y&quot;:-49.910468328260784},&quot;rotate&quot;:0,&quot;skewX&quot;:0,&quot;scale&quot;:{&quot;x&quot;:1,&quot;y&quot;:1}},&quot;opacity&quot;:1,&quot;path&quot;:{&quot;type&quot;:&quot;RECT&quot;,&quot;size&quot;:{&quot;x&quot;:27.57537853827671,&quot;y&quot;:93.51650485208432},&quot;cornerRounding&quot;:{&quot;type&quot;:&quot;ARC_LENGTH&quot;,&quot;global&quot;:0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ad4309ea-2bd2-467f-b0b4-c346be28596e&quot;,&quot;order&quot;:&quot;999999&quot;}},&quot;48cb690e-e2fd-4fc9-afd3-5060f68cb790&quot;:{&quot;type&quot;:&quot;FIGURE_OBJECT&quot;,&quot;id&quot;:&quot;48cb690e-e2fd-4fc9-afd3-5060f68cb790&quot;,&quot;relativeTransform&quot;:{&quot;translate&quot;:{&quot;x&quot;:-381.8590544157003,&quot;y&quot;:-72.53615166635899},&quot;rotate&quot;:0,&quot;skewX&quot;:0,&quot;scale&quot;:{&quot;x&quot;:1,&quot;y&quot;:1}},&quot;opacity&quot;:1,&quot;path&quot;:{&quot;type&quot;:&quot;POLY_LINE&quot;,&quot;points&quot;:[{&quot;x&quot;:-8.721640680760828,&quot;y&quot;:24.525173418688397},{&quot;x&quot;:8.3396248013824,&quot;y&quot;:-22.99710990117464}],&quot;closed&quot;:false},&quot;pathStyles&quot;:[{&quot;type&quot;:&quot;FILL&quot;,&quot;fillStyle&quot;:&quot;rgba(0,0,0,0)&quot;},{&quot;type&quot;:&quot;STROKE&quot;,&quot;strokeStyle&quot;:&quot;rgba(149, 170, 211, 1)&quot;,&quot;lineWidth&quot;:2,&quot;lineJoin&quot;:&quot;round&quot;}],&quot;isLocked&quot;:false,&quot;parent&quot;:{&quot;type&quot;:&quot;CHILD&quot;,&quot;parentId&quot;:&quot;ad4309ea-2bd2-467f-b0b4-c346be28596e&quot;,&quot;order&quot;:&quot;9999995&quot;}},&quot;47ce688b-5933-4f73-9098-918545e98107&quot;:{&quot;type&quot;:&quot;FIGURE_OBJECT&quot;,&quot;id&quot;:&quot;47ce688b-5933-4f73-9098-918545e98107&quot;,&quot;relativeTransform&quot;:{&quot;translate&quot;:{&quot;x&quot;:-371.8590544157003,&quot;y&quot;:-62.53615166635898},&quot;rotate&quot;:0,&quot;skewX&quot;:0,&quot;scale&quot;:{&quot;x&quot;:1,&quot;y&quot;:1}},&quot;opacity&quot;:1,&quot;path&quot;:{&quot;type&quot;:&quot;POLY_LINE&quot;,&quot;points&quot;:[{&quot;x&quot;:-19.036069423978688,&quot;y&quot;:30.255411609364998},{&quot;x&quot;:-1.9748039418354608,&quot;y&quot;:59.136304165189856}],&quot;closed&quot;:false},&quot;pathStyles&quot;:[{&quot;type&quot;:&quot;FILL&quot;,&quot;fillStyle&quot;:&quot;rgba(0,0,0,0)&quot;},{&quot;type&quot;:&quot;STROKE&quot;,&quot;strokeStyle&quot;:&quot;rgba(149, 170, 211, 1)&quot;,&quot;lineWidth&quot;:2,&quot;lineJoin&quot;:&quot;round&quot;}],&quot;isLocked&quot;:false,&quot;parent&quot;:{&quot;type&quot;:&quot;CHILD&quot;,&quot;parentId&quot;:&quot;ad4309ea-2bd2-467f-b0b4-c346be28596e&quot;,&quot;order&quot;:&quot;9999997&quot;}},&quot;46031e2a-f585-42fa-ac79-9f2137edb752&quot;:{&quot;type&quot;:&quot;FIGURE_OBJECT&quot;,&quot;id&quot;:&quot;46031e2a-f585-42fa-ac79-9f2137edb752&quot;,&quot;relativeTransform&quot;:{&quot;translate&quot;:{&quot;x&quot;:-11.473554215916636,&quot;y&quot;:-18.344403066121192},&quot;rotate&quot;:0,&quot;skewX&quot;:0,&quot;scale&quot;:{&quot;x&quot;:1,&quot;y&quot;:1}},&quot;opacity&quot;:1,&quot;path&quot;:{&quot;type&quot;:&quot;POLY_LINE&quot;,&quot;points&quot;:[{&quot;x&quot;:70.45775609996895,&quot;y&quot;:-143.98327681143854},{&quot;x&quot;:78.51258966791663,&quot;y&quot;:-187.76487172345074},{&quot;x&quot;:96.53401568159768,&quot;y&quot;:-228.4703578559156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ad4309ea-2bd2-467f-b0b4-c346be28596e&quot;,&quot;order&quot;:&quot;9999998&quot;}},&quot;26ca884c-b95b-432b-89b1-49826116a01d&quot;:{&quot;type&quot;:&quot;FIGURE_OBJECT&quot;,&quot;id&quot;:&quot;26ca884c-b95b-432b-89b1-49826116a01d&quot;,&quot;relativeTransform&quot;:{&quot;translate&quot;:{&quot;x&quot;:89.62323671720107,&quot;y&quot;:-82.87213027285412},&quot;rotate&quot;:0,&quot;skewX&quot;:0,&quot;scale&quot;:{&quot;x&quot;:1,&quot;y&quot;:1}},&quot;opacity&quot;:1,&quot;path&quot;:{&quot;type&quot;:&quot;POLY_LINE&quot;,&quot;points&quot;:[{&quot;x&quot;:-38.0713371327397,&quot;y&quot;:0},{&quot;x&quot;:38.0713371327397,&quot;y&quot;:0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1.6086957037627896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ad4309ea-2bd2-467f-b0b4-c346be28596e&quot;,&quot;order&quot;:&quot;9999999&quot;}},&quot;f1324e66-66a2-48db-bcb5-57e6da5af5a8&quot;:{&quot;type&quot;:&quot;FIGURE_OBJECT&quot;,&quot;id&quot;:&quot;f1324e66-66a2-48db-bcb5-57e6da5af5a8&quot;,&quot;relativeTransform&quot;:{&quot;translate&quot;:{&quot;x&quot;:263.0212481197548,&quot;y&quot;:-114.53721907617789},&quot;rotate&quot;:0},&quot;opacity&quot;:1,&quot;path&quot;:{&quot;type&quot;:&quot;RECT&quot;,&quot;size&quot;:{&quot;x&quot;:174.86470147464757,&quot;y&quot;:133.85872963539276},&quot;cornerRounding&quot;:{&quot;type&quot;:&quot;ARC_LENGTH&quot;,&quot;global&quot;:15.707963267948966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504ba8a7-0406-412e-a63f-127ce1d8cb5c&quot;,&quot;order&quot;:&quot;5&quot;}},&quot;d9ff0cf4-91c5-47b7-b81a-01920259f989&quot;:{&quot;id&quot;:&quot;d9ff0cf4-91c5-47b7-b81a-01920259f989&quot;,&quot;type&quot;:&quot;FIGURE_OBJECT&quot;,&quot;relativeTransform&quot;:{&quot;translate&quot;:{&quot;x&quot;:-201.9424329683007,&quot;y&quot;:-240.60253804620768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bold&quot;,&quot;fontStyle&quot;:&quot;normal&quot;,&quot;decoration&quot;:&quot;none&quot;,&quot;script&quot;:&quot;none&quot;},&quot;range&quot;:[0,5]}],&quot;text&quot;:&quot;Aim 1a&quot;,&quot;baseStyle&quot;:{&quot;fontFamily&quot;:&quot;Roboto&quot;,&quot;fontSize&quot;:16,&quot;color&quot;:&quot;black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20,&quot;y&quot;:24.24},&quot;targetSize&quot;:{&quot;x&quot;:120,&quot;y&quot;:24.24},&quot;verticalAlign&quot;:&quot;TOP&quot;},&quot;parent&quot;:{&quot;type&quot;:&quot;CHILD&quot;,&quot;parentId&quot;:&quot;ad4309ea-2bd2-467f-b0b4-c346be28596e&quot;,&quot;order&quot;:&quot;99999997&quot;}},&quot;4288efcc-9d9a-4d4b-9fb5-364a65dce930&quot;:{&quot;type&quot;:&quot;FIGURE_OBJECT&quot;,&quot;id&quot;:&quot;4288efcc-9d9a-4d4b-9fb5-364a65dce930&quot;,&quot;parent&quot;:{&quot;type&quot;:&quot;CHILD&quot;,&quot;parentId&quot;:&quot;504ba8a7-0406-412e-a63f-127ce1d8cb5c&quot;,&quot;order&quot;:&quot;2&quot;},&quot;relativeTransform&quot;:{}},&quot;504ba8a7-0406-412e-a63f-127ce1d8cb5c&quot;:{&quot;type&quot;:&quot;FIGURE_OBJECT&quot;,&quot;id&quot;:&quot;504ba8a7-0406-412e-a63f-127ce1d8cb5c&quot;,&quot;parent&quot;:{&quot;type&quot;:&quot;CHILD&quot;,&quot;parentId&quot;:&quot;ad4309ea-2bd2-467f-b0b4-c346be28596e&quot;,&quot;order&quot;:&quot;99999995&quot;},&quot;relativeTransform&quot;:{&quot;translate&quot;:{&quot;x&quot;:-22.947108431833296,&quot;y&quot;:28.162360348159037},&quot;rotate&quot;:0,&quot;skewX&quot;:0,&quot;scale&quot;:{&quot;x&quot;:1,&quot;y&quot;:1}}},&quot;00075b57-9f95-40ea-b8e6-7ad310c41e97&quot;:{&quot;id&quot;:&quot;00075b57-9f95-40ea-b8e6-7ad310c41e97&quot;,&quot;type&quot;:&quot;FIGURE_OBJECT&quot;,&quot;relativeTransform&quot;:{&quot;translate&quot;:{&quot;x&quot;:239.45201907197313,&quot;y&quot;:-162.92937050574633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bold&quot;,&quot;fontStyle&quot;:&quot;normal&quot;,&quot;decoration&quot;:&quot;none&quot;,&quot;script&quot;:&quot;none&quot;},&quot;range&quot;:[0,5]}],&quot;text&quot;:&quot;Aim 1c&quot;,&quot;baseStyle&quot;:{&quot;fontFamily&quot;:&quot;Roboto&quot;,&quot;fontSize&quot;:16,&quot;color&quot;:&quot;black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20,&quot;y&quot;:24.24},&quot;targetSize&quot;:{&quot;x&quot;:120,&quot;y&quot;:24.24},&quot;verticalAlign&quot;:&quot;TOP&quot;},&quot;parent&quot;:{&quot;type&quot;:&quot;CHILD&quot;,&quot;parentId&quot;:&quot;ad4309ea-2bd2-467f-b0b4-c346be28596e&quot;,&quot;order&quot;:&quot;99999998&quot;}},&quot;63603f42-e2ee-4ffe-b920-95353f00e515&quot;:{&quot;type&quot;:&quot;FIGURE_OBJECT&quot;,&quot;id&quot;:&quot;63603f42-e2ee-4ffe-b920-95353f00e515&quot;,&quot;name&quot;:&quot;Spheroidal cell&quot;,&quot;relativeTransform&quot;:{&quot;translate&quot;:{&quot;x&quot;:116.31779965132091,&quot;y&quot;:65.6963385870464},&quot;rotate&quot;:0,&quot;skewX&quot;:0,&quot;scale&quot;:{&quot;x&quot;:0.2703672074251764,&quot;y&quot;:0.2676904060678918}},&quot;opacity&quot;:1,&quot;image&quot;:{&quot;url&quot;:&quot;https://icons.biorender.com/biorender/5f35964d8d485800287e5088/spheroidal-cell.png&quot;,&quot;fallbackUrl&quot;:&quot;https://res.cloudinary.com/dlcjuc3ej/image/upload/v1597347396/sxlgoey3nfd1xrehxyfp.svg#/keystone/api/icons/5f35964d8d485800287e5088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e0fae6dc-20b0-464d-bf80-688ac1890599&quot;,&quot;order&quot;:&quot;3&quot;}},&quot;cf5097da-9605-4d9b-b3e8-9fb102a39981&quot;:{&quot;type&quot;:&quot;FIGURE_OBJECT&quot;,&quot;id&quot;:&quot;cf5097da-9605-4d9b-b3e8-9fb102a39981&quot;,&quot;relativeTransform&quot;:{&quot;translate&quot;:{&quot;x&quot;:154.6329774229281,&quot;y&quot;:58.952671605373155},&quot;rotate&quot;:0,&quot;skewX&quot;:0,&quot;scale&quot;:{&quot;x&quot;:1,&quot;y&quot;:1}},&quot;opacity&quot;:1,&quot;path&quot;:{&quot;type&quot;:&quot;ARC&quot;,&quot;size&quot;:{&quot;x&quot;:31.254519500337768,&quot;y&quot;:31.254519500337768},&quot;startAngle&quot;:3.141592653589793,&quot;sweepAngle&quot;:6.283185307179586,&quot;selectedObjectIds&quot;:[&quot;27e65f78-9141-4cbb-a00d-79d58b75b6d1&quot;]},&quot;pathStyles&quot;:[{&quot;type&quot;:&quot;FILL&quot;,&quot;fillStyle&quot;:&quot;rgba(0,0,0,0)&quot;},{&quot;type&quot;:&quot;STROKE&quot;,&quot;strokeStyle&quot;:&quot;rgba(157, 52, 60, 1)&quot;,&quot;lineWidth&quot;:2.7440723966070366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thPattern&quot;:{&quot;type&quot;:&quot;ROW&quot;,&quot;patternObject&quot;:{&quot;name&quot;:&quot;triangle&quot;,&quot;path&quot;:{&quot;type&quot;:&quot;SPLINE&quot;,&quot;spline&quot;:{&quot;points&quot;:[{&quot;x&quot;:0,&quot;y&quot;:0,&quot;isEndPoint&quot;:true},{&quot;x&quot;:1,&quot;y&quot;:0.5,&quot;isEndPoint&quot;:true},{&quot;x&quot;:1,&quot;y&quot;:-0.5,&quot;isEndPoint&quot;:true}],&quot;closed&quot;:true}},&quot;pathStyles&quot;:[{&quot;type&quot;:&quot;FILL&quot;,&quot;fillStyle&quot;:&quot;context-stroke&quot;}]},&quot;bending&quot;:true,&quot;patternTransform&quot;:{},&quot;xUnits&quot;:&quot;PATH_LENGTH&quot;,&quot;yUnits&quot;:&quot;STROKE_WIDTH&quot;,&quot;isPremium&quot;:false},&quot;parent&quot;:{&quot;type&quot;:&quot;CHILD&quot;,&quot;parentId&quot;:&quot;e0fae6dc-20b0-464d-bf80-688ac1890599&quot;,&quot;order&quot;:&quot;5&quot;}},&quot;50cafbc4-ed32-44c0-8142-fb875f1f4b72&quot;:{&quot;id&quot;:&quot;50cafbc4-ed32-44c0-8142-fb875f1f4b72&quot;,&quot;type&quot;:&quot;FIGURE_OBJECT&quot;,&quot;relativeTransform&quot;:{&quot;translate&quot;:{&quot;x&quot;:137.32241540726653,&quot;y&quot;:110.96605741191905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9]}],&quot;text&quot;:&quot;Stem cell 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,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9]}],&quot;text&quot;:&quot;exhaustion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94.26047852665249,&quot;y&quot;:34.57333333333333},&quot;targetSize&quot;:{&quot;x&quot;:94.26047852665249,&quot;y&quot;:24.24},&quot;verticalAlign&quot;:&quot;TOP&quot;},&quot;parent&quot;:{&quot;type&quot;:&quot;CHILD&quot;,&quot;parentId&quot;:&quot;e0fae6dc-20b0-464d-bf80-688ac1890599&quot;,&quot;order&quot;:&quot;6&quot;}},&quot;da0a6822-8b14-41e2-9fe3-97563a821f0a&quot;:{&quot;id&quot;:&quot;da0a6822-8b14-41e2-9fe3-97563a821f0a&quot;,&quot;name&quot;:&quot;X mark (thin)&quot;,&quot;type&quot;:&quot;FIGURE_OBJECT&quot;,&quot;relativeTransform&quot;:{&quot;translate&quot;:{&quot;x&quot;:155.526491224209,&quot;y&quot;:59.698469557914194},&quot;rotate&quot;:0,&quot;skewX&quot;:0,&quot;scale&quot;:{&quot;x&quot;:0.38460035500678486,&quot;y&quot;:0.38460035500678486}},&quot;image&quot;:{&quot;url&quot;:&quot;https://icons.biorender.com/biorender/5b3676049f109a0014d21acf/x-mark-thin.png&quot;,&quot;fallbackUrl&quot;:&quot;https://res.cloudinary.com/dlcjuc3ej/image/upload/v1530295769/wkt90yfnobcvg5iqzn1l.svg#/keystone/api/icons/5b3676049f109a0014d21acf/x-mark-thin.svg&quot;,&quot;isPremium&quot;:false,&quot;isPacked&quot;:true,&quot;size&quot;:{&quot;x&quot;:100,&quot;y&quot;:100}},&quot;source&quot;:{&quot;id&quot;:&quot;5b36759f9f109a0014d21acd&quot;,&quot;type&quot;:&quot;ASSETS&quot;},&quot;parent&quot;:{&quot;type&quot;:&quot;CHILD&quot;,&quot;parentId&quot;:&quot;e0fae6dc-20b0-464d-bf80-688ac1890599&quot;,&quot;order&quot;:&quot;1&quot;}},&quot;9eacdb2c-b482-4a8d-8328-d2c12fcf666d&quot;:{&quot;type&quot;:&quot;FIGURE_OBJECT&quot;,&quot;id&quot;:&quot;9eacdb2c-b482-4a8d-8328-d2c12fcf666d&quot;,&quot;relativeTransform&quot;:{&quot;translate&quot;:{&quot;x&quot;:273.25017523307616,&quot;y&quot;:78.52845022336254},&quot;rotate&quot;:0},&quot;opacity&quot;:1,&quot;path&quot;:{&quot;type&quot;:&quot;RECT&quot;,&quot;size&quot;:{&quot;x&quot;:126.88439017009175,&quot;y&quot;:114.04077496611973},&quot;cornerRounding&quot;:{&quot;type&quot;:&quot;ARC_LENGTH&quot;,&quot;global&quot;:15.707963267948966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21fa90af-0c78-4dc5-8e86-4e4822db10a0&quot;,&quot;order&quot;:&quot;7&quot;}},&quot;952e6b1e-4ead-4fb9-91b4-eecc3fa19375&quot;:{&quot;id&quot;:&quot;952e6b1e-4ead-4fb9-91b4-eecc3fa19375&quot;,&quot;type&quot;:&quot;FIGURE_OBJECT&quot;,&quot;relativeTransform&quot;:{&quot;translate&quot;:{&quot;x&quot;:137.32224452049087,&quot;y&quot;:28.34832352186669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bold&quot;,&quot;fontStyle&quot;:&quot;normal&quot;,&quot;decoration&quot;:&quot;none&quot;,&quot;script&quot;:&quot;none&quot;},&quot;range&quot;:[0,5]}],&quot;text&quot;:&quot;Aim 2a&quot;,&quot;baseStyle&quot;:{&quot;fontFamily&quot;:&quot;Roboto&quot;,&quot;fontSize&quot;:16,&quot;color&quot;:&quot;black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20,&quot;y&quot;:24.24},&quot;targetSize&quot;:{&quot;x&quot;:120,&quot;y&quot;:24.24},&quot;verticalAlign&quot;:&quot;TOP&quot;},&quot;parent&quot;:{&quot;type&quot;:&quot;CHILD&quot;,&quot;parentId&quot;:&quot;e0fae6dc-20b0-464d-bf80-688ac1890599&quot;,&quot;order&quot;:&quot;2&quot;}},&quot;b8a24b29-0a02-4740-9952-8f0bc42f3108&quot;:{&quot;type&quot;:&quot;FIGURE_OBJECT&quot;,&quot;id&quot;:&quot;b8a24b29-0a02-4740-9952-8f0bc42f3108&quot;,&quot;relativeTransform&quot;:{&quot;translate&quot;:{&quot;x&quot;:137.32224452049087,&quot;y&quot;:85.30902394182216},&quot;rotate&quot;:0,&quot;skewX&quot;:0,&quot;scale&quot;:{&quot;x&quot;:1,&quot;y&quot;:1}},&quot;opacity&quot;:1,&quot;path&quot;:{&quot;type&quot;:&quot;RECT&quot;,&quot;size&quot;:{&quot;x&quot;:101.85118427206265,&quot;y&quot;:100.48112177135397},&quot;cornerRounding&quot;:{&quot;type&quot;:&quot;ARC_LENGTH&quot;,&quot;global&quot;:15.707963267948966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e0fae6dc-20b0-464d-bf80-688ac1890599&quot;,&quot;order&quot;:&quot;7&quot;}},&quot;94e36931-804e-4b82-b7cc-258394ec9282&quot;:{&quot;type&quot;:&quot;FIGURE_OBJECT&quot;,&quot;id&quot;:&quot;94e36931-804e-4b82-b7cc-258394ec9282&quot;,&quot;relativeTransform&quot;:{&quot;translate&quot;:{&quot;x&quot;:404.197251429088,&quot;y&quot;:61.4795132689513},&quot;rotate&quot;:0,&quot;skewX&quot;:0,&quot;scale&quot;:{&quot;x&quot;:1,&quot;y&quot;:1}},&quot;opacity&quot;:1,&quot;path&quot;:{&quot;type&quot;:&quot;RECT&quot;,&quot;size&quot;:{&quot;x&quot;:126.88439017009162,&quot;y&quot;:150.54753356741213},&quot;cornerRounding&quot;:{&quot;type&quot;:&quot;ARC_LENGTH&quot;,&quot;global&quot;:15.707963267948966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2426a3e4-58db-4c39-97be-d3f0584793af&quot;,&quot;order&quot;:&quot;5&quot;}},&quot;21fa90af-0c78-4dc5-8e86-4e4822db10a0&quot;:{&quot;type&quot;:&quot;FIGURE_OBJECT&quot;,&quot;id&quot;:&quot;21fa90af-0c78-4dc5-8e86-4e4822db10a0&quot;,&quot;parent&quot;:{&quot;type&quot;:&quot;CHILD&quot;,&quot;parentId&quot;:&quot;ad4309ea-2bd2-467f-b0b4-c346be28596e&quot;,&quot;order&quot;:&quot;999999998&quot;},&quot;relativeTransform&quot;:{&quot;translate&quot;:{&quot;x&quot;:-9.38745344938634,&quot;y&quot;:1.2044423462349703},&quot;rotate&quot;:0,&quot;skewX&quot;:0,&quot;scale&quot;:{&quot;x&quot;:1,&quot;y&quot;:1}}},&quot;b24c1635-1379-43ef-a683-532e5c808464&quot;:{&quot;id&quot;:&quot;b24c1635-1379-43ef-a683-532e5c808464&quot;,&quot;type&quot;:&quot;FIGURE_OBJECT&quot;,&quot;relativeTransform&quot;:{&quot;translate&quot;:{&quot;x&quot;:263.8629222903778,&quot;y&quot;:15.401218115339987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bold&quot;,&quot;fontStyle&quot;:&quot;normal&quot;,&quot;decoration&quot;:&quot;none&quot;,&quot;script&quot;:&quot;none&quot;},&quot;range&quot;:[0,5]}],&quot;text&quot;:&quot;Aim 2b&quot;,&quot;baseStyle&quot;:{&quot;fontFamily&quot;:&quot;Roboto&quot;,&quot;fontSize&quot;:16,&quot;color&quot;:&quot;black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20,&quot;y&quot;:24.24},&quot;targetSize&quot;:{&quot;x&quot;:120,&quot;y&quot;:24.24},&quot;verticalAlign&quot;:&quot;TOP&quot;},&quot;parent&quot;:{&quot;type&quot;:&quot;CHILD&quot;,&quot;parentId&quot;:&quot;ad4309ea-2bd2-467f-b0b4-c346be28596e&quot;,&quot;order&quot;:&quot;9999999998&quot;}},&quot;b72f4761-c026-4df3-a310-c3b2134c047b&quot;:{&quot;id&quot;:&quot;b72f4761-c026-4df3-a310-c3b2134c047b&quot;,&quot;type&quot;:&quot;FIGURE_OBJECT&quot;,&quot;relativeTransform&quot;:{&quot;translate&quot;:{&quot;x&quot;:405.83740257655427,&quot;y&quot;:107.15598893226286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30]}],&quot;text&quot;:&quot;Correlation to clinical metrics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01.56183024691097,&quot;y&quot;:34.57333333333333},&quot;targetSize&quot;:{&quot;x&quot;:101.56183024691097,&quot;y&quot;:16.612223062044613},&quot;verticalAlign&quot;:&quot;TOP&quot;},&quot;parent&quot;:{&quot;type&quot;:&quot;CHILD&quot;,&quot;parentId&quot;:&quot;2426a3e4-58db-4c39-97be-d3f0584793af&quot;,&quot;order&quot;:&quot;2&quot;}},&quot;9c509204-4732-4255-b91b-9340e210be76&quot;:{&quot;id&quot;:&quot;9c509204-4732-4255-b91b-9340e210be76&quot;,&quot;type&quot;:&quot;FIGURE_OBJECT&quot;,&quot;relativeTransform&quot;:{&quot;translate&quot;:{&quot;x&quot;:401.2890533721372,&quot;y&quot;:-22.903996823131518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bold&quot;,&quot;fontStyle&quot;:&quot;normal&quot;,&quot;decoration&quot;:&quot;none&quot;,&quot;script&quot;:&quot;none&quot;},&quot;range&quot;:[0,5]}],&quot;text&quot;:&quot;Aim 2c&quot;,&quot;baseStyle&quot;:{&quot;fontFamily&quot;:&quot;Roboto&quot;,&quot;fontSize&quot;:16,&quot;color&quot;:&quot;black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20,&quot;y&quot;:24.24},&quot;targetSize&quot;:{&quot;x&quot;:120,&quot;y&quot;:24.24},&quot;verticalAlign&quot;:&quot;TOP&quot;},&quot;parent&quot;:{&quot;type&quot;:&quot;CHILD&quot;,&quot;parentId&quot;:&quot;2426a3e4-58db-4c39-97be-d3f0584793af&quot;,&quot;order&quot;:&quot;7&quot;}},&quot;e0fae6dc-20b0-464d-bf80-688ac1890599&quot;:{&quot;type&quot;:&quot;FIGURE_OBJECT&quot;,&quot;id&quot;:&quot;e0fae6dc-20b0-464d-bf80-688ac1890599&quot;,&quot;parent&quot;:{&quot;type&quot;:&quot;CHILD&quot;,&quot;parentId&quot;:&quot;ad4309ea-2bd2-467f-b0b4-c346be28596e&quot;,&quot;order&quot;:&quot;9999999994&quot;},&quot;relativeTransform&quot;:{&quot;translate&quot;:{&quot;x&quot;:0,&quot;y&quot;:1.203695225158242}}},&quot;2426a3e4-58db-4c39-97be-d3f0584793af&quot;:{&quot;type&quot;:&quot;FIGURE_OBJECT&quot;,&quot;id&quot;:&quot;2426a3e4-58db-4c39-97be-d3f0584793af&quot;,&quot;parent&quot;:{&quot;type&quot;:&quot;CHILD&quot;,&quot;parentId&quot;:&quot;ad4309ea-2bd2-467f-b0b4-c346be28596e&quot;,&quot;order&quot;:&quot;9999999999&quot;},&quot;relativeTransform&quot;:{&quot;translate&quot;:{&quot;x&quot;:0,&quot;y&quot;:7.105427357601002e-15}}},&quot;9c0fad9c-28c0-4900-aa4b-0794ec7b9106&quot;:{&quot;type&quot;:&quot;FIGURE_OBJECT&quot;,&quot;id&quot;:&quot;9c0fad9c-28c0-4900-aa4b-0794ec7b9106&quot;,&quot;relativeTransform&quot;:{&quot;translate&quot;:{&quot;x&quot;:88.56840458951015,&quot;y&quot;:-39.58573648924393},&quot;rotate&quot;:-0.6447798804747604,&quot;skewX&quot;:0,&quot;scale&quot;:{&quot;x&quot;:0.9999999999999999,&quot;y&quot;:1}},&quot;opacity&quot;:1,&quot;path&quot;:{&quot;type&quot;:&quot;POLY_LINE&quot;,&quot;points&quot;:[{&quot;x&quot;:-52.72468383838657,&quot;y&quot;:8.823604336905703},{&quot;x&quot;:-71.44867330806174,&quot;y&quot;:49.409457245959835},{&quot;x&quot;:-79.84399380328045,&quot;y&quot;:93.31068538138271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ad4309ea-2bd2-467f-b0b4-c346be28596e&quot;,&quot;order&quot;:&quot;99999999995&quot;}},&quot;645c14e0-4338-4588-8cdf-e1cbd3b54900&quot;:{&quot;type&quot;:&quot;FIGURE_OBJECT&quot;,&quot;id&quot;:&quot;645c14e0-4338-4588-8cdf-e1cbd3b54900&quot;,&quot;relativeTransform&quot;:{&quot;translate&quot;:{&quot;x&quot;:11.617470718035676,&quot;y&quot;:-37.808682855670966},&quot;rotate&quot;:0,&quot;skewX&quot;:0,&quot;scale&quot;:{&quot;x&quot;:1,&quot;y&quot;:1}},&quot;opacity&quot;:1,&quot;path&quot;:{&quot;type&quot;:&quot;POLY_LINE&quot;,&quot;points&quot;:[{&quot;x&quot;:-60.385109114249076,&quot;y&quot;:0},{&quot;x&quot;:60.385109114249076,&quot;y&quot;:0}],&quot;closed&quot;:false},&quot;pathStyles&quot;:[{&quot;type&quot;:&quot;FILL&quot;,&quot;fillStyle&quot;:&quot;rgba(0,0,0,0)&quot;},{&quot;type&quot;:&quot;STROKE&quot;,&quot;strokeStyle&quot;:&quot;#232323&quot;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920b146-834e-4969-8cb4-1f59ee77c549&quot;,&quot;order&quot;:&quot;99999&quot;}},&quot;e9ef37ec-0019-48e1-8d7c-772aa12d63cb&quot;:{&quot;id&quot;:&quot;e9ef37ec-0019-48e1-8d7c-772aa12d63cb&quot;,&quot;type&quot;:&quot;FIGURE_OBJECT&quot;,&quot;relativeTransform&quot;:{&quot;translate&quot;:{&quot;x&quot;:-249.76624565640094,&quot;y&quot;:90.37088288216857},&quot;rotate&quot;:0,&quot;skewX&quot;:0,&quot;scale&quot;:{&quot;x&quot;:1,&quot;y&quot;:1}},&quot;text&quot;:{&quot;textData&quot;:{&quot;lineSpacing&quot;:&quot;normal&quot;,&quot;alignment&quot;:&quot;right&quot;,&quot;lines&quot;:[{&quot;runs&quot;:[{&quot;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,&quot;range&quot;:[0,15]}],&quot;text&quot;:&quot;Cellular markers&quot;,&quot;base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20,&quot;y&quot;:44.093333333333334},&quot;targetSize&quot;:{&quot;x&quot;:120,&quot;y&quot;:24.24},&quot;verticalAlign&quot;:&quot;TOP&quot;},&quot;parent&quot;:{&quot;type&quot;:&quot;CHILD&quot;,&quot;parentId&quot;:&quot;4920b146-834e-4969-8cb4-1f59ee77c549&quot;,&quot;order&quot;:&quot;99997&quot;}},&quot;c66fab9c-405f-4b38-a105-57858afbc240&quot;:{&quot;id&quot;:&quot;c66fab9c-405f-4b38-a105-57858afbc240&quot;,&quot;type&quot;:&quot;FIGURE_OBJECT&quot;,&quot;relativeTransform&quot;:{&quot;translate&quot;:{&quot;x&quot;:-288.04879773973414,&quot;y&quot;:215.05299664760992},&quot;rotate&quot;:0,&quot;skewX&quot;:0,&quot;scale&quot;:{&quot;x&quot;:1,&quot;y&quot;:1}},&quot;text&quot;:{&quot;textData&quot;:{&quot;lineSpacing&quot;:&quot;normal&quot;,&quot;alignment&quot;:&quot;right&quot;,&quot;lines&quot;:[{&quot;runs&quot;:[{&quot;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,&quot;range&quot;:[0,10]}],&quot;text&quot;:&quot;Senescence-&quot;,&quot;base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},{&quot;runs&quot;:[{&quot;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,&quot;range&quot;:[0,10]}],&quot;text&quot;:&quot;associated &quot;,&quot;base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},{&quot;runs&quot;:[{&quot;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,&quot;range&quot;:[0,16]}],&quot;text&quot;:&quot;secretory profile&quot;,&quot;base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96.56510416666666,&quot;y&quot;:65.18666666666665},&quot;targetSize&quot;:{&quot;x&quot;:120,&quot;y&quot;:24.24},&quot;verticalAlign&quot;:&quot;TOP&quot;},&quot;parent&quot;:{&quot;type&quot;:&quot;CHILD&quot;,&quot;parentId&quot;:&quot;4920b146-834e-4969-8cb4-1f59ee77c549&quot;,&quot;order&quot;:&quot;99998&quot;}},&quot;f270c01e-4c14-411a-9673-f3509d7fda62&quot;:{&quot;id&quot;:&quot;f270c01e-4c14-411a-9673-f3509d7fda62&quot;,&quot;name&quot;:&quot;Stem cell&quot;,&quot;type&quot;:&quot;FIGURE_OBJECT&quot;,&quot;relativeTransform&quot;:{&quot;translate&quot;:{&quot;x&quot;:-130.60412708582152,&quot;y&quot;:211.29097358635298},&quot;rotate&quot;:0,&quot;skewX&quot;:0,&quot;scale&quot;:{&quot;x&quot;:0.5700000000000001,&quot;y&quot;:0.5351107811624453}},&quot;image&quot;:{&quot;url&quot;:&quot;https://icons.biorender.com/biorender/5ec40eff7d24a30028c76ba5/stem-cell.png&quot;,&quot;fallbackUrl&quot;:&quot;https://res.cloudinary.com/dlcjuc3ej/image/upload/v1589907192/pvnukliczja5tghprcn3.svg#/keystone/api/icons/5ec40eff7d24a30028c76ba5/stem-cell.svg&quot;,&quot;isPremium&quot;:false,&quot;isPacked&quot;:true,&quot;size&quot;:{&quot;x&quot;:100,&quot;y&quot;:100}},&quot;source&quot;:{&quot;id&quot;:&quot;5a9971e371e20f0014059eb8&quot;,&quot;type&quot;:&quot;ASSETS&quot;},&quot;parent&quot;:{&quot;type&quot;:&quot;CHILD&quot;,&quot;parentId&quot;:&quot;4920b146-834e-4969-8cb4-1f59ee77c549&quot;,&quot;order&quot;:&quot;999981&quot;}},&quot;1f757bc5-65b4-46e5-beb7-22d937d431f6&quot;:{&quot;id&quot;:&quot;1f757bc5-65b4-46e5-beb7-22d937d431f6&quot;,&quot;name&quot;:&quot;Lightning bolt 1&quot;,&quot;type&quot;:&quot;FIGURE_OBJECT&quot;,&quot;relativeTransform&quot;:{&quot;translate&quot;:{&quot;x&quot;:-154.49813429460667,&quot;y&quot;:170.61028727165842},&quot;rotate&quot;:-0.6587400545019007,&quot;skewX&quot;:-1.4953965904608632e-16,&quot;scale&quot;:{&quot;x&quot;:0.430821061237881,&quot;y&quot;:0.27700801955635207}},&quot;image&quot;:{&quot;url&quot;:&quot;https://icons.biorender.com/biorender/5be5f1477664d21200a3f9a0/lightning-bolt-3.png&quot;,&quot;fallbackUrl&quot;:&quot;https://res.cloudinary.com/dlcjuc3ej/image/upload/v1541796159/hfgawrtheoeamcpqzknh.svg#/keystone/api/icons/5be5f1477664d21200a3f9a0/lightning-bolt-3.svg&quot;,&quot;isPremium&quot;:false,&quot;isPacked&quot;:true,&quot;size&quot;:{&quot;x&quot;:50,&quot;y&quot;:126.98412698412697}},&quot;source&quot;:{&quot;id&quot;:&quot;5be5f1197664d21200a3f98a&quot;,&quot;type&quot;:&quot;ASSETS&quot;},&quot;parent&quot;:{&quot;type&quot;:&quot;CHILD&quot;,&quot;parentId&quot;:&quot;4920b146-834e-4969-8cb4-1f59ee77c549&quot;,&quot;order&quot;:&quot;9999805&quot;}},&quot;01fe3a6b-47b7-43c4-90e5-d8cd21e59d48&quot;:{&quot;type&quot;:&quot;FIGURE_OBJECT&quot;,&quot;id&quot;:&quot;01fe3a6b-47b7-43c4-90e5-d8cd21e59d48&quot;,&quot;relativeTransform&quot;:{&quot;translate&quot;:{&quot;x&quot;:-96.86021410443266,&quot;y&quot;:199.20743369080208},&quot;rotate&quot;:0,&quot;skewX&quot;:0,&quot;scale&quot;:{&quot;x&quot;:1,&quot;y&quot;:1}},&quot;opacity&quot;:1,&quot;path&quot;:{&quot;type&quot;:&quot;STAR_POLY&quot;,&quot;size&quot;:{&quot;x&quot;:11.719701890919133,&quot;y&quot;:11.719701890919163},&quot;startAngle&quot;:-1.5707963267948966,&quot;corners&quot;:6,&quot;cornerRounding&quot;:{&quot;type&quot;:&quot;ARC_LENGTH&quot;,&quot;global&quot;:0}},&quot;pathStyles&quot;:[{&quot;type&quot;:&quot;FILL&quot;,&quot;fillStyle&quot;:&quot;rgba(250, 185, 20, 1)&quot;},{&quot;type&quot;:&quot;STROKE&quot;,&quot;strokeStyle&quot;:&quot;#95AAD3&quot;,&quot;lineWidth&quot;:2.172252946382332,&quot;lineJoin&quot;:&quot;round&quot;}],&quot;isLocked&quot;:false,&quot;parent&quot;:{&quot;type&quot;:&quot;CHILD&quot;,&quot;parentId&quot;:&quot;61d6647c-b67c-4b49-8a29-8ca498b32125&quot;,&quot;order&quot;:&quot;2&quot;}},&quot;f39f8421-d8df-4d4e-819e-bd091e6aaf83&quot;:{&quot;type&quot;:&quot;FIGURE_OBJECT&quot;,&quot;id&quot;:&quot;f39f8421-d8df-4d4e-819e-bd091e6aaf83&quot;,&quot;relativeTransform&quot;:{&quot;translate&quot;:{&quot;x&quot;:-85.998949372521,&quot;y&quot;:228.299345808588},&quot;rotate&quot;:0,&quot;skewX&quot;:0,&quot;scale&quot;:{&quot;x&quot;:1,&quot;y&quot;:1}},&quot;opacity&quot;:1,&quot;path&quot;:{&quot;type&quot;:&quot;STAR_POLY&quot;,&quot;size&quot;:{&quot;x&quot;:11.719701890919133,&quot;y&quot;:11.719701890919163},&quot;startAngle&quot;:-1.5707963267948966,&quot;corners&quot;:6,&quot;cornerRounding&quot;:{&quot;type&quot;:&quot;ARC_LENGTH&quot;,&quot;global&quot;:0}},&quot;pathStyles&quot;:[{&quot;type&quot;:&quot;FILL&quot;,&quot;fillStyle&quot;:&quot;rgba(244,230,170,1)&quot;},{&quot;type&quot;:&quot;STROKE&quot;,&quot;strokeStyle&quot;:&quot;#95AAD3&quot;,&quot;lineWidth&quot;:2.172252946382332,&quot;lineJoin&quot;:&quot;round&quot;}],&quot;isLocked&quot;:false,&quot;parent&quot;:{&quot;type&quot;:&quot;CHILD&quot;,&quot;parentId&quot;:&quot;61d6647c-b67c-4b49-8a29-8ca498b32125&quot;,&quot;order&quot;:&quot;5&quot;}},&quot;721575ca-de90-4e36-8b4d-85e931355379&quot;:{&quot;type&quot;:&quot;FIGURE_OBJECT&quot;,&quot;id&quot;:&quot;721575ca-de90-4e36-8b4d-85e931355379&quot;,&quot;relativeTransform&quot;:{&quot;translate&quot;:{&quot;x&quot;:-430.2206234461323,&quot;y&quot;:308.79866061555936},&quot;rotate&quot;:0,&quot;skewX&quot;:0,&quot;scale&quot;:{&quot;x&quot;:1,&quot;y&quot;:1}},&quot;opacity&quot;:1,&quot;path&quot;:{&quot;type&quot;:&quot;POLY_LINE&quot;,&quot;points&quot;:[{&quot;x&quot;:326.198369297249,&quot;y&quot;:-98.96637152331714},{&quot;x&quot;:352.13900660552235,&quot;y&quot;:-93.29443387202762},{&quot;x&quot;:369.1706095639525,&quot;y&quot;:-72.92258954349685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.17225294638233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61d6647c-b67c-4b49-8a29-8ca498b32125&quot;,&quot;order&quot;:&quot;7&quot;}},&quot;48949c3e-5a7f-4008-84b5-5327650acdd5&quot;:{&quot;id&quot;:&quot;48949c3e-5a7f-4008-84b5-5327650acdd5&quot;,&quot;type&quot;:&quot;FIGURE_OBJECT&quot;,&quot;relativeTransform&quot;:{&quot;translate&quot;:{&quot;x&quot;:-123.85982324521743,&quot;y&quot;:160.1121164172661},&quot;rotate&quot;:0,&quot;skewX&quot;:0,&quot;scale&quot;:{&quot;x&quot;:1,&quot;y&quot;:1}},&quot;text&quot;:{&quot;textData&quot;:{&quot;lineSpacing&quot;:&quot;normal&quot;,&quot;alignment&quot;:&quot;left&quot;,&quot;lines&quot;:[{&quot;runs&quot;:[{&quot;style&quot;:{&quot;fontFamily&quot;:&quot;Roboto&quot;,&quot;fontSize&quot;:13.333333333333332,&quot;color&quot;:&quot;black&quot;,&quot;fontWeight&quot;:&quot;normal&quot;,&quot;fontStyle&quot;:&quot;normal&quot;,&quot;decoration&quot;:&quot;none&quot;,&quot;script&quot;:&quot;none&quot;},&quot;range&quot;:[0,5]}],&quot;text&quot;:&quot;Stress&quot;,&quot;baseStyle&quot;:{&quot;fontFamily&quot;:&quot;Roboto&quot;,&quot;fontSize&quot;:13.333333333333332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52.45442708333333,&quot;y&quot;:21.58073148974131},&quot;targetSize&quot;:{&quot;x&quot;:44.36039250669046,&quot;y&quot;:21.58073148974131},&quot;verticalAlign&quot;:&quot;TOP&quot;},&quot;parent&quot;:{&quot;type&quot;:&quot;CHILD&quot;,&quot;parentId&quot;:&quot;4920b146-834e-4969-8cb4-1f59ee77c549&quot;,&quot;order&quot;:&quot;999983&quot;}},&quot;265eb046-8df8-4ce7-9199-17d70335cf9d&quot;:{&quot;id&quot;:&quot;265eb046-8df8-4ce7-9199-17d70335cf9d&quot;,&quot;name&quot;:&quot;Macrophage&quot;,&quot;type&quot;:&quot;FIGURE_OBJECT&quot;,&quot;relativeTransform&quot;:{&quot;translate&quot;:{&quot;x&quot;:-0.843398314300577,&quot;y&quot;:211.29097358635295},&quot;rotate&quot;:0,&quot;skewX&quot;:0,&quot;scale&quot;:{&quot;x&quot;:0.67,&quot;y&quot;:0.67}},&quot;image&quot;:{&quot;url&quot;:&quot;https://icons.biorender.com/biorender/5be1c82adf7f0b120034bac0/macrophage-1.png&quot;,&quot;fallbackUrl&quot;:&quot;https://res.cloudinary.com/dlcjuc3ej/image/upload/v1541523473/phpgz17v8m3wz1k1qpia.svg#/keystone/api/icons/5be1c82adf7f0b120034bac0/macrophage-1.svg&quot;,&quot;isPremium&quot;:false,&quot;isPacked&quot;:true,&quot;size&quot;:{&quot;x&quot;:100,&quot;y&quot;:100}},&quot;source&quot;:{&quot;id&quot;:&quot;5be1c773df7f0b120034bab2&quot;,&quot;type&quot;:&quot;ASSETS&quot;},&quot;parent&quot;:{&quot;type&quot;:&quot;CHILD&quot;,&quot;parentId&quot;:&quot;4920b146-834e-4969-8cb4-1f59ee77c549&quot;,&quot;order&quot;:&quot;99999005&quot;}},&quot;cbb67190-b36c-4a0f-ab5a-a9101352923e&quot;:{&quot;type&quot;:&quot;FIGURE_OBJECT&quot;,&quot;id&quot;:&quot;cbb67190-b36c-4a0f-ab5a-a9101352923e&quot;,&quot;relativeTransform&quot;:{&quot;translate&quot;:{&quot;x&quot;:32.26707123467395,&quot;y&quot;:191.3503494127918},&quot;rotate&quot;:0,&quot;skewX&quot;:0,&quot;scale&quot;:{&quot;x&quot;:1,&quot;y&quot;:1}},&quot;opacity&quot;:1,&quot;path&quot;:{&quot;type&quot;:&quot;STAR_POLY&quot;,&quot;size&quot;:{&quot;x&quot;:11.719701890919133,&quot;y&quot;:11.719701890919163},&quot;startAngle&quot;:-1.5707963267948966,&quot;corners&quot;:6,&quot;cornerRounding&quot;:{&quot;type&quot;:&quot;ARC_LENGTH&quot;,&quot;global&quot;:0}},&quot;pathStyles&quot;:[{&quot;type&quot;:&quot;FILL&quot;,&quot;fillStyle&quot;:&quot;rgba(186,180,216,1)&quot;},{&quot;type&quot;:&quot;STROKE&quot;,&quot;strokeStyle&quot;:&quot;#95AAD3&quot;,&quot;lineWidth&quot;:2.172252946382332,&quot;lineJoin&quot;:&quot;round&quot;}],&quot;isLocked&quot;:false,&quot;parent&quot;:{&quot;type&quot;:&quot;CHILD&quot;,&quot;parentId&quot;:&quot;b6f0845f-db59-4b6d-b82f-aef7dfd82c2a&quot;,&quot;order&quot;:&quot;1&quot;}},&quot;c87facd9-f1d7-4801-814b-1e5d19e236fc&quot;:{&quot;type&quot;:&quot;FIGURE_OBJECT&quot;,&quot;id&quot;:&quot;c87facd9-f1d7-4801-814b-1e5d19e236fc&quot;,&quot;relativeTransform&quot;:{&quot;translate&quot;:{&quot;x&quot;:43.12833596658561,&quot;y&quot;:220.4422615305777},&quot;rotate&quot;:0,&quot;skewX&quot;:0,&quot;scale&quot;:{&quot;x&quot;:1,&quot;y&quot;:1}},&quot;opacity&quot;:1,&quot;path&quot;:{&quot;type&quot;:&quot;STAR_POLY&quot;,&quot;size&quot;:{&quot;x&quot;:11.719701890919133,&quot;y&quot;:11.719701890919163},&quot;startAngle&quot;:-1.5707963267948966,&quot;corners&quot;:6,&quot;cornerRounding&quot;:{&quot;type&quot;:&quot;ARC_LENGTH&quot;,&quot;global&quot;:0},&quot;selectedObjectIds&quot;:[&quot;c87facd9-f1d7-4801-814b-1e5d19e236fc&quot;]},&quot;pathStyles&quot;:[{&quot;type&quot;:&quot;FILL&quot;,&quot;fillStyle&quot;:&quot;rgba(92,93,158,1)&quot;},{&quot;type&quot;:&quot;STROKE&quot;,&quot;strokeStyle&quot;:&quot;#95AAD3&quot;,&quot;lineWidth&quot;:2.172252946382332,&quot;lineJoin&quot;:&quot;round&quot;}],&quot;isLocked&quot;:false,&quot;parent&quot;:{&quot;type&quot;:&quot;CHILD&quot;,&quot;parentId&quot;:&quot;b6f0845f-db59-4b6d-b82f-aef7dfd82c2a&quot;,&quot;order&quot;:&quot;2&quot;}},&quot;ac10446c-3fc7-4232-a62d-24333c5d6a43&quot;:{&quot;type&quot;:&quot;FIGURE_OBJECT&quot;,&quot;id&quot;:&quot;ac10446c-3fc7-4232-a62d-24333c5d6a43&quot;,&quot;relativeTransform&quot;:{&quot;translate&quot;:{&quot;x&quot;:-301.0933381070257,&quot;y&quot;:300.94157633754907},&quot;rotate&quot;:0,&quot;skewX&quot;:0,&quot;scale&quot;:{&quot;x&quot;:1,&quot;y&quot;:1}},&quot;opacity&quot;:1,&quot;path&quot;:{&quot;type&quot;:&quot;POLY_LINE&quot;,&quot;points&quot;:[{&quot;x&quot;:326.198369297249,&quot;y&quot;:-98.96637152331714},{&quot;x&quot;:352.13900660552235,&quot;y&quot;:-93.29443387202762},{&quot;x&quot;:369.1706095639525,&quot;y&quot;:-72.92258954349685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.17225294638233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b6f0845f-db59-4b6d-b82f-aef7dfd82c2a&quot;,&quot;order&quot;:&quot;5&quot;}},&quot;d02ec255-197c-440e-a0be-9cea050ca2a2&quot;:{&quot;id&quot;:&quot;d02ec255-197c-440e-a0be-9cea050ca2a2&quot;,&quot;type&quot;:&quot;FIGURE_OBJECT&quot;,&quot;relativeTransform&quot;:{&quot;translate&quot;:{&quot;x&quot;:-114.48759716691296,&quot;y&quot;:279.47637300865586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3.333333333333332,&quot;color&quot;:&quot;rgba(231,135,43,1)&quot;,&quot;fontWeight&quot;:&quot;bold&quot;,&quot;fontStyle&quot;:&quot;normal&quot;,&quot;decoration&quot;:&quot;none&quot;,&quot;script&quot;:&quot;none&quot;},&quot;range&quot;:[0,30]}],&quot;text&quot;:&quot;Stress-induced cytokine release&quot;,&quot;baseStyle&quot;:{&quot;fontFamily&quot;:&quot;Roboto&quot;,&quot;fontSize&quot;:13.333333333333332,&quot;color&quot;:&quot;rgba(231,135,43,1)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16.35590617345251,&quot;y&quot;:31.066666666666663},&quot;targetSize&quot;:{&quot;x&quot;:56.60983844733122,&quot;y&quot;:21.58073148974131},&quot;verticalAlign&quot;:&quot;TOP&quot;},&quot;parent&quot;:{&quot;type&quot;:&quot;CHILD&quot;,&quot;parentId&quot;:&quot;4920b146-834e-4969-8cb4-1f59ee77c549&quot;,&quot;order&quot;:&quot;999985&quot;}},&quot;8e80ea34-f3fd-47c5-8af6-70d1e9e603e6&quot;:{&quot;type&quot;:&quot;FIGURE_OBJECT&quot;,&quot;id&quot;:&quot;8e80ea34-f3fd-47c5-8af6-70d1e9e603e6&quot;,&quot;relativeTransform&quot;:{&quot;translate&quot;:{&quot;x&quot;:57.02026549379343,&quot;y&quot;:236.05176822103263},&quot;rotate&quot;:0,&quot;skewX&quot;:0,&quot;scale&quot;:{&quot;x&quot;:1,&quot;y&quot;:1}},&quot;opacity&quot;:1,&quot;path&quot;:{&quot;type&quot;:&quot;STAR_POLY&quot;,&quot;size&quot;:{&quot;x&quot;:11.719701890919133,&quot;y&quot;:11.719701890919163},&quot;startAngle&quot;:-1.5707963267948966,&quot;corners&quot;:6,&quot;cornerRounding&quot;:{&quot;type&quot;:&quot;ARC_LENGTH&quot;,&quot;global&quot;:0},&quot;selectedObjectIds&quot;:[&quot;c87facd9-f1d7-4801-814b-1e5d19e236fc&quot;]},&quot;pathStyles&quot;:[{&quot;type&quot;:&quot;FILL&quot;,&quot;fillStyle&quot;:&quot;rgba(186,180,216,1)&quot;},{&quot;type&quot;:&quot;STROKE&quot;,&quot;strokeStyle&quot;:&quot;#95AAD3&quot;,&quot;lineWidth&quot;:2.172252946382332,&quot;lineJoin&quot;:&quot;round&quot;}],&quot;isLocked&quot;:false,&quot;parent&quot;:{&quot;type&quot;:&quot;CHILD&quot;,&quot;parentId&quot;:&quot;b6f0845f-db59-4b6d-b82f-aef7dfd82c2a&quot;,&quot;order&quot;:&quot;6&quot;}},&quot;2ed7f68e-3e22-4ce2-ba4b-28e29ad9547f&quot;:{&quot;type&quot;:&quot;FIGURE_OBJECT&quot;,&quot;id&quot;:&quot;2ed7f68e-3e22-4ce2-ba4b-28e29ad9547f&quot;,&quot;relativeTransform&quot;:{&quot;translate&quot;:{&quot;x&quot;:57.02075880333848,&quot;y&quot;:191.35022138784797},&quot;rotate&quot;:0,&quot;skewX&quot;:0,&quot;scale&quot;:{&quot;x&quot;:1,&quot;y&quot;:1}},&quot;opacity&quot;:1,&quot;path&quot;:{&quot;type&quot;:&quot;STAR_POLY&quot;,&quot;size&quot;:{&quot;x&quot;:11.719701890919133,&quot;y&quot;:11.719701890919163},&quot;startAngle&quot;:-1.5707963267948966,&quot;corners&quot;:6,&quot;cornerRounding&quot;:{&quot;type&quot;:&quot;ARC_LENGTH&quot;,&quot;global&quot;:0},&quot;selectedObjectIds&quot;:[&quot;c87facd9-f1d7-4801-814b-1e5d19e236fc&quot;]},&quot;pathStyles&quot;:[{&quot;type&quot;:&quot;FILL&quot;,&quot;fillStyle&quot;:&quot;rgba(88,68,130,1)&quot;},{&quot;type&quot;:&quot;STROKE&quot;,&quot;strokeStyle&quot;:&quot;#95AAD3&quot;,&quot;lineWidth&quot;:2.172252946382332,&quot;lineJoin&quot;:&quot;round&quot;}],&quot;isLocked&quot;:false,&quot;parent&quot;:{&quot;type&quot;:&quot;CHILD&quot;,&quot;parentId&quot;:&quot;b6f0845f-db59-4b6d-b82f-aef7dfd82c2a&quot;,&quot;order&quot;:&quot;7&quot;}},&quot;5a7cec1d-6be2-497b-aa48-ca1bc59e8e9a&quot;:{&quot;id&quot;:&quot;5a7cec1d-6be2-497b-aa48-ca1bc59e8e9a&quot;,&quot;type&quot;:&quot;FIGURE_OBJECT&quot;,&quot;relativeTransform&quot;:{&quot;translate&quot;:{&quot;x&quot;:22.116402424590458,&quot;y&quot;:271.9430396753225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3.333333333333332,&quot;color&quot;:&quot;rgba(92,93,158,1)&quot;,&quot;fontWeight&quot;:&quot;bold&quot;,&quot;fontStyle&quot;:&quot;normal&quot;,&quot;decoration&quot;:&quot;none&quot;,&quot;script&quot;:&quot;none&quot;},&quot;range&quot;:[0,35]}],&quot;text&quot;:&quot;Senescence-inducing cytokine release&quot;,&quot;baseStyle&quot;:{&quot;fontFamily&quot;:&quot;Roboto&quot;,&quot;fontSize&quot;:13.333333333333332,&quot;color&quot;:&quot;rgba(92,93,158,1)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29.43359375,&quot;y&quot;:46.13333333333333},&quot;targetSize&quot;:{&quot;x&quot;:56.60983844733122,&quot;y&quot;:21.58073148974131},&quot;verticalAlign&quot;:&quot;TOP&quot;},&quot;parent&quot;:{&quot;type&quot;:&quot;CHILD&quot;,&quot;parentId&quot;:&quot;4920b146-834e-4969-8cb4-1f59ee77c549&quot;,&quot;order&quot;:&quot;9999902&quot;}},&quot;4201aff5-12d6-4add-9eb7-692d64e8e33f&quot;:{&quot;id&quot;:&quot;4201aff5-12d6-4add-9eb7-692d64e8e33f&quot;,&quot;name&quot;:&quot;Cancer cell &quot;,&quot;type&quot;:&quot;FIGURE_OBJECT&quot;,&quot;relativeTransform&quot;:{&quot;translate&quot;:{&quot;x&quot;:133.8079119907926,&quot;y&quot;:211.29097358635295},&quot;rotate&quot;:0,&quot;skewX&quot;:0,&quot;scale&quot;:{&quot;x&quot;:0.6999999999999998,&quot;y&quot;:0.6999999999999998}},&quot;image&quot;:{&quot;url&quot;:&quot;https://icons.biorender.com/biorender/5d710881dd41820004b509d6/cancer-cell.png&quot;,&quot;fallbackUrl&quot;:&quot;https://res.cloudinary.com/dlcjuc3ej/image/upload/v1567688828/o5hr4rdowkhghjte3hbf.svg#/keystone/api/icons/5d710881dd41820004b509d6/cancer-cell.svg&quot;,&quot;isPremium&quot;:false,&quot;isPacked&quot;:true,&quot;size&quot;:{&quot;x&quot;:100,&quot;y&quot;:95.20547945205479}},&quot;source&quot;:{&quot;id&quot;:&quot;5995a6dc38495a0011a8cabe&quot;,&quot;type&quot;:&quot;ASSETS&quot;},&quot;parent&quot;:{&quot;type&quot;:&quot;CHILD&quot;,&quot;parentId&quot;:&quot;4920b146-834e-4969-8cb4-1f59ee77c549&quot;,&quot;order&quot;:&quot;999992&quot;}},&quot;3b9bdfde-8399-4a69-8f85-20068e2a415d&quot;:{&quot;type&quot;:&quot;FIGURE_OBJECT&quot;,&quot;id&quot;:&quot;3b9bdfde-8399-4a69-8f85-20068e2a415d&quot;,&quot;relativeTransform&quot;:{&quot;translate&quot;:{&quot;x&quot;:170.05734508625545,&quot;y&quot;:187.42553124702007},&quot;rotate&quot;:0,&quot;skewX&quot;:0,&quot;scale&quot;:{&quot;x&quot;:1,&quot;y&quot;:1}},&quot;opacity&quot;:1,&quot;path&quot;:{&quot;type&quot;:&quot;STAR_POLY&quot;,&quot;size&quot;:{&quot;x&quot;:11.719701890919133,&quot;y&quot;:11.719701890919163},&quot;startAngle&quot;:-1.5707963267948966,&quot;corners&quot;:6,&quot;cornerRounding&quot;:{&quot;type&quot;:&quot;ARC_LENGTH&quot;,&quot;global&quot;:0}},&quot;pathStyles&quot;:[{&quot;type&quot;:&quot;FILL&quot;,&quot;fillStyle&quot;:&quot;rgba(186,180,216,1)&quot;},{&quot;type&quot;:&quot;STROKE&quot;,&quot;strokeStyle&quot;:&quot;#95AAD3&quot;,&quot;lineWidth&quot;:2.172252946382332,&quot;lineJoin&quot;:&quot;round&quot;}],&quot;isLocked&quot;:false,&quot;parent&quot;:{&quot;type&quot;:&quot;CHILD&quot;,&quot;parentId&quot;:&quot;ccef2a5b-26b9-45ea-8bff-5c4d026e5bde&quot;,&quot;order&quot;:&quot;1&quot;}},&quot;14ceb0e1-c762-4f94-821e-f88f4eadce8d&quot;:{&quot;type&quot;:&quot;FIGURE_OBJECT&quot;,&quot;id&quot;:&quot;14ceb0e1-c762-4f94-821e-f88f4eadce8d&quot;,&quot;relativeTransform&quot;:{&quot;translate&quot;:{&quot;x&quot;:180.9186098181671,&quot;y&quot;:216.51744336480598},&quot;rotate&quot;:0,&quot;skewX&quot;:0,&quot;scale&quot;:{&quot;x&quot;:1,&quot;y&quot;:1}},&quot;opacity&quot;:1,&quot;path&quot;:{&quot;type&quot;:&quot;STAR_POLY&quot;,&quot;size&quot;:{&quot;x&quot;:11.719701890919133,&quot;y&quot;:11.719701890919163},&quot;startAngle&quot;:-1.5707963267948966,&quot;corners&quot;:6,&quot;cornerRounding&quot;:{&quot;type&quot;:&quot;ARC_LENGTH&quot;,&quot;global&quot;:0},&quot;selectedObjectIds&quot;:[&quot;c87facd9-f1d7-4801-814b-1e5d19e236fc&quot;]},&quot;pathStyles&quot;:[{&quot;type&quot;:&quot;FILL&quot;,&quot;fillStyle&quot;:&quot;rgba(129,134,137,1)&quot;},{&quot;type&quot;:&quot;STROKE&quot;,&quot;strokeStyle&quot;:&quot;#95AAD3&quot;,&quot;lineWidth&quot;:2.172252946382332,&quot;lineJoin&quot;:&quot;round&quot;}],&quot;isLocked&quot;:false,&quot;parent&quot;:{&quot;type&quot;:&quot;CHILD&quot;,&quot;parentId&quot;:&quot;ccef2a5b-26b9-45ea-8bff-5c4d026e5bde&quot;,&quot;order&quot;:&quot;2&quot;}},&quot;dd9f9706-f12b-4d40-8af5-c7144fb3cb80&quot;:{&quot;type&quot;:&quot;FIGURE_OBJECT&quot;,&quot;id&quot;:&quot;dd9f9706-f12b-4d40-8af5-c7144fb3cb80&quot;,&quot;relativeTransform&quot;:{&quot;translate&quot;:{&quot;x&quot;:-163.3030642554442,&quot;y&quot;:297.0167581717773},&quot;rotate&quot;:0,&quot;skewX&quot;:0,&quot;scale&quot;:{&quot;x&quot;:1,&quot;y&quot;:1}},&quot;opacity&quot;:1,&quot;path&quot;:{&quot;type&quot;:&quot;POLY_LINE&quot;,&quot;points&quot;:[{&quot;x&quot;:326.198369297249,&quot;y&quot;:-98.96637152331714},{&quot;x&quot;:352.13900660552235,&quot;y&quot;:-93.29443387202762},{&quot;x&quot;:369.1706095639525,&quot;y&quot;:-72.92258954349685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.17225294638233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ccef2a5b-26b9-45ea-8bff-5c4d026e5bde&quot;,&quot;order&quot;:&quot;3&quot;}},&quot;20392d89-047c-4c56-9b3a-8d54f5e84668&quot;:{&quot;type&quot;:&quot;FIGURE_OBJECT&quot;,&quot;id&quot;:&quot;20392d89-047c-4c56-9b3a-8d54f5e84668&quot;,&quot;relativeTransform&quot;:{&quot;translate&quot;:{&quot;x&quot;:194.81053934537493,&quot;y&quot;:232.12695005526092},&quot;rotate&quot;:0,&quot;skewX&quot;:0,&quot;scale&quot;:{&quot;x&quot;:1,&quot;y&quot;:1}},&quot;opacity&quot;:1,&quot;path&quot;:{&quot;type&quot;:&quot;STAR_POLY&quot;,&quot;size&quot;:{&quot;x&quot;:11.719701890919133,&quot;y&quot;:11.719701890919163},&quot;startAngle&quot;:-1.5707963267948966,&quot;corners&quot;:6,&quot;cornerRounding&quot;:{&quot;type&quot;:&quot;ARC_LENGTH&quot;,&quot;global&quot;:0},&quot;selectedObjectIds&quot;:[&quot;c87facd9-f1d7-4801-814b-1e5d19e236fc&quot;]},&quot;pathStyles&quot;:[{&quot;type&quot;:&quot;FILL&quot;,&quot;fillStyle&quot;:&quot;rgba(186,180,216,1)&quot;},{&quot;type&quot;:&quot;STROKE&quot;,&quot;strokeStyle&quot;:&quot;#95AAD3&quot;,&quot;lineWidth&quot;:2.172252946382332,&quot;lineJoin&quot;:&quot;round&quot;}],&quot;isLocked&quot;:false,&quot;parent&quot;:{&quot;type&quot;:&quot;CHILD&quot;,&quot;parentId&quot;:&quot;ccef2a5b-26b9-45ea-8bff-5c4d026e5bde&quot;,&quot;order&quot;:&quot;5&quot;}},&quot;d6b9ee09-0ff4-49b5-bbc3-11935c9d5cf0&quot;:{&quot;type&quot;:&quot;FIGURE_OBJECT&quot;,&quot;id&quot;:&quot;d6b9ee09-0ff4-49b5-bbc3-11935c9d5cf0&quot;,&quot;relativeTransform&quot;:{&quot;translate&quot;:{&quot;x&quot;:194.81103265491998,&quot;y&quot;:187.42540322207626},&quot;rotate&quot;:0,&quot;skewX&quot;:0,&quot;scale&quot;:{&quot;x&quot;:1,&quot;y&quot;:1}},&quot;opacity&quot;:1,&quot;path&quot;:{&quot;type&quot;:&quot;STAR_POLY&quot;,&quot;size&quot;:{&quot;x&quot;:11.719701890919133,&quot;y&quot;:11.719701890919163},&quot;startAngle&quot;:-1.5707963267948966,&quot;corners&quot;:6,&quot;cornerRounding&quot;:{&quot;type&quot;:&quot;ARC_LENGTH&quot;,&quot;global&quot;:0},&quot;selectedObjectIds&quot;:[&quot;c87facd9-f1d7-4801-814b-1e5d19e236fc&quot;]},&quot;pathStyles&quot;:[{&quot;type&quot;:&quot;FILL&quot;,&quot;fillStyle&quot;:&quot;rgba(70,69,70,1)&quot;},{&quot;type&quot;:&quot;STROKE&quot;,&quot;strokeStyle&quot;:&quot;rgba(149, 170, 211, 1)&quot;,&quot;lineWidth&quot;:2.172252946382332,&quot;lineJoin&quot;:&quot;round&quot;}],&quot;isLocked&quot;:false,&quot;parent&quot;:{&quot;type&quot;:&quot;CHILD&quot;,&quot;parentId&quot;:&quot;ccef2a5b-26b9-45ea-8bff-5c4d026e5bde&quot;,&quot;order&quot;:&quot;6&quot;}},&quot;9f2c4713-197a-4393-b486-1ced9ef3f3ff&quot;:{&quot;type&quot;:&quot;FIGURE_OBJECT&quot;,&quot;id&quot;:&quot;9f2c4713-197a-4393-b486-1ced9ef3f3ff&quot;,&quot;relativeTransform&quot;:{&quot;translate&quot;:{&quot;x&quot;:213.89976446267156,&quot;y&quot;:203.0713713966735},&quot;rotate&quot;:0,&quot;skewX&quot;:0,&quot;scale&quot;:{&quot;x&quot;:1,&quot;y&quot;:1}},&quot;opacity&quot;:1,&quot;path&quot;:{&quot;type&quot;:&quot;STAR_POLY&quot;,&quot;size&quot;:{&quot;x&quot;:11.719701890919133,&quot;y&quot;:11.719701890919163},&quot;startAngle&quot;:-1.5707963267948966,&quot;corners&quot;:6,&quot;cornerRounding&quot;:{&quot;type&quot;:&quot;ARC_LENGTH&quot;,&quot;global&quot;:0},&quot;selectedObjectIds&quot;:[&quot;c87facd9-f1d7-4801-814b-1e5d19e236fc&quot;]},&quot;pathStyles&quot;:[{&quot;type&quot;:&quot;FILL&quot;,&quot;fillStyle&quot;:&quot;rgba(129,134,137,1)&quot;},{&quot;type&quot;:&quot;STROKE&quot;,&quot;strokeStyle&quot;:&quot;#95AAD3&quot;,&quot;lineWidth&quot;:2.172252946382332,&quot;lineJoin&quot;:&quot;round&quot;}],&quot;isLocked&quot;:false,&quot;parent&quot;:{&quot;type&quot;:&quot;CHILD&quot;,&quot;parentId&quot;:&quot;ccef2a5b-26b9-45ea-8bff-5c4d026e5bde&quot;,&quot;order&quot;:&quot;7&quot;}},&quot;77f017dd-0210-4035-a44b-5fb832236293&quot;:{&quot;type&quot;:&quot;FIGURE_OBJECT&quot;,&quot;id&quot;:&quot;77f017dd-0210-4035-a44b-5fb832236293&quot;,&quot;relativeTransform&quot;:{&quot;translate&quot;:{&quot;x&quot;:180.91786905706778,&quot;y&quot;:240.6156850033512},&quot;rotate&quot;:0,&quot;skewX&quot;:0,&quot;scale&quot;:{&quot;x&quot;:1,&quot;y&quot;:1}},&quot;opacity&quot;:1,&quot;path&quot;:{&quot;type&quot;:&quot;STAR_POLY&quot;,&quot;size&quot;:{&quot;x&quot;:11.719701890919133,&quot;y&quot;:11.719701890919163},&quot;startAngle&quot;:-1.5707963267948966,&quot;corners&quot;:6,&quot;cornerRounding&quot;:{&quot;type&quot;:&quot;ARC_LENGTH&quot;,&quot;global&quot;:0},&quot;selectedObjectIds&quot;:[&quot;c87facd9-f1d7-4801-814b-1e5d19e236fc&quot;]},&quot;pathStyles&quot;:[{&quot;type&quot;:&quot;FILL&quot;,&quot;fillStyle&quot;:&quot;rgba(112,112,113,1)&quot;},{&quot;type&quot;:&quot;STROKE&quot;,&quot;strokeStyle&quot;:&quot;#95AAD3&quot;,&quot;lineWidth&quot;:2.172252946382332,&quot;lineJoin&quot;:&quot;round&quot;}],&quot;isLocked&quot;:false,&quot;parent&quot;:{&quot;type&quot;:&quot;CHILD&quot;,&quot;parentId&quot;:&quot;ccef2a5b-26b9-45ea-8bff-5c4d026e5bde&quot;,&quot;order&quot;:&quot;8&quot;}},&quot;dbd10231-b4f0-44a5-ab82-a7964ba9c519&quot;:{&quot;id&quot;:&quot;dbd10231-b4f0-44a5-ab82-a7964ba9c519&quot;,&quot;type&quot;:&quot;FIGURE_OBJECT&quot;,&quot;relativeTransform&quot;:{&quot;translate&quot;:{&quot;x&quot;:162.7834076016468,&quot;y&quot;:271.9430396753225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3.333333333333332,&quot;color&quot;:&quot;rgba(129,134,137,1)&quot;,&quot;fontWeight&quot;:&quot;bold&quot;,&quot;fontStyle&quot;:&quot;normal&quot;,&quot;decoration&quot;:&quot;none&quot;,&quot;script&quot;:&quot;none&quot;},&quot;range&quot;:[0,30]}],&quot;text&quot;:&quot;Paracrine senescence signalling&quot;,&quot;baseStyle&quot;:{&quot;fontFamily&quot;:&quot;Roboto&quot;,&quot;fontSize&quot;:13.333333333333332,&quot;color&quot;:&quot;rgba(129,134,137,1)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42.83353001386433,&quot;y&quot;:31.066666666666663},&quot;targetSize&quot;:{&quot;x&quot;:62.47051344772612,&quot;y&quot;:21.58073148974131},&quot;verticalAlign&quot;:&quot;TOP&quot;},&quot;parent&quot;:{&quot;type&quot;:&quot;CHILD&quot;,&quot;parentId&quot;:&quot;4920b146-834e-4969-8cb4-1f59ee77c549&quot;,&quot;order&quot;:&quot;999993&quot;}},&quot;dbb1f06f-d6c7-47cc-8888-9fe6bbe42a49&quot;:{&quot;id&quot;:&quot;dbb1f06f-d6c7-47cc-8888-9fe6bbe42a49&quot;,&quot;type&quot;:&quot;FIGURE_OBJECT&quot;,&quot;relativeTransform&quot;:{&quot;translate&quot;:{&quot;x&quot;:-124.40317980744422,&quot;y&quot;:29.07434526658284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3.333333333333332,&quot;color&quot;:&quot;black&quot;,&quot;fontWeight&quot;:&quot;normal&quot;,&quot;fontStyle&quot;:&quot;normal&quot;,&quot;decoration&quot;:&quot;none&quot;,&quot;script&quot;:&quot;none&quot;},&quot;range&quot;:[0,5]}],&quot;text&quot;:&quot;Normal&quot;,&quot;baseStyle&quot;:{&quot;fontFamily&quot;:&quot;Roboto&quot;,&quot;fontSize&quot;:13.333333333333332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52.45442708333333,&quot;y&quot;:21.58073148974131},&quot;targetSize&quot;:{&quot;x&quot;:44.36039250669046,&quot;y&quot;:21.58073148974131},&quot;verticalAlign&quot;:&quot;TOP&quot;},&quot;parent&quot;:{&quot;type&quot;:&quot;CHILD&quot;,&quot;parentId&quot;:&quot;4920b146-834e-4969-8cb4-1f59ee77c549&quot;,&quot;order&quot;:&quot;999997&quot;}},&quot;0ad2ab6b-4fad-4184-96dc-d37cd1217d04&quot;:{&quot;id&quot;:&quot;0ad2ab6b-4fad-4184-96dc-d37cd1217d04&quot;,&quot;type&quot;:&quot;FIGURE_OBJECT&quot;,&quot;relativeTransform&quot;:{&quot;translate&quot;:{&quot;x&quot;:155.7841287090062,&quot;y&quot;:29.07434526658284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3.333333333333332,&quot;color&quot;:&quot;black&quot;,&quot;fontWeight&quot;:&quot;normal&quot;,&quot;fontStyle&quot;:&quot;normal&quot;,&quot;decoration&quot;:&quot;none&quot;,&quot;script&quot;:&quot;none&quot;},&quot;range&quot;:[0,9]}],&quot;text&quot;:&quot;Protracted&quot;,&quot;baseStyle&quot;:{&quot;fontFamily&quot;:&quot;Roboto&quot;,&quot;fontSize&quot;:13.333333333333332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62.17447916666667,&quot;y&quot;:21.58073148974131},&quot;targetSize&quot;:{&quot;x&quot;:44.36039250669046,&quot;y&quot;:21.58073148974131},&quot;verticalAlign&quot;:&quot;TOP&quot;},&quot;parent&quot;:{&quot;type&quot;:&quot;CHILD&quot;,&quot;parentId&quot;:&quot;4920b146-834e-4969-8cb4-1f59ee77c549&quot;,&quot;order&quot;:&quot;99999999&quot;}},&quot;52f77ba1-9586-45c5-b0fd-6d6d6bcaa692&quot;:{&quot;type&quot;:&quot;FIGURE_OBJECT&quot;,&quot;id&quot;:&quot;52f77ba1-9586-45c5-b0fd-6d6d6bcaa692&quot;,&quot;parent&quot;:{&quot;type&quot;:&quot;CHILD&quot;,&quot;parentId&quot;:&quot;4920b146-834e-4969-8cb4-1f59ee77c549&quot;,&quot;order&quot;:&quot;999996&quot;},&quot;relativeTransform&quot;:{&quot;translate&quot;:{&quot;x&quot;:0,&quot;y&quot;:20.997863413109567},&quot;rotate&quot;:0,&quot;skewX&quot;:0,&quot;scale&quot;:{&quot;x&quot;:1,&quot;y&quot;:1}}},&quot;f5268a18-a3c4-47a0-af9e-09557fc18977&quot;:{&quot;type&quot;:&quot;FIGURE_OBJECT&quot;,&quot;id&quot;:&quot;f5268a18-a3c4-47a0-af9e-09557fc18977&quot;,&quot;parent&quot;:{&quot;type&quot;:&quot;CHILD&quot;,&quot;parentId&quot;:&quot;4920b146-834e-4969-8cb4-1f59ee77c549&quot;,&quot;order&quot;:&quot;9999948&quot;},&quot;relativeTransform&quot;:{&quot;translate&quot;:{&quot;x&quot;:5.249465853277391,&quot;y&quot;:-10.198834061188702},&quot;rotate&quot;:0,&quot;skewX&quot;:0,&quot;scale&quot;:{&quot;x&quot;:1,&quot;y&quot;:1}}},&quot;3da6c50f-00ee-47fe-b53d-4f5e5c0687fa&quot;:{&quot;type&quot;:&quot;FIGURE_OBJECT&quot;,&quot;id&quot;:&quot;3da6c50f-00ee-47fe-b53d-4f5e5c0687fa&quot;,&quot;parent&quot;:{&quot;type&quot;:&quot;CHILD&quot;,&quot;parentId&quot;:&quot;4920b146-834e-4969-8cb4-1f59ee77c549&quot;,&quot;order&quot;:&quot;99999115&quot;},&quot;relativeTransform&quot;:{&quot;translate&quot;:{&quot;x&quot;:0,&quot;y&quot;:-10.498931706554782},&quot;rotate&quot;:0,&quot;skewX&quot;:0,&quot;scale&quot;:{&quot;x&quot;:1,&quot;y&quot;:1}}},&quot;3f7d65c7-d3ef-45f6-b439-f8ea60ffcc08&quot;:{&quot;type&quot;:&quot;FIGURE_OBJECT&quot;,&quot;id&quot;:&quot;3f7d65c7-d3ef-45f6-b439-f8ea60ffcc08&quot;,&quot;parent&quot;:{&quot;type&quot;:&quot;CHILD&quot;,&quot;parentId&quot;:&quot;4920b146-834e-4969-8cb4-1f59ee77c549&quot;,&quot;order&quot;:&quot;9999915&quot;},&quot;relativeTransform&quot;:{&quot;translate&quot;:{&quot;x&quot;:0,&quot;y&quot;:-15.748397559832174},&quot;rotate&quot;:0,&quot;skewX&quot;:0,&quot;scale&quot;:{&quot;x&quot;:1,&quot;y&quot;:1}}},&quot;61d6647c-b67c-4b49-8a29-8ca498b32125&quot;:{&quot;type&quot;:&quot;FIGURE_OBJECT&quot;,&quot;id&quot;:&quot;61d6647c-b67c-4b49-8a29-8ca498b32125&quot;,&quot;parent&quot;:{&quot;type&quot;:&quot;CHILD&quot;,&quot;parentId&quot;:&quot;4920b146-834e-4969-8cb4-1f59ee77c549&quot;,&quot;order&quot;:&quot;9999825&quot;},&quot;relativeTransform&quot;:{&quot;translate&quot;:{&quot;x&quot;:8.749109755462317,&quot;y&quot;:-0.591282795988775},&quot;rotate&quot;:0,&quot;skewX&quot;:0,&quot;scale&quot;:{&quot;x&quot;:1,&quot;y&quot;:1}}},&quot;b6f0845f-db59-4b6d-b82f-aef7dfd82c2a&quot;:{&quot;type&quot;:&quot;FIGURE_OBJECT&quot;,&quot;id&quot;:&quot;b6f0845f-db59-4b6d-b82f-aef7dfd82c2a&quot;,&quot;parent&quot;:{&quot;type&quot;:&quot;CHILD&quot;,&quot;parentId&quot;:&quot;4920b146-834e-4969-8cb4-1f59ee77c549&quot;,&quot;order&quot;:&quot;99999015&quot;},&quot;relativeTransform&quot;:{&quot;translate&quot;:{&quot;x&quot;:10.498931706554782,&quot;y&quot;:0.31954930827339467},&quot;rotate&quot;:0,&quot;skewX&quot;:0,&quot;scale&quot;:{&quot;x&quot;:1,&quot;y&quot;:1}}},&quot;ccef2a5b-26b9-45ea-8bff-5c4d026e5bde&quot;:{&quot;type&quot;:&quot;FIGURE_OBJECT&quot;,&quot;id&quot;:&quot;ccef2a5b-26b9-45ea-8bff-5c4d026e5bde&quot;,&quot;parent&quot;:{&quot;type&quot;:&quot;CHILD&quot;,&quot;parentId&quot;:&quot;4920b146-834e-4969-8cb4-1f59ee77c549&quot;,&quot;order&quot;:&quot;9999928&quot;},&quot;relativeTransform&quot;:{&quot;translate&quot;:{&quot;x&quot;:6.999287804369854,&quot;y&quot;:0},&quot;rotate&quot;:0,&quot;skewX&quot;:0,&quot;scale&quot;:{&quot;x&quot;:1,&quot;y&quot;:1}}},&quot;d2049c43-1349-4f36-bd1a-0ee0f110a82e&quot;:{&quot;type&quot;:&quot;FIGURE_OBJECT&quot;,&quot;id&quot;:&quot;d2049c43-1349-4f36-bd1a-0ee0f110a82e&quot;,&quot;parent&quot;:{&quot;type&quot;:&quot;CHILD&quot;,&quot;parentId&quot;:&quot;b6704bcf-c0ab-4137-963a-6d6ae49d9aff&quot;,&quot;order&quot;:&quot;999999999999999999999999&quot;},&quot;relativeTransform&quot;:{&quot;translate&quot;:{&quot;x&quot;:-0.7152548725974278,&quot;y&quot;:2.2990149905308286},&quot;rotate&quot;:0,&quot;skewX&quot;:0,&quot;scale&quot;:{&quot;x&quot;:1,&quot;y&quot;:1}}},&quot;aded6dd6-ae10-4eb2-80b6-c77e6bf259df&quot;:{&quot;type&quot;:&quot;FIGURE_OBJECT&quot;,&quot;id&quot;:&quot;aded6dd6-ae10-4eb2-80b6-c77e6bf259df&quot;,&quot;parent&quot;:{&quot;type&quot;:&quot;CHILD&quot;,&quot;parentId&quot;:&quot;b6704bcf-c0ab-4137-963a-6d6ae49d9aff&quot;,&quot;order&quot;:&quot;9999999999999999999999995&quot;},&quot;relativeTransform&quot;:{&quot;translate&quot;:{&quot;x&quot;:-0.7152548725974278,&quot;y&quot;:9.298313343766559},&quot;rotate&quot;:0,&quot;skewX&quot;:0,&quot;scale&quot;:{&quot;x&quot;:1,&quot;y&quot;:1}}},&quot;83d699c9-cd3a-418d-8b6e-4819efbc4f5f&quot;:{&quot;id&quot;:&quot;83d699c9-cd3a-418d-8b6e-4819efbc4f5f&quot;,&quot;type&quot;:&quot;FIGURE_OBJECT&quot;,&quot;document&quot;:{&quot;type&quot;:&quot;FIGURE&quot;,&quot;canvasType&quot;:&quot;FIGURE&quot;,&quot;units&quot;:&quot;in&quot;,&quot;aspectRatio&quot;:0,&quot;title&quot;:&quot;&quot;},&quot;parent&quot;:{&quot;type&quot;:&quot;DOCUMENT&quot;,&quot;parentId&quot;:&quot;233faed9-774d-4200-a442-757f3c8a72f6&quot;,&quot;order&quot;:&quot;6&quot;}},&quot;4151b20d-52fd-4c51-a3d1-23170d501a90&quot;:{&quot;id&quot;:&quot;4151b20d-52fd-4c51-a3d1-23170d501a90&quot;,&quot;type&quot;:&quot;FIGURE_OBJECT&quot;,&quot;relativeTransform&quot;:{&quot;translate&quot;:{&quot;x&quot;:0,&quot;y&quot;:0},&quot;rotate&quot;:0,&quot;skewX&quot;:0,&quot;scale&quot;:{&quot;x&quot;:1,&quot;y&quot;:1}},&quot;path&quot;:{&quot;type&quot;:&quot;RECT&quot;,&quot;size&quot;:{&quot;x&quot;:1176.5416147434746,&quot;y&quot;:660.836107649565}},&quot;pathStyles&quot;:[{&quot;type&quot;:&quot;FILL&quot;,&quot;fillStyle&quot;:&quot;rgba(0,0,0,0)&quot;}],&quot;parent&quot;:{&quot;parentId&quot;:&quot;83d699c9-cd3a-418d-8b6e-4819efbc4f5f&quot;,&quot;type&quot;:&quot;FRAME&quot;,&quot;order&quot;:&quot;5&quot;}},&quot;5723e316-5eb4-4b4a-b4e1-ef9364a46961&quot;:{&quot;id&quot;:&quot;5723e316-5eb4-4b4a-b4e1-ef9364a46961&quot;,&quot;name&quot;:&quot;Cell death (healthy)&quot;,&quot;displayName&quot;:&quot;&quot;,&quot;type&quot;:&quot;FIGURE_OBJECT&quot;,&quot;relativeTransform&quot;:{&quot;translate&quot;:{&quot;x&quot;:-417.2368236917473,&quot;y&quot;:-138.41666055805587},&quot;scale&quot;:{&quot;x&quot;:1,&quot;y&quot;:1},&quot;rotate&quot;:0,&quot;skewX&quot;:0},&quot;image&quot;:{&quot;url&quot;:&quot;https://icons.biorender.com/biorender/61684f8848825e0029b22f59/cell-death-02.png&quot;,&quot;fallbackUrl&quot;:&quot;https://res.cloudinary.com/dlcjuc3ej/image/upload/v1634226032/ve2wgphamfhebrvorspe.svg#/keystone/api/icons/61684f8848825e0029b22f59/cell-death-02.svg#/keystone/api/icons/61684f8848825e0029b22f59/cell-death-02.svg#/keystone/api/icons/61684f8848825e0029b22f59/cell-death-02.svg#/keystone/api/icons/61684f8848825e0029b22f59/cell-death-02.svg#/keystone/api/icons/61684f8848825e0029b22f59/cell-death-02.svg#/keystone/api/icons/61684f8848825e0029b22f59/cell-death-02.svg#/keystone/api/icons/61684f8848825e0029b22f59/cell-death-02.svg&quot;,&quot;isPremium&quot;:false,&quot;isOrgIcon&quot;:false,&quot;size&quot;:{&quot;x&quot;:100,&quot;y&quot;:93.16770186335403}},&quot;source&quot;:{&quot;id&quot;:&quot;61684eff48825e0029b22f29&quot;,&quot;version&quot;:&quot;1634226001&quot;,&quot;type&quot;:&quot;ASSETS&quot;},&quot;isPremium&quot;:false,&quot;parent&quot;:{&quot;type&quot;:&quot;CHILD&quot;,&quot;parentId&quot;:&quot;83d699c9-cd3a-418d-8b6e-4819efbc4f5f&quot;,&quot;order&quot;:&quot;7&quot;}},&quot;64f7413e-c646-4468-a2cd-cb636bb0e509&quot;:{&quot;id&quot;:&quot;64f7413e-c646-4468-a2cd-cb636bb0e509&quot;,&quot;name&quot;:&quot;Cell death (necrosis 1)&quot;,&quot;displayName&quot;:&quot;&quot;,&quot;type&quot;:&quot;FIGURE_OBJECT&quot;,&quot;relativeTransform&quot;:{&quot;translate&quot;:{&quot;x&quot;:-165.5701681316458,&quot;y&quot;:-148.11134459321534},&quot;rotate&quot;:0,&quot;skewX&quot;:0,&quot;scale&quot;:{&quot;x&quot;:1,&quot;y&quot;:1}},&quot;image&quot;:{&quot;url&quot;:&quot;https://icons.biorender.com/biorender/616850c748825e0029b22f98/cell-death-necrosis-1-02.png&quot;,&quot;fallbackUrl&quot;:&quot;https://res.cloudinary.com/dlcjuc3ej/image/upload/v1634226350/wq1dyekrcyok4gdi5xqu.svg#/keystone/api/icons/616850c748825e0029b22f98/cell-death-necrosis-1-02.svg#/keystone/api/icons/616850c748825e0029b22f98/cell-death-necrosis-1-02.svg#/keystone/api/icons/616850c748825e0029b22f98/cell-death-necrosis-1-02.svg#/keystone/api/icons/616850c748825e0029b22f98/cell-death-necrosis-1-02.svg#/keystone/api/icons/616850c748825e0029b22f98/cell-death-necrosis-1-02.svg#/keystone/api/icons/616850c748825e0029b22f98/cell-death-necrosis-1-02.svg#/keystone/api/icons/616850c748825e0029b22f98/cell-death-necrosis-1-02.svg&quot;,&quot;isPremium&quot;:false,&quot;isOrgIcon&quot;:false,&quot;size&quot;:{&quot;x&quot;:125,&quot;y&quot;:112.55656108597285}},&quot;source&quot;:{&quot;id&quot;:&quot;6168505548825e0029b22f93&quot;,&quot;version&quot;:&quot;1634226321&quot;,&quot;type&quot;:&quot;ASSETS&quot;},&quot;isPremium&quot;:false,&quot;parent&quot;:{&quot;type&quot;:&quot;CHILD&quot;,&quot;parentId&quot;:&quot;83d699c9-cd3a-418d-8b6e-4819efbc4f5f&quot;,&quot;order&quot;:&quot;8&quot;}},&quot;979bc8ef-0eef-4f59-af06-931202544a8d&quot;:{&quot;relativeTransform&quot;:{&quot;translate&quot;:{&quot;x&quot;:-537.5040633828471,&quot;y&quot;:22.426285122244046},&quot;rotate&quot;:0,&quot;skewX&quot;:0,&quot;scale&quot;:{&quot;x&quot;:1,&quot;y&quot;:1}},&quot;type&quot;:&quot;FIGURE_OBJECT&quot;,&quot;id&quot;:&quot;979bc8ef-0eef-4f59-af06-931202544a8d&quot;,&quot;parent&quot;:{&quot;type&quot;:&quot;CHILD&quot;,&quot;parentId&quot;:&quot;83d699c9-cd3a-418d-8b6e-4819efbc4f5f&quot;,&quot;order&quot;:&quot;9&quot;},&quot;name&quot;:&quot;Exotoxin release &quot;,&quot;displayName&quot;:&quot;Exotoxin release &quot;,&quot;source&quot;:{&quot;id&quot;:&quot;642af0ad364f8a36a89f6b69&quot;,&quot;type&quot;:&quot;ASSETS&quot;},&quot;isPremium&quot;:true},&quot;86ce8d84-03c1-4a57-884e-22e0c9e1ee01&quot;:{&quot;type&quot;:&quot;FIGURE_OBJECT&quot;,&quot;id&quot;:&quot;86ce8d84-03c1-4a57-884e-22e0c9e1ee01&quot;,&quot;parent&quot;:{&quot;type&quot;:&quot;CHILD&quot;,&quot;parentId&quot;:&quot;979bc8ef-0eef-4f59-af06-931202544a8d&quot;,&quot;order&quot;:&quot;6&quot;},&quot;relativeTransform&quot;:{&quot;translate&quot;:{&quot;x&quot;:1917.8475738710608,&quot;y&quot;:87.68941630731882},&quot;rotate&quot;:0,&quot;skewX&quot;:0,&quot;scale&quot;:{&quot;x&quot;:1,&quot;y&quot;:1}}},&quot;1cc0f905-b8ad-4cbf-96a8-1f5f7ad86a1b&quot;:{&quot;type&quot;:&quot;FIGURE_OBJECT&quot;,&quot;id&quot;:&quot;1cc0f905-b8ad-4cbf-96a8-1f5f7ad86a1b&quot;,&quot;name&quot;:&quot;Sphere&quot;,&quot;relativeTransform&quot;:{&quot;translate&quot;:{&quot;x&quot;:-1462.1543320588216,&quot;y&quot;:-281.8238785106225},&quot;rotate&quot;:0.9755064841625247,&quot;skewX&quot;:2.927345865710867e-16,&quot;scale&quot;:{&quot;x&quot;:0.033333333333333305,&quot;y&quot;:0.033333333333333326}},&quot;opacity&quot;:0.75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05&quot;}},&quot;7593b13f-ded9-4860-8d48-4a21fa56bfad&quot;:{&quot;type&quot;:&quot;FIGURE_OBJECT&quot;,&quot;id&quot;:&quot;7593b13f-ded9-4860-8d48-4a21fa56bfad&quot;,&quot;name&quot;:&quot;Sphere&quot;,&quot;relativeTransform&quot;:{&quot;translate&quot;:{&quot;x&quot;:-1442.3600151552948,&quot;y&quot;:-304.90875219755566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1&quot;}},&quot;d8d4d456-98c2-4882-85f6-6b5ed2266adb&quot;:{&quot;type&quot;:&quot;FIGURE_OBJECT&quot;,&quot;id&quot;:&quot;d8d4d456-98c2-4882-85f6-6b5ed2266adb&quot;,&quot;name&quot;:&quot;Sphere&quot;,&quot;relativeTransform&quot;:{&quot;translate&quot;:{&quot;x&quot;:-1448.723949431626,&quot;y&quot;:-284.47610502400704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15&quot;}},&quot;3e187e7f-3b58-4d54-9bdd-6323b0aa3572&quot;:{&quot;type&quot;:&quot;FIGURE_OBJECT&quot;,&quot;id&quot;:&quot;3e187e7f-3b58-4d54-9bdd-6323b0aa3572&quot;,&quot;name&quot;:&quot;Sphere&quot;,&quot;relativeTransform&quot;:{&quot;translate&quot;:{&quot;x&quot;:-1471.8553484995168,&quot;y&quot;:-278.49710774879054},&quot;rotate&quot;:0.975506484162525,&quot;skewX&quot;:1.9515639104739075e-16,&quot;scale&quot;:{&quot;x&quot;:0.03333333333333334,&quot;y&quot;:0.0333333333333333}},&quot;opacity&quot;:0.75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2&quot;}},&quot;dc85c055-5be2-492c-8659-722fde48f34d&quot;:{&quot;type&quot;:&quot;FIGURE_OBJECT&quot;,&quot;id&quot;:&quot;dc85c055-5be2-492c-8659-722fde48f34d&quot;,&quot;name&quot;:&quot;Sphere&quot;,&quot;relativeTransform&quot;:{&quot;translate&quot;:{&quot;x&quot;:-1480.202239789934,&quot;y&quot;:-299.5413706284636},&quot;rotate&quot;:0.975506484162525,&quot;skewX&quot;:0,&quot;scale&quot;:{&quot;x&quot;:0.03333333333333334,&quot;y&quot;:0.03333333333333333}},&quot;opacity&quot;:0.75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25&quot;}},&quot;9637216b-9589-42ad-9885-6f19f885a656&quot;:{&quot;type&quot;:&quot;FIGURE_OBJECT&quot;,&quot;id&quot;:&quot;9637216b-9589-42ad-9885-6f19f885a656&quot;,&quot;name&quot;:&quot;Sphere&quot;,&quot;relativeTransform&quot;:{&quot;translate&quot;:{&quot;x&quot;:-1464.768501659967,&quot;y&quot;:-303.5347086749916},&quot;rotate&quot;:0.9755064841625252,&quot;skewX&quot;:3.9031278209478135e-16,&quot;scale&quot;:{&quot;x&quot;:0.03333333333333334,&quot;y&quot;:0.03333333333333334}},&quot;opacity&quot;:1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3&quot;}},&quot;afb28466-9ac1-432e-92b6-c494bece7209&quot;:{&quot;type&quot;:&quot;FIGURE_OBJECT&quot;,&quot;id&quot;:&quot;afb28466-9ac1-432e-92b6-c494bece7209&quot;,&quot;name&quot;:&quot;Sphere&quot;,&quot;relativeTransform&quot;:{&quot;translate&quot;:{&quot;x&quot;:-1471.5756472364471,&quot;y&quot;:-313.69974694147004},&quot;rotate&quot;:0.9755064841625253,&quot;skewX&quot;:-1.9515639104739164e-16,&quot;scale&quot;:{&quot;x&quot;:0.033333333333333263,&quot;y&quot;:0.03333333333333333}},&quot;opacity&quot;:0.48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4&quot;}},&quot;81f8fc36-9bc2-4887-a57e-7ae91514fecc&quot;:{&quot;type&quot;:&quot;FIGURE_OBJECT&quot;,&quot;id&quot;:&quot;81f8fc36-9bc2-4887-a57e-7ae91514fecc&quot;,&quot;name&quot;:&quot;Sphere&quot;,&quot;relativeTransform&quot;:{&quot;translate&quot;:{&quot;x&quot;:-1449.451420304881,&quot;y&quot;:-299.7316993207797},&quot;rotate&quot;:0.9755064841625252,&quot;skewX&quot;:4.834210613113327e-16,&quot;scale&quot;:{&quot;x&quot;:0.03348708580966422,&quot;y&quot;:0.03348708580966425}},&quot;opacity&quot;:1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5&quot;}},&quot;35500650-0a98-4671-9eb8-03905b38dfdf&quot;:{&quot;type&quot;:&quot;FIGURE_OBJECT&quot;,&quot;id&quot;:&quot;35500650-0a98-4671-9eb8-03905b38dfdf&quot;,&quot;name&quot;:&quot;Sphere&quot;,&quot;relativeTransform&quot;:{&quot;translate&quot;:{&quot;x&quot;:-1457.6500529201483,&quot;y&quot;:-292.87312484634947},&quot;rotate&quot;:0.9755064841625252,&quot;skewX&quot;:2.9273458657108506e-16,&quot;scale&quot;:{&quot;x&quot;:0.033333333333333395,&quot;y&quot;:0.03333333333333334}},&quot;opacity&quot;:1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55&quot;}},&quot;8ec8d353-ae82-4f96-a676-fa45eb10ee49&quot;:{&quot;type&quot;:&quot;FIGURE_OBJECT&quot;,&quot;id&quot;:&quot;8ec8d353-ae82-4f96-a676-fa45eb10ee49&quot;,&quot;name&quot;:&quot;Sphere&quot;,&quot;relativeTransform&quot;:{&quot;translate&quot;:{&quot;x&quot;:-1458.0766906640163,&quot;y&quot;:-274.90880803755414},&quot;rotate&quot;:0.9755064841625253,&quot;skewX&quot;:5.654617899242672e-16,&quot;scale&quot;:{&quot;x&quot;:0.03391791363386236,&quot;y&quot;:0.033917913633862366}},&quot;opacity&quot;:0.48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6&quot;}},&quot;a1ef4f94-fef4-431a-a152-6f691a11726c&quot;:{&quot;type&quot;:&quot;FIGURE_OBJECT&quot;,&quot;id&quot;:&quot;a1ef4f94-fef4-431a-a152-6f691a11726c&quot;,&quot;name&quot;:&quot;Sphere&quot;,&quot;relativeTransform&quot;:{&quot;translate&quot;:{&quot;x&quot;:-1440.8747145812954,&quot;y&quot;:-292.94431357053554},&quot;rotate&quot;:0.975506484162525,&quot;skewX&quot;:-8.782037597132584e-16,&quot;scale&quot;:{&quot;x&quot;:0.03333333333333334,&quot;y&quot;:0.03333333333333331}},&quot;opacity&quot;:0.48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65&quot;}},&quot;4cbd37fd-513c-4154-a08f-7591a76b884f&quot;:{&quot;type&quot;:&quot;FIGURE_OBJECT&quot;,&quot;id&quot;:&quot;4cbd37fd-513c-4154-a08f-7591a76b884f&quot;,&quot;name&quot;:&quot;Sphere&quot;,&quot;relativeTransform&quot;:{&quot;translate&quot;:{&quot;x&quot;:-1469.9692133077835,&quot;y&quot;:-292.46054556794775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7&quot;}},&quot;1b406fec-818f-4bc8-af0c-c2e86dd43d1b&quot;:{&quot;type&quot;:&quot;FIGURE_OBJECT&quot;,&quot;id&quot;:&quot;1b406fec-818f-4bc8-af0c-c2e86dd43d1b&quot;,&quot;name&quot;:&quot;Sphere&quot;,&quot;relativeTransform&quot;:{&quot;translate&quot;:{&quot;x&quot;:-1477.926162853715,&quot;y&quot;:-287.553649285904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75&quot;}},&quot;49de090a-055a-410b-8adf-e78135b6f9db&quot;:{&quot;type&quot;:&quot;FIGURE_OBJECT&quot;,&quot;id&quot;:&quot;49de090a-055a-410b-8adf-e78135b6f9db&quot;,&quot;name&quot;:&quot;Sphere&quot;,&quot;relativeTransform&quot;:{&quot;translate&quot;:{&quot;x&quot;:-1455.406785627619,&quot;y&quot;:-310.08262485120383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8&quot;}},&quot;2db61eb2-dfa8-4dcc-ad93-9a74b01c802d&quot;:{&quot;type&quot;:&quot;FIGURE_OBJECT&quot;,&quot;id&quot;:&quot;2db61eb2-dfa8-4dcc-ad93-9a74b01c802d&quot;,&quot;parent&quot;:{&quot;type&quot;:&quot;CHILD&quot;,&quot;parentId&quot;:&quot;979bc8ef-0eef-4f59-af06-931202544a8d&quot;,&quot;order&quot;:&quot;8&quot;},&quot;relativeTransform&quot;:{&quot;translate&quot;:{&quot;x&quot;:1844.9969636244577,&quot;y&quot;:207.66044687910033},&quot;rotate&quot;:0,&quot;skewX&quot;:0,&quot;scale&quot;:{&quot;x&quot;:1,&quot;y&quot;:1}}},&quot;88f6b002-b562-45e1-9e21-f848e0aea56d&quot;:{&quot;type&quot;:&quot;FIGURE_OBJECT&quot;,&quot;id&quot;:&quot;88f6b002-b562-45e1-9e21-f848e0aea56d&quot;,&quot;name&quot;:&quot;Sphere&quot;,&quot;relativeTransform&quot;:{&quot;translate&quot;:{&quot;x&quot;:-1462.1543320588216,&quot;y&quot;:-281.8238785106225},&quot;rotate&quot;:0.9755064841625247,&quot;skewX&quot;:2.927345865710867e-16,&quot;scale&quot;:{&quot;x&quot;:0.033333333333333305,&quot;y&quot;:0.033333333333333326}},&quot;opacity&quot;:0.75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05&quot;}},&quot;fff7c421-4e3e-432f-8e61-a1e1f84d7289&quot;:{&quot;type&quot;:&quot;FIGURE_OBJECT&quot;,&quot;id&quot;:&quot;fff7c421-4e3e-432f-8e61-a1e1f84d7289&quot;,&quot;name&quot;:&quot;Sphere&quot;,&quot;relativeTransform&quot;:{&quot;translate&quot;:{&quot;x&quot;:-1442.3600151552948,&quot;y&quot;:-304.90875219755566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1&quot;}},&quot;7e84f8d7-cfb2-4ac9-9960-07ffdb42aac7&quot;:{&quot;type&quot;:&quot;FIGURE_OBJECT&quot;,&quot;id&quot;:&quot;7e84f8d7-cfb2-4ac9-9960-07ffdb42aac7&quot;,&quot;name&quot;:&quot;Sphere&quot;,&quot;relativeTransform&quot;:{&quot;translate&quot;:{&quot;x&quot;:-1448.723949431626,&quot;y&quot;:-284.47610502400704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15&quot;}},&quot;51040dbb-f21f-4eb3-be74-993178f751c2&quot;:{&quot;type&quot;:&quot;FIGURE_OBJECT&quot;,&quot;id&quot;:&quot;51040dbb-f21f-4eb3-be74-993178f751c2&quot;,&quot;name&quot;:&quot;Sphere&quot;,&quot;relativeTransform&quot;:{&quot;translate&quot;:{&quot;x&quot;:-1471.8553484995168,&quot;y&quot;:-278.49710774879054},&quot;rotate&quot;:0.975506484162525,&quot;skewX&quot;:1.9515639104739075e-16,&quot;scale&quot;:{&quot;x&quot;:0.03333333333333334,&quot;y&quot;:0.0333333333333333}},&quot;opacity&quot;:0.75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2&quot;}},&quot;48e0c0c2-1410-402d-9e2e-55e64b05faf7&quot;:{&quot;type&quot;:&quot;FIGURE_OBJECT&quot;,&quot;id&quot;:&quot;48e0c0c2-1410-402d-9e2e-55e64b05faf7&quot;,&quot;name&quot;:&quot;Sphere&quot;,&quot;relativeTransform&quot;:{&quot;translate&quot;:{&quot;x&quot;:-1480.202239789934,&quot;y&quot;:-299.5413706284636},&quot;rotate&quot;:0.975506484162525,&quot;skewX&quot;:0,&quot;scale&quot;:{&quot;x&quot;:0.03333333333333334,&quot;y&quot;:0.03333333333333333}},&quot;opacity&quot;:0.75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25&quot;}},&quot;c2a90169-d395-4d2c-8fa3-a08ac17d8875&quot;:{&quot;type&quot;:&quot;FIGURE_OBJECT&quot;,&quot;id&quot;:&quot;c2a90169-d395-4d2c-8fa3-a08ac17d8875&quot;,&quot;name&quot;:&quot;Sphere&quot;,&quot;relativeTransform&quot;:{&quot;translate&quot;:{&quot;x&quot;:-1464.768501659967,&quot;y&quot;:-303.5347086749916},&quot;rotate&quot;:0.9755064841625252,&quot;skewX&quot;:3.9031278209478135e-16,&quot;scale&quot;:{&quot;x&quot;:0.03333333333333334,&quot;y&quot;:0.03333333333333334}},&quot;opacity&quot;:1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3&quot;}},&quot;5c1660b1-a24a-4fca-90a7-3a10e6c924f9&quot;:{&quot;type&quot;:&quot;FIGURE_OBJECT&quot;,&quot;id&quot;:&quot;5c1660b1-a24a-4fca-90a7-3a10e6c924f9&quot;,&quot;name&quot;:&quot;Sphere&quot;,&quot;relativeTransform&quot;:{&quot;translate&quot;:{&quot;x&quot;:-1471.5756472364471,&quot;y&quot;:-313.69974694147004},&quot;rotate&quot;:0.9755064841625253,&quot;skewX&quot;:-1.9515639104739164e-16,&quot;scale&quot;:{&quot;x&quot;:0.033333333333333263,&quot;y&quot;:0.03333333333333333}},&quot;opacity&quot;:0.48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4&quot;}},&quot;36f05a78-1a69-486f-80c3-0d353beb9289&quot;:{&quot;type&quot;:&quot;FIGURE_OBJECT&quot;,&quot;id&quot;:&quot;36f05a78-1a69-486f-80c3-0d353beb9289&quot;,&quot;name&quot;:&quot;Sphere&quot;,&quot;relativeTransform&quot;:{&quot;translate&quot;:{&quot;x&quot;:-1449.451420304881,&quot;y&quot;:-299.7316993207797},&quot;rotate&quot;:0.9755064841625252,&quot;skewX&quot;:4.834210613113327e-16,&quot;scale&quot;:{&quot;x&quot;:0.03348708580966422,&quot;y&quot;:0.03348708580966425}},&quot;opacity&quot;:1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5&quot;}},&quot;104a60f6-3edc-48df-9350-04c48fc9c070&quot;:{&quot;type&quot;:&quot;FIGURE_OBJECT&quot;,&quot;id&quot;:&quot;104a60f6-3edc-48df-9350-04c48fc9c070&quot;,&quot;name&quot;:&quot;Sphere&quot;,&quot;relativeTransform&quot;:{&quot;translate&quot;:{&quot;x&quot;:-1457.6500529201483,&quot;y&quot;:-292.87312484634947},&quot;rotate&quot;:0.9755064841625252,&quot;skewX&quot;:2.9273458657108506e-16,&quot;scale&quot;:{&quot;x&quot;:0.033333333333333395,&quot;y&quot;:0.03333333333333334}},&quot;opacity&quot;:1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55&quot;}},&quot;04081a02-1383-4ab8-851b-a564f0ab25b4&quot;:{&quot;type&quot;:&quot;FIGURE_OBJECT&quot;,&quot;id&quot;:&quot;04081a02-1383-4ab8-851b-a564f0ab25b4&quot;,&quot;name&quot;:&quot;Sphere&quot;,&quot;relativeTransform&quot;:{&quot;translate&quot;:{&quot;x&quot;:-1458.0766906640163,&quot;y&quot;:-274.90880803755414},&quot;rotate&quot;:0.9755064841625253,&quot;skewX&quot;:5.654617899242672e-16,&quot;scale&quot;:{&quot;x&quot;:0.03391791363386236,&quot;y&quot;:0.033917913633862366}},&quot;opacity&quot;:0.48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6&quot;}},&quot;5e047318-3ba1-4069-b2fa-bcb669256202&quot;:{&quot;type&quot;:&quot;FIGURE_OBJECT&quot;,&quot;id&quot;:&quot;5e047318-3ba1-4069-b2fa-bcb669256202&quot;,&quot;name&quot;:&quot;Sphere&quot;,&quot;relativeTransform&quot;:{&quot;translate&quot;:{&quot;x&quot;:-1440.8747145812954,&quot;y&quot;:-292.94431357053554},&quot;rotate&quot;:0.975506484162525,&quot;skewX&quot;:-8.782037597132584e-16,&quot;scale&quot;:{&quot;x&quot;:0.03333333333333334,&quot;y&quot;:0.03333333333333331}},&quot;opacity&quot;:0.48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65&quot;}},&quot;dae9681c-f5ea-4d5e-9ee7-740f926c1da4&quot;:{&quot;type&quot;:&quot;FIGURE_OBJECT&quot;,&quot;id&quot;:&quot;dae9681c-f5ea-4d5e-9ee7-740f926c1da4&quot;,&quot;name&quot;:&quot;Sphere&quot;,&quot;relativeTransform&quot;:{&quot;translate&quot;:{&quot;x&quot;:-1469.9692133077835,&quot;y&quot;:-292.46054556794775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7&quot;}},&quot;743b0fa3-3973-407a-875b-f5cdcad6c847&quot;:{&quot;type&quot;:&quot;FIGURE_OBJECT&quot;,&quot;id&quot;:&quot;743b0fa3-3973-407a-875b-f5cdcad6c847&quot;,&quot;name&quot;:&quot;Sphere&quot;,&quot;relativeTransform&quot;:{&quot;translate&quot;:{&quot;x&quot;:-1477.926162853715,&quot;y&quot;:-287.553649285904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75&quot;}},&quot;087caf43-ad35-4f82-a1b1-f5fa829bbbb7&quot;:{&quot;type&quot;:&quot;FIGURE_OBJECT&quot;,&quot;id&quot;:&quot;087caf43-ad35-4f82-a1b1-f5fa829bbbb7&quot;,&quot;name&quot;:&quot;Sphere&quot;,&quot;relativeTransform&quot;:{&quot;translate&quot;:{&quot;x&quot;:-1455.406785627619,&quot;y&quot;:-310.08262485120383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8&quot;}},&quot;ae74ad29-5951-4706-abd2-74b5446fecc0&quot;:{&quot;type&quot;:&quot;FIGURE_OBJECT&quot;,&quot;id&quot;:&quot;ae74ad29-5951-4706-abd2-74b5446fecc0&quot;,&quot;parent&quot;:{&quot;type&quot;:&quot;CHILD&quot;,&quot;parentId&quot;:&quot;979bc8ef-0eef-4f59-af06-931202544a8d&quot;,&quot;order&quot;:&quot;9&quot;},&quot;relativeTransform&quot;:{&quot;translate&quot;:{&quot;x&quot;:1103.4418155350536,&quot;y&quot;:-1437.7125317613845},&quot;rotate&quot;:-1.1940407858889865,&quot;skewX&quot;:0,&quot;scale&quot;:{&quot;x&quot;:1,&quot;y&quot;:1.0000000000000002}}},&quot;432e6704-bdda-47a1-96c4-fb53457066e9&quot;:{&quot;type&quot;:&quot;FIGURE_OBJECT&quot;,&quot;id&quot;:&quot;432e6704-bdda-47a1-96c4-fb53457066e9&quot;,&quot;name&quot;:&quot;Sphere&quot;,&quot;relativeTransform&quot;:{&quot;translate&quot;:{&quot;x&quot;:-1462.1543320588216,&quot;y&quot;:-281.8238785106225},&quot;rotate&quot;:0.9755064841625247,&quot;skewX&quot;:2.927345865710867e-16,&quot;scale&quot;:{&quot;x&quot;:0.033333333333333305,&quot;y&quot;:0.033333333333333326}},&quot;opacity&quot;:0.75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05&quot;}},&quot;e3db27b7-eb87-481a-9b3c-e877c4bedcd7&quot;:{&quot;type&quot;:&quot;FIGURE_OBJECT&quot;,&quot;id&quot;:&quot;e3db27b7-eb87-481a-9b3c-e877c4bedcd7&quot;,&quot;name&quot;:&quot;Sphere&quot;,&quot;relativeTransform&quot;:{&quot;translate&quot;:{&quot;x&quot;:-1442.3600151552948,&quot;y&quot;:-304.90875219755566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1&quot;}},&quot;bd20607f-e35d-4288-9ac5-7966fb45e9d3&quot;:{&quot;type&quot;:&quot;FIGURE_OBJECT&quot;,&quot;id&quot;:&quot;bd20607f-e35d-4288-9ac5-7966fb45e9d3&quot;,&quot;name&quot;:&quot;Sphere&quot;,&quot;relativeTransform&quot;:{&quot;translate&quot;:{&quot;x&quot;:-1448.723949431626,&quot;y&quot;:-284.47610502400704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15&quot;}},&quot;52ce072a-e313-4de6-a886-6832178ead10&quot;:{&quot;type&quot;:&quot;FIGURE_OBJECT&quot;,&quot;id&quot;:&quot;52ce072a-e313-4de6-a886-6832178ead10&quot;,&quot;name&quot;:&quot;Sphere&quot;,&quot;relativeTransform&quot;:{&quot;translate&quot;:{&quot;x&quot;:-1471.8553484995168,&quot;y&quot;:-278.49710774879054},&quot;rotate&quot;:0.975506484162525,&quot;skewX&quot;:1.9515639104739075e-16,&quot;scale&quot;:{&quot;x&quot;:0.03333333333333334,&quot;y&quot;:0.0333333333333333}},&quot;opacity&quot;:0.75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2&quot;}},&quot;ac733c74-c634-4533-9f70-0a1a50a80276&quot;:{&quot;type&quot;:&quot;FIGURE_OBJECT&quot;,&quot;id&quot;:&quot;ac733c74-c634-4533-9f70-0a1a50a80276&quot;,&quot;name&quot;:&quot;Sphere&quot;,&quot;relativeTransform&quot;:{&quot;translate&quot;:{&quot;x&quot;:-1480.202239789934,&quot;y&quot;:-299.5413706284636},&quot;rotate&quot;:0.975506484162525,&quot;skewX&quot;:0,&quot;scale&quot;:{&quot;x&quot;:0.03333333333333334,&quot;y&quot;:0.03333333333333333}},&quot;opacity&quot;:0.75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25&quot;}},&quot;63940c30-4bd9-48cf-ad10-649be453fe68&quot;:{&quot;type&quot;:&quot;FIGURE_OBJECT&quot;,&quot;id&quot;:&quot;63940c30-4bd9-48cf-ad10-649be453fe68&quot;,&quot;name&quot;:&quot;Sphere&quot;,&quot;relativeTransform&quot;:{&quot;translate&quot;:{&quot;x&quot;:-1464.768501659967,&quot;y&quot;:-303.5347086749916},&quot;rotate&quot;:0.9755064841625252,&quot;skewX&quot;:3.9031278209478135e-16,&quot;scale&quot;:{&quot;x&quot;:0.03333333333333334,&quot;y&quot;:0.03333333333333334}},&quot;opacity&quot;:1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3&quot;}},&quot;f048ecfd-325f-4347-a994-d8fb8490d22b&quot;:{&quot;type&quot;:&quot;FIGURE_OBJECT&quot;,&quot;id&quot;:&quot;f048ecfd-325f-4347-a994-d8fb8490d22b&quot;,&quot;name&quot;:&quot;Sphere&quot;,&quot;relativeTransform&quot;:{&quot;translate&quot;:{&quot;x&quot;:-1471.5756472364471,&quot;y&quot;:-313.69974694147004},&quot;rotate&quot;:0.9755064841625253,&quot;skewX&quot;:-1.9515639104739164e-16,&quot;scale&quot;:{&quot;x&quot;:0.033333333333333263,&quot;y&quot;:0.03333333333333333}},&quot;opacity&quot;:0.48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4&quot;}},&quot;60cc1cac-b01f-4ce5-89d5-b3fb7f8d2993&quot;:{&quot;type&quot;:&quot;FIGURE_OBJECT&quot;,&quot;id&quot;:&quot;60cc1cac-b01f-4ce5-89d5-b3fb7f8d2993&quot;,&quot;name&quot;:&quot;Sphere&quot;,&quot;relativeTransform&quot;:{&quot;translate&quot;:{&quot;x&quot;:-1449.451420304881,&quot;y&quot;:-299.7316993207797},&quot;rotate&quot;:0.9755064841625252,&quot;skewX&quot;:4.834210613113327e-16,&quot;scale&quot;:{&quot;x&quot;:0.03348708580966422,&quot;y&quot;:0.03348708580966425}},&quot;opacity&quot;:1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5&quot;}},&quot;b8c55ffb-4455-43ac-8160-8848b2c0b9c3&quot;:{&quot;type&quot;:&quot;FIGURE_OBJECT&quot;,&quot;id&quot;:&quot;b8c55ffb-4455-43ac-8160-8848b2c0b9c3&quot;,&quot;name&quot;:&quot;Sphere&quot;,&quot;relativeTransform&quot;:{&quot;translate&quot;:{&quot;x&quot;:-1457.6500529201483,&quot;y&quot;:-292.87312484634947},&quot;rotate&quot;:0.9755064841625252,&quot;skewX&quot;:2.9273458657108506e-16,&quot;scale&quot;:{&quot;x&quot;:0.033333333333333395,&quot;y&quot;:0.03333333333333334}},&quot;opacity&quot;:1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55&quot;}},&quot;f467a4b5-290a-4a7c-a446-56f5a288093f&quot;:{&quot;type&quot;:&quot;FIGURE_OBJECT&quot;,&quot;id&quot;:&quot;f467a4b5-290a-4a7c-a446-56f5a288093f&quot;,&quot;name&quot;:&quot;Sphere&quot;,&quot;relativeTransform&quot;:{&quot;translate&quot;:{&quot;x&quot;:-1458.0766906640163,&quot;y&quot;:-274.90880803755414},&quot;rotate&quot;:0.9755064841625253,&quot;skewX&quot;:5.654617899242672e-16,&quot;scale&quot;:{&quot;x&quot;:0.03391791363386236,&quot;y&quot;:0.033917913633862366}},&quot;opacity&quot;:0.48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6&quot;}},&quot;70ce7e4c-0081-433c-8383-4f0aaf6a0af2&quot;:{&quot;type&quot;:&quot;FIGURE_OBJECT&quot;,&quot;id&quot;:&quot;70ce7e4c-0081-433c-8383-4f0aaf6a0af2&quot;,&quot;name&quot;:&quot;Sphere&quot;,&quot;relativeTransform&quot;:{&quot;translate&quot;:{&quot;x&quot;:-1440.8747145812954,&quot;y&quot;:-292.94431357053554},&quot;rotate&quot;:0.975506484162525,&quot;skewX&quot;:-8.782037597132584e-16,&quot;scale&quot;:{&quot;x&quot;:0.03333333333333334,&quot;y&quot;:0.03333333333333331}},&quot;opacity&quot;:0.48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65&quot;}},&quot;1b07408e-35a4-4626-b197-4094e9c378d8&quot;:{&quot;type&quot;:&quot;FIGURE_OBJECT&quot;,&quot;id&quot;:&quot;1b07408e-35a4-4626-b197-4094e9c378d8&quot;,&quot;name&quot;:&quot;Sphere&quot;,&quot;relativeTransform&quot;:{&quot;translate&quot;:{&quot;x&quot;:-1469.9692133077835,&quot;y&quot;:-292.46054556794775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7&quot;}},&quot;2f37abfb-379f-4f83-8d97-0b09ade5421b&quot;:{&quot;type&quot;:&quot;FIGURE_OBJECT&quot;,&quot;id&quot;:&quot;2f37abfb-379f-4f83-8d97-0b09ade5421b&quot;,&quot;name&quot;:&quot;Sphere&quot;,&quot;relativeTransform&quot;:{&quot;translate&quot;:{&quot;x&quot;:-1477.926162853715,&quot;y&quot;:-287.553649285904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75&quot;}},&quot;39e06fb5-abf1-420e-8b9e-c5e59c0200a9&quot;:{&quot;type&quot;:&quot;FIGURE_OBJECT&quot;,&quot;id&quot;:&quot;39e06fb5-abf1-420e-8b9e-c5e59c0200a9&quot;,&quot;name&quot;:&quot;Sphere&quot;,&quot;relativeTransform&quot;:{&quot;translate&quot;:{&quot;x&quot;:-1455.406785627619,&quot;y&quot;:-310.08262485120383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8&quot;}},&quot;3f281b42-51a3-403f-8f20-eb4ef675e438&quot;:{&quot;type&quot;:&quot;FIGURE_OBJECT&quot;,&quot;id&quot;:&quot;3f281b42-51a3-403f-8f20-eb4ef675e438&quot;,&quot;parent&quot;:{&quot;type&quot;:&quot;CHILD&quot;,&quot;parentId&quot;:&quot;979bc8ef-0eef-4f59-af06-931202544a8d&quot;,&quot;order&quot;:&quot;95&quot;},&quot;relativeTransform&quot;:{&quot;translate&quot;:{&quot;x&quot;:1891.267822455202,&quot;y&quot;:207.66102670330284},&quot;rotate&quot;:0,&quot;skewX&quot;:0,&quot;scale&quot;:{&quot;x&quot;:1,&quot;y&quot;:1}}},&quot;5d19693e-84d1-4de0-9330-faa252633fe5&quot;:{&quot;type&quot;:&quot;FIGURE_OBJECT&quot;,&quot;id&quot;:&quot;5d19693e-84d1-4de0-9330-faa252633fe5&quot;,&quot;name&quot;:&quot;Sphere&quot;,&quot;relativeTransform&quot;:{&quot;translate&quot;:{&quot;x&quot;:-1462.1543320588216,&quot;y&quot;:-281.8238785106225},&quot;rotate&quot;:0.9755064841625247,&quot;skewX&quot;:2.927345865710867e-16,&quot;scale&quot;:{&quot;x&quot;:0.033333333333333305,&quot;y&quot;:0.033333333333333326}},&quot;opacity&quot;:0.75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05&quot;}},&quot;91be2a19-80bd-4916-8cf5-b80a4f3295f5&quot;:{&quot;type&quot;:&quot;FIGURE_OBJECT&quot;,&quot;id&quot;:&quot;91be2a19-80bd-4916-8cf5-b80a4f3295f5&quot;,&quot;name&quot;:&quot;Sphere&quot;,&quot;relativeTransform&quot;:{&quot;translate&quot;:{&quot;x&quot;:-1442.3600151552948,&quot;y&quot;:-304.90875219755566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1&quot;}},&quot;fc7f0e74-54a9-4201-8555-8505434eb423&quot;:{&quot;type&quot;:&quot;FIGURE_OBJECT&quot;,&quot;id&quot;:&quot;fc7f0e74-54a9-4201-8555-8505434eb423&quot;,&quot;name&quot;:&quot;Sphere&quot;,&quot;relativeTransform&quot;:{&quot;translate&quot;:{&quot;x&quot;:-1448.723949431626,&quot;y&quot;:-284.47610502400704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15&quot;}},&quot;e0a6328e-b393-47ed-b439-c8e163a9e026&quot;:{&quot;type&quot;:&quot;FIGURE_OBJECT&quot;,&quot;id&quot;:&quot;e0a6328e-b393-47ed-b439-c8e163a9e026&quot;,&quot;name&quot;:&quot;Sphere&quot;,&quot;relativeTransform&quot;:{&quot;translate&quot;:{&quot;x&quot;:-1471.8553484995168,&quot;y&quot;:-278.49710774879054},&quot;rotate&quot;:0.975506484162525,&quot;skewX&quot;:1.9515639104739075e-16,&quot;scale&quot;:{&quot;x&quot;:0.03333333333333334,&quot;y&quot;:0.0333333333333333}},&quot;opacity&quot;:0.75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2&quot;}},&quot;d759b5d5-2607-4330-ba39-052b542c8f44&quot;:{&quot;type&quot;:&quot;FIGURE_OBJECT&quot;,&quot;id&quot;:&quot;d759b5d5-2607-4330-ba39-052b542c8f44&quot;,&quot;name&quot;:&quot;Sphere&quot;,&quot;relativeTransform&quot;:{&quot;translate&quot;:{&quot;x&quot;:-1480.202239789934,&quot;y&quot;:-299.5413706284636},&quot;rotate&quot;:0.975506484162525,&quot;skewX&quot;:0,&quot;scale&quot;:{&quot;x&quot;:0.03333333333333334,&quot;y&quot;:0.03333333333333333}},&quot;opacity&quot;:0.75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25&quot;}},&quot;1c1578d5-8fcc-4c78-88c9-7425ae517170&quot;:{&quot;type&quot;:&quot;FIGURE_OBJECT&quot;,&quot;id&quot;:&quot;1c1578d5-8fcc-4c78-88c9-7425ae517170&quot;,&quot;name&quot;:&quot;Sphere&quot;,&quot;relativeTransform&quot;:{&quot;translate&quot;:{&quot;x&quot;:-1464.768501659967,&quot;y&quot;:-303.5347086749916},&quot;rotate&quot;:0.9755064841625252,&quot;skewX&quot;:3.9031278209478135e-16,&quot;scale&quot;:{&quot;x&quot;:0.03333333333333334,&quot;y&quot;:0.03333333333333334}},&quot;opacity&quot;:1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3&quot;}},&quot;d2c8c8b6-539e-40c5-a934-d62cb6dc5ff1&quot;:{&quot;type&quot;:&quot;FIGURE_OBJECT&quot;,&quot;id&quot;:&quot;d2c8c8b6-539e-40c5-a934-d62cb6dc5ff1&quot;,&quot;name&quot;:&quot;Sphere&quot;,&quot;relativeTransform&quot;:{&quot;translate&quot;:{&quot;x&quot;:-1471.5756472364471,&quot;y&quot;:-313.69974694147004},&quot;rotate&quot;:0.9755064841625253,&quot;skewX&quot;:-1.9515639104739164e-16,&quot;scale&quot;:{&quot;x&quot;:0.033333333333333263,&quot;y&quot;:0.03333333333333333}},&quot;opacity&quot;:0.48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4&quot;}},&quot;2931e12d-b5dc-4100-ab45-e090b378d1c6&quot;:{&quot;type&quot;:&quot;FIGURE_OBJECT&quot;,&quot;id&quot;:&quot;2931e12d-b5dc-4100-ab45-e090b378d1c6&quot;,&quot;name&quot;:&quot;Sphere&quot;,&quot;relativeTransform&quot;:{&quot;translate&quot;:{&quot;x&quot;:-1449.451420304881,&quot;y&quot;:-299.7316993207797},&quot;rotate&quot;:0.9755064841625252,&quot;skewX&quot;:4.834210613113327e-16,&quot;scale&quot;:{&quot;x&quot;:0.03348708580966422,&quot;y&quot;:0.03348708580966425}},&quot;opacity&quot;:1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5&quot;}},&quot;0328a039-2b27-492e-a5ae-191f9f74a946&quot;:{&quot;type&quot;:&quot;FIGURE_OBJECT&quot;,&quot;id&quot;:&quot;0328a039-2b27-492e-a5ae-191f9f74a946&quot;,&quot;name&quot;:&quot;Sphere&quot;,&quot;relativeTransform&quot;:{&quot;translate&quot;:{&quot;x&quot;:-1457.6500529201483,&quot;y&quot;:-292.87312484634947},&quot;rotate&quot;:0.9755064841625252,&quot;skewX&quot;:2.9273458657108506e-16,&quot;scale&quot;:{&quot;x&quot;:0.033333333333333395,&quot;y&quot;:0.03333333333333334}},&quot;opacity&quot;:1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55&quot;}},&quot;630a0494-7b6a-4ff5-9818-63c20ed99d09&quot;:{&quot;type&quot;:&quot;FIGURE_OBJECT&quot;,&quot;id&quot;:&quot;630a0494-7b6a-4ff5-9818-63c20ed99d09&quot;,&quot;name&quot;:&quot;Sphere&quot;,&quot;relativeTransform&quot;:{&quot;translate&quot;:{&quot;x&quot;:-1458.0766906640163,&quot;y&quot;:-274.90880803755414},&quot;rotate&quot;:0.9755064841625253,&quot;skewX&quot;:5.654617899242672e-16,&quot;scale&quot;:{&quot;x&quot;:0.03391791363386236,&quot;y&quot;:0.033917913633862366}},&quot;opacity&quot;:0.48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6&quot;}},&quot;182a8501-7985-464c-8386-1603936d1f2e&quot;:{&quot;type&quot;:&quot;FIGURE_OBJECT&quot;,&quot;id&quot;:&quot;182a8501-7985-464c-8386-1603936d1f2e&quot;,&quot;name&quot;:&quot;Sphere&quot;,&quot;relativeTransform&quot;:{&quot;translate&quot;:{&quot;x&quot;:-1440.8747145812954,&quot;y&quot;:-292.94431357053554},&quot;rotate&quot;:0.975506484162525,&quot;skewX&quot;:-8.782037597132584e-16,&quot;scale&quot;:{&quot;x&quot;:0.03333333333333334,&quot;y&quot;:0.03333333333333331}},&quot;opacity&quot;:0.48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65&quot;}},&quot;19d4f6f4-6f30-4e3c-b702-2abdfb329d82&quot;:{&quot;type&quot;:&quot;FIGURE_OBJECT&quot;,&quot;id&quot;:&quot;19d4f6f4-6f30-4e3c-b702-2abdfb329d82&quot;,&quot;name&quot;:&quot;Sphere&quot;,&quot;relativeTransform&quot;:{&quot;translate&quot;:{&quot;x&quot;:-1469.9692133077835,&quot;y&quot;:-292.46054556794775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7&quot;}},&quot;f19cf315-484b-424b-a35c-2c2177e99702&quot;:{&quot;type&quot;:&quot;FIGURE_OBJECT&quot;,&quot;id&quot;:&quot;f19cf315-484b-424b-a35c-2c2177e99702&quot;,&quot;name&quot;:&quot;Sphere&quot;,&quot;relativeTransform&quot;:{&quot;translate&quot;:{&quot;x&quot;:-1477.926162853715,&quot;y&quot;:-287.553649285904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75&quot;}},&quot;0592f355-e60f-495e-8ccf-42dc5c8cf017&quot;:{&quot;type&quot;:&quot;FIGURE_OBJECT&quot;,&quot;id&quot;:&quot;0592f355-e60f-495e-8ccf-42dc5c8cf017&quot;,&quot;name&quot;:&quot;Sphere&quot;,&quot;relativeTransform&quot;:{&quot;translate&quot;:{&quot;x&quot;:-1455.406785627619,&quot;y&quot;:-310.08262485120383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8&quot;}},&quot;05b10a27-fbf3-4d7d-842d-f00969f1dc89&quot;:{&quot;type&quot;:&quot;FIGURE_OBJECT&quot;,&quot;id&quot;:&quot;05b10a27-fbf3-4d7d-842d-f00969f1dc89&quot;,&quot;parent&quot;:{&quot;type&quot;:&quot;CHILD&quot;,&quot;parentId&quot;:&quot;979bc8ef-0eef-4f59-af06-931202544a8d&quot;,&quot;order&quot;:&quot;97&quot;},&quot;relativeTransform&quot;:{&quot;translate&quot;:{&quot;x&quot;:1746.3385117138407,&quot;y&quot;:151.28464317637193},&quot;rotate&quot;:0,&quot;skewX&quot;:0,&quot;scale&quot;:{&quot;x&quot;:1,&quot;y&quot;:1}}},&quot;c6441ceb-74a6-4358-a0fd-571eefb50215&quot;:{&quot;type&quot;:&quot;FIGURE_OBJECT&quot;,&quot;id&quot;:&quot;c6441ceb-74a6-4358-a0fd-571eefb50215&quot;,&quot;name&quot;:&quot;Sphere&quot;,&quot;relativeTransform&quot;:{&quot;translate&quot;:{&quot;x&quot;:-1462.1543320588216,&quot;y&quot;:-281.8238785106225},&quot;rotate&quot;:0.9755064841625247,&quot;skewX&quot;:2.927345865710867e-16,&quot;scale&quot;:{&quot;x&quot;:0.033333333333333305,&quot;y&quot;:0.033333333333333326}},&quot;opacity&quot;:0.75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05&quot;}},&quot;a0594e20-69d7-446f-9550-640ace338dda&quot;:{&quot;type&quot;:&quot;FIGURE_OBJECT&quot;,&quot;id&quot;:&quot;a0594e20-69d7-446f-9550-640ace338dda&quot;,&quot;name&quot;:&quot;Sphere&quot;,&quot;relativeTransform&quot;:{&quot;translate&quot;:{&quot;x&quot;:-1442.3600151552948,&quot;y&quot;:-304.90875219755566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1&quot;}},&quot;11b9e41d-104f-4116-b7f5-ed71b50bf523&quot;:{&quot;type&quot;:&quot;FIGURE_OBJECT&quot;,&quot;id&quot;:&quot;11b9e41d-104f-4116-b7f5-ed71b50bf523&quot;,&quot;name&quot;:&quot;Sphere&quot;,&quot;relativeTransform&quot;:{&quot;translate&quot;:{&quot;x&quot;:-1448.723949431626,&quot;y&quot;:-284.47610502400704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15&quot;}},&quot;60d84723-d332-48c8-9e38-8a1a785706d4&quot;:{&quot;type&quot;:&quot;FIGURE_OBJECT&quot;,&quot;id&quot;:&quot;60d84723-d332-48c8-9e38-8a1a785706d4&quot;,&quot;name&quot;:&quot;Sphere&quot;,&quot;relativeTransform&quot;:{&quot;translate&quot;:{&quot;x&quot;:-1471.8553484995168,&quot;y&quot;:-278.49710774879054},&quot;rotate&quot;:0.975506484162525,&quot;skewX&quot;:1.9515639104739075e-16,&quot;scale&quot;:{&quot;x&quot;:0.03333333333333334,&quot;y&quot;:0.0333333333333333}},&quot;opacity&quot;:0.75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2&quot;}},&quot;5136858a-cd99-44bf-ad7d-f142989599fb&quot;:{&quot;type&quot;:&quot;FIGURE_OBJECT&quot;,&quot;id&quot;:&quot;5136858a-cd99-44bf-ad7d-f142989599fb&quot;,&quot;name&quot;:&quot;Sphere&quot;,&quot;relativeTransform&quot;:{&quot;translate&quot;:{&quot;x&quot;:-1480.202239789934,&quot;y&quot;:-299.5413706284636},&quot;rotate&quot;:0.975506484162525,&quot;skewX&quot;:0,&quot;scale&quot;:{&quot;x&quot;:0.03333333333333334,&quot;y&quot;:0.03333333333333333}},&quot;opacity&quot;:0.75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25&quot;}},&quot;a98ece57-d245-4a55-bef9-55ef0d23b0ea&quot;:{&quot;type&quot;:&quot;FIGURE_OBJECT&quot;,&quot;id&quot;:&quot;a98ece57-d245-4a55-bef9-55ef0d23b0ea&quot;,&quot;name&quot;:&quot;Sphere&quot;,&quot;relativeTransform&quot;:{&quot;translate&quot;:{&quot;x&quot;:-1464.768501659967,&quot;y&quot;:-303.5347086749916},&quot;rotate&quot;:0.9755064841625252,&quot;skewX&quot;:3.9031278209478135e-16,&quot;scale&quot;:{&quot;x&quot;:0.03333333333333334,&quot;y&quot;:0.03333333333333334}},&quot;opacity&quot;:1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3&quot;}},&quot;ddb9757a-f0f2-4528-a09f-05ff751d34a9&quot;:{&quot;type&quot;:&quot;FIGURE_OBJECT&quot;,&quot;id&quot;:&quot;ddb9757a-f0f2-4528-a09f-05ff751d34a9&quot;,&quot;name&quot;:&quot;Sphere&quot;,&quot;relativeTransform&quot;:{&quot;translate&quot;:{&quot;x&quot;:-1471.5756472364471,&quot;y&quot;:-313.69974694147004},&quot;rotate&quot;:0.9755064841625253,&quot;skewX&quot;:-1.9515639104739164e-16,&quot;scale&quot;:{&quot;x&quot;:0.033333333333333263,&quot;y&quot;:0.03333333333333333}},&quot;opacity&quot;:0.48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4&quot;}},&quot;14e793b8-fe30-460e-9946-fbfe17a835fe&quot;:{&quot;type&quot;:&quot;FIGURE_OBJECT&quot;,&quot;id&quot;:&quot;14e793b8-fe30-460e-9946-fbfe17a835fe&quot;,&quot;name&quot;:&quot;Sphere&quot;,&quot;relativeTransform&quot;:{&quot;translate&quot;:{&quot;x&quot;:-1449.451420304881,&quot;y&quot;:-299.7316993207797},&quot;rotate&quot;:0.9755064841625252,&quot;skewX&quot;:4.834210613113327e-16,&quot;scale&quot;:{&quot;x&quot;:0.03348708580966422,&quot;y&quot;:0.03348708580966425}},&quot;opacity&quot;:1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5&quot;}},&quot;3aa20f27-10ba-4003-9702-3ef5dcecf5a1&quot;:{&quot;type&quot;:&quot;FIGURE_OBJECT&quot;,&quot;id&quot;:&quot;3aa20f27-10ba-4003-9702-3ef5dcecf5a1&quot;,&quot;name&quot;:&quot;Sphere&quot;,&quot;relativeTransform&quot;:{&quot;translate&quot;:{&quot;x&quot;:-1457.6500529201483,&quot;y&quot;:-292.87312484634947},&quot;rotate&quot;:0.9755064841625252,&quot;skewX&quot;:2.9273458657108506e-16,&quot;scale&quot;:{&quot;x&quot;:0.033333333333333395,&quot;y&quot;:0.03333333333333334}},&quot;opacity&quot;:1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55&quot;}},&quot;7d00562a-0bcb-4bff-bfa0-f4b87c1ab77a&quot;:{&quot;type&quot;:&quot;FIGURE_OBJECT&quot;,&quot;id&quot;:&quot;7d00562a-0bcb-4bff-bfa0-f4b87c1ab77a&quot;,&quot;name&quot;:&quot;Sphere&quot;,&quot;relativeTransform&quot;:{&quot;translate&quot;:{&quot;x&quot;:-1458.0766906640163,&quot;y&quot;:-274.90880803755414},&quot;rotate&quot;:0.9755064841625253,&quot;skewX&quot;:5.654617899242672e-16,&quot;scale&quot;:{&quot;x&quot;:0.03391791363386236,&quot;y&quot;:0.033917913633862366}},&quot;opacity&quot;:0.48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6&quot;}},&quot;126dad0d-994d-430d-bb3d-e457eaa2b306&quot;:{&quot;type&quot;:&quot;FIGURE_OBJECT&quot;,&quot;id&quot;:&quot;126dad0d-994d-430d-bb3d-e457eaa2b306&quot;,&quot;name&quot;:&quot;Sphere&quot;,&quot;relativeTransform&quot;:{&quot;translate&quot;:{&quot;x&quot;:-1440.8747145812954,&quot;y&quot;:-292.94431357053554},&quot;rotate&quot;:0.975506484162525,&quot;skewX&quot;:-8.782037597132584e-16,&quot;scale&quot;:{&quot;x&quot;:0.03333333333333334,&quot;y&quot;:0.03333333333333331}},&quot;opacity&quot;:0.48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65&quot;}},&quot;ed00b268-db8a-451d-8456-a40c7b96853c&quot;:{&quot;type&quot;:&quot;FIGURE_OBJECT&quot;,&quot;id&quot;:&quot;ed00b268-db8a-451d-8456-a40c7b96853c&quot;,&quot;name&quot;:&quot;Sphere&quot;,&quot;relativeTransform&quot;:{&quot;translate&quot;:{&quot;x&quot;:-1469.9692133077835,&quot;y&quot;:-292.46054556794775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7&quot;}},&quot;26809e25-f707-4a47-afb5-6494c640fbf6&quot;:{&quot;type&quot;:&quot;FIGURE_OBJECT&quot;,&quot;id&quot;:&quot;26809e25-f707-4a47-afb5-6494c640fbf6&quot;,&quot;name&quot;:&quot;Sphere&quot;,&quot;relativeTransform&quot;:{&quot;translate&quot;:{&quot;x&quot;:-1477.926162853715,&quot;y&quot;:-287.553649285904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75&quot;}},&quot;42644491-8317-4ec8-bc14-2643fd1e90fd&quot;:{&quot;type&quot;:&quot;FIGURE_OBJECT&quot;,&quot;id&quot;:&quot;42644491-8317-4ec8-bc14-2643fd1e90fd&quot;,&quot;name&quot;:&quot;Sphere&quot;,&quot;relativeTransform&quot;:{&quot;translate&quot;:{&quot;x&quot;:-1455.406785627619,&quot;y&quot;:-310.08262485120383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8&quot;}},&quot;92b4e0bc-b204-4a14-ac97-07957a2bb53e&quot;:{&quot;type&quot;:&quot;FIGURE_OBJECT&quot;,&quot;id&quot;:&quot;92b4e0bc-b204-4a14-ac97-07957a2bb53e&quot;,&quot;relativeTransform&quot;:{&quot;translate&quot;:{&quot;x&quot;:-310.60963541496744,&quot;y&quot;:-141.06578324816218},&quot;rotate&quot;:0,&quot;skewX&quot;:0,&quot;scale&quot;:{&quot;x&quot;:1,&quot;y&quot;:1}},&quot;opacity&quot;:1,&quot;path&quot;:{&quot;type&quot;:&quot;POLY_LINE&quot;,&quot;points&quot;:[{&quot;x&quot;:-31.1271916087494,&quot;y&quot;:0},{&quot;x&quot;:31.1271916087494,&quot;y&quot;:0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83d699c9-cd3a-418d-8b6e-4819efbc4f5f&quot;,&quot;order&quot;:&quot;97&quot;},&quot;connectorInfo&quot;:{&quot;connectedObjects&quot;:[],&quot;type&quot;:&quot;LINE&quot;,&quot;offset&quot;:{&quot;x&quot;:0,&quot;y&quot;:0},&quot;bending&quot;:0.1,&quot;firstElementIsHead&quot;:true,&quot;customized&quot;:false}},&quot;30c93757-7b7d-413c-b3a3-2bc68a32d3bf&quot;:{&quot;id&quot;:&quot;30c93757-7b7d-413c-b3a3-2bc68a32d3bf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233faed9-774d-4200-a442-757f3c8a72f6&quot;,&quot;order&quot;:&quot;65&quot;}},&quot;1d5639c3-b7c9-4eab-97e2-d86e1967e471&quot;:{&quot;id&quot;:&quot;1d5639c3-b7c9-4eab-97e2-d86e1967e471&quot;,&quot;type&quot;:&quot;FIGURE_OBJECT&quot;,&quot;relativeTransform&quot;:{&quot;translate&quot;:{&quot;x&quot;:0,&quot;y&quot;:0},&quot;rotate&quot;:0,&quot;skewX&quot;:0,&quot;scale&quot;:{&quot;x&quot;:1,&quot;y&quot;:1}},&quot;path&quot;:{&quot;type&quot;:&quot;RECT&quot;,&quot;size&quot;:{&quot;x&quot;:1176.5416147434746,&quot;y&quot;:660.836107649565}},&quot;pathStyles&quot;:[{&quot;type&quot;:&quot;FILL&quot;,&quot;fillStyle&quot;:&quot;rgba(0,0,0,0)&quot;}],&quot;parent&quot;:{&quot;parentId&quot;:&quot;30c93757-7b7d-413c-b3a3-2bc68a32d3bf&quot;,&quot;type&quot;:&quot;FRAME&quot;,&quot;order&quot;:&quot;5&quot;}},&quot;b9bd9f0e-5152-4c32-a1b0-7c27f2e1baa0&quot;:{&quot;relativeTransform&quot;:{&quot;translate&quot;:{&quot;x&quot;:-219.77750366949917,&quot;y&quot;:-57.79139183590545},&quot;rotate&quot;:0,&quot;skewX&quot;:0,&quot;scale&quot;:{&quot;x&quot;:1,&quot;y&quot;:1}},&quot;type&quot;:&quot;FIGURE_OBJECT&quot;,&quot;id&quot;:&quot;b9bd9f0e-5152-4c32-a1b0-7c27f2e1baa0&quot;,&quot;name&quot;:&quot;Petri dish with cells (dissociated)&quot;,&quot;opacity&quot;:1,&quot;source&quot;:{&quot;id&quot;:&quot;5f6126b516042300b2e71058&quot;,&quot;type&quot;:&quot;ASSETS&quot;},&quot;pathStyles&quot;:[{&quot;type&quot;:&quot;FILL&quot;,&quot;fillStyle&quot;:&quot;rgb(0,0,0)&quot;}],&quot;isLocked&quot;:false,&quot;parent&quot;:{&quot;type&quot;:&quot;CHILD&quot;,&quot;parentId&quot;:&quot;30c93757-7b7d-413c-b3a3-2bc68a32d3bf&quot;,&quot;order&quot;:&quot;02&quot;}},&quot;4a5ca791-81ea-441c-a9f1-6524c4d06cbf&quot;:{&quot;type&quot;:&quot;FIGURE_OBJECT&quot;,&quot;id&quot;:&quot;4a5ca791-81ea-441c-a9f1-6524c4d06cbf&quot;,&quot;name&quot;:&quot;Petri dish 2&quot;,&quot;relativeTransform&quot;:{&quot;translate&quot;:{&quot;x&quot;:3.552713678800501e-14,&quot;y&quot;:4.973799150320701e-14},&quot;rotate&quot;:0,&quot;skewX&quot;:0,&quot;scale&quot;:{&quot;x&quot;:0.3148751402029794,&quot;y&quot;:0.3148751402029794}},&quot;opacity&quot;:1,&quot;image&quot;:{&quot;url&quot;:&quot;https://icons.biorender.com/biorender/5ee0f3bac4e9c30027d95cee/20200610145304/image/petri-dish-2.png&quot;,&quot;fallbackUrl&quot;:&quot;https://res.cloudinary.com/dlcjuc3ej/image/upload/v1591800784/j6r0tbczc5q5npqi6irq.svg#/keystone/api/icons/5ee0f3bac4e9c30027d95cee/20200610145304/image/petri-dish-2.svg&quot;,&quot;size&quot;:{&quot;x&quot;:325,&quot;y&quot;:243},&quot;isPremium&quot;:false,&quot;isPacked&quot;:true},&quot;source&quot;:{&quot;id&quot;:&quot;5ee0f3bac4e9c30027d95cee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02&quot;}},&quot;62e13c09-d5b4-44de-accd-40d099efd8ff&quot;:{&quot;type&quot;:&quot;FIGURE_OBJECT&quot;,&quot;id&quot;:&quot;62e13c09-d5b4-44de-accd-40d099efd8ff&quot;,&quot;name&quot;:&quot;Spheroidal cell&quot;,&quot;relativeTransform&quot;:{&quot;translate&quot;:{&quot;x&quot;:20.74106037727571,&quot;y&quot;:9.115079281037524},&quot;rotate&quot;:-1.093641024517217,&quot;skewX&quot;:1.780235837034216e-16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05&quot;}},&quot;cc278fa9-b3d5-4f66-9909-56353197945e&quot;:{&quot;type&quot;:&quot;FIGURE_OBJECT&quot;,&quot;id&quot;:&quot;cc278fa9-b3d5-4f66-9909-56353197945e&quot;,&quot;name&quot;:&quot;Spheroidal cell&quot;,&quot;relativeTransform&quot;:{&quot;translate&quot;:{&quot;x&quot;:-38.5652942137602,&quot;y&quot;:-2.6096717168952797},&quot;rotate&quot;:-1.8094611906423956,&quot;skewX&quot;:0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1&quot;}},&quot;fa67a2b5-e937-4a56-8c3a-0bde67d74655&quot;:{&quot;type&quot;:&quot;FIGURE_OBJECT&quot;,&quot;id&quot;:&quot;fa67a2b5-e937-4a56-8c3a-0bde67d74655&quot;,&quot;name&quot;:&quot;Spheroidal cell&quot;,&quot;relativeTransform&quot;:{&quot;translate&quot;:{&quot;x&quot;:-19.301415482383828,&quot;y&quot;:-2.609751829127946},&quot;rotate&quot;:-2.250795744977268,&quot;skewX&quot;:0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15&quot;}},&quot;756f1ae5-86e2-4e62-945c-644a174edd1b&quot;:{&quot;type&quot;:&quot;FIGURE_OBJECT&quot;,&quot;id&quot;:&quot;756f1ae5-86e2-4e62-945c-644a174edd1b&quot;,&quot;name&quot;:&quot;Spheroidal cell&quot;,&quot;relativeTransform&quot;:{&quot;translate&quot;:{&quot;x&quot;:10.191054418023231,&quot;y&quot;:-16.404201529591873},&quot;rotate&quot;:-2.250795744977268,&quot;skewX&quot;:0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2&quot;}},&quot;afe72e6f-a6d6-46dd-b923-66b71804c541&quot;:{&quot;type&quot;:&quot;FIGURE_OBJECT&quot;,&quot;id&quot;:&quot;afe72e6f-a6d6-46dd-b923-66b71804c541&quot;,&quot;name&quot;:&quot;Spheroidal cell&quot;,&quot;relativeTransform&quot;:{&quot;translate&quot;:{&quot;x&quot;:-33.48094558197679,&quot;y&quot;:2.595798470408125},&quot;rotate&quot;:-2.250795744977268,&quot;skewX&quot;:0,&quot;scale&quot;:{&quot;x&quot;:0.0493730457428627,&quot;y&quot;:0.0493730457428627}},&quot;opacity&quot;:0.5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22&quot;}},&quot;c09d1789-6fc4-4faf-a152-d7c8c0ee978c&quot;:{&quot;type&quot;:&quot;FIGURE_OBJECT&quot;,&quot;id&quot;:&quot;c09d1789-6fc4-4faf-a152-d7c8c0ee978c&quot;,&quot;name&quot;:&quot;Spheroidal cell&quot;,&quot;relativeTransform&quot;:{&quot;translate&quot;:{&quot;x&quot;:3.5190544180232064,&quot;y&quot;:10.595798470408125},&quot;rotate&quot;:-2.250795744977268,&quot;skewX&quot;:0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25&quot;}},&quot;3eca870b-18a0-4ba4-91c4-73f9b6043030&quot;:{&quot;type&quot;:&quot;FIGURE_OBJECT&quot;,&quot;id&quot;:&quot;3eca870b-18a0-4ba4-91c4-73f9b6043030&quot;,&quot;name&quot;:&quot;Spheroidal cell&quot;,&quot;relativeTransform&quot;:{&quot;translate&quot;:{&quot;x&quot;:-26.786040633852192,&quot;y&quot;:-6.485039708312375},&quot;rotate&quot;:2.604614779879121,&quot;skewX&quot;:8.90117918517108e-17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3&quot;}},&quot;277e5388-c047-4a16-9b4e-fd8d900113f6&quot;:{&quot;type&quot;:&quot;FIGURE_OBJECT&quot;,&quot;id&quot;:&quot;277e5388-c047-4a16-9b4e-fd8d900113f6&quot;,&quot;name&quot;:&quot;Spheroidal cell&quot;,&quot;relativeTransform&quot;:{&quot;translate&quot;:{&quot;x&quot;:-16.739325059117718,&quot;y&quot;:-15.114572188461809},&quot;rotate&quot;:-0.08416955592993262,&quot;skewX&quot;:2.268928027592628e-17,&quot;scale&quot;:{&quot;x&quot;:0.0493730457428627,&quot;y&quot;:0.0493730457428627}},&quot;opacity&quot;:0.3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4&quot;}},&quot;07eea56f-a891-4ad6-8b36-9988f6faa3c1&quot;:{&quot;type&quot;:&quot;FIGURE_OBJECT&quot;,&quot;id&quot;:&quot;07eea56f-a891-4ad6-8b36-9988f6faa3c1&quot;,&quot;name&quot;:&quot;Spheroidal cell&quot;,&quot;relativeTransform&quot;:{&quot;translate&quot;:{&quot;x&quot;:-9.65093487316622,&quot;y&quot;:9.704358223600718},&quot;rotate&quot;:-1.6964408527033776,&quot;skewX&quot;:0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5&quot;}},&quot;2e346074-ab15-4552-ab56-00f0339c92e3&quot;:{&quot;type&quot;:&quot;FIGURE_OBJECT&quot;,&quot;id&quot;:&quot;2e346074-ab15-4552-ab56-00f0339c92e3&quot;,&quot;name&quot;:&quot;Spheroidal cell&quot;,&quot;relativeTransform&quot;:{&quot;translate&quot;:{&quot;x&quot;:-1.32979699018565,&quot;y&quot;:-10.285759542008059},&quot;rotate&quot;:-2.7900818772205946,&quot;skewX&quot;:8.90117918517108e-17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52&quot;}},&quot;4342f187-e3a4-481e-be06-b7c598b25f86&quot;:{&quot;type&quot;:&quot;FIGURE_OBJECT&quot;,&quot;id&quot;:&quot;4342f187-e3a4-481e-be06-b7c598b25f86&quot;,&quot;name&quot;:&quot;Spheroidal cell&quot;,&quot;relativeTransform&quot;:{&quot;translate&quot;:{&quot;x&quot;:22.897954236031403,&quot;y&quot;:23.61379232848781},&quot;rotate&quot;:2.862144403062558,&quot;skewX&quot;:0,&quot;scale&quot;:{&quot;x&quot;:0.0493730457428627,&quot;y&quot;:0.0493730457428627}},&quot;opacity&quot;:0.5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55&quot;}},&quot;01a04b56-ae17-4ed4-8012-1043401c8292&quot;:{&quot;type&quot;:&quot;FIGURE_OBJECT&quot;,&quot;id&quot;:&quot;01a04b56-ae17-4ed4-8012-1043401c8292&quot;,&quot;name&quot;:&quot;Spheroidal cell&quot;,&quot;relativeTransform&quot;:{&quot;translate&quot;:{&quot;x&quot;:14.53585825650062,&quot;y&quot;:0.947517812761431},&quot;rotate&quot;:2.2098379328802134,&quot;skewX&quot;:8.90117918517108e-17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6&quot;}},&quot;4be9378d-beb8-42c0-98f7-fc7b4799cd24&quot;:{&quot;type&quot;:&quot;FIGURE_OBJECT&quot;,&quot;id&quot;:&quot;4be9378d-beb8-42c0-98f7-fc7b4799cd24&quot;,&quot;name&quot;:&quot;Spheroidal cell&quot;,&quot;relativeTransform&quot;:{&quot;translate&quot;:{&quot;x&quot;:-0.8709527684455072,&quot;y&quot;:26.05354133818073},&quot;rotate&quot;:1.768503378545341,&quot;skewX&quot;:6.632251157578452e-17,&quot;scale&quot;:{&quot;x&quot;:0.0493730457428627,&quot;y&quot;:0.0493730457428627}},&quot;opacity&quot;:0.5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65&quot;}},&quot;592b02fa-3ec1-4377-a08b-7f3f0aa1ea72&quot;:{&quot;type&quot;:&quot;FIGURE_OBJECT&quot;,&quot;id&quot;:&quot;592b02fa-3ec1-4377-a08b-7f3f0aa1ea72&quot;,&quot;name&quot;:&quot;Spheroidal cell&quot;,&quot;relativeTransform&quot;:{&quot;translate&quot;:{&quot;x&quot;:-23.211422735841154,&quot;y&quot;:8.338923532211584},&quot;rotate&quot;:1.4168426339912303,&quot;skewX&quot;:0,&quot;scale&quot;:{&quot;x&quot;:0.0493730457428627,&quot;y&quot;:0.0493730457428627}},&quot;opacity&quot;:0.3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7&quot;}},&quot;39dd64ba-328d-46f5-86ea-dca9baac07c6&quot;:{&quot;type&quot;:&quot;FIGURE_OBJECT&quot;,&quot;id&quot;:&quot;39dd64ba-328d-46f5-86ea-dca9baac07c6&quot;,&quot;name&quot;:&quot;Spheroidal cell&quot;,&quot;relativeTransform&quot;:{&quot;translate&quot;:{&quot;x&quot;:-6.756333701605561,&quot;y&quot;:-0.9101510878557342},&quot;rotate&quot;:0.3232016094740133,&quot;skewX&quot;:-5.340707511102648e-16,&quot;scale&quot;:{&quot;x&quot;:0.0493730457428627,&quot;y&quot;:0.0493730457428627}},&quot;opacity&quot;:0.5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72&quot;}},&quot;cf2d56b9-9f2c-486b-a103-9a4beb3ff18f&quot;:{&quot;type&quot;:&quot;FIGURE_OBJECT&quot;,&quot;id&quot;:&quot;cf2d56b9-9f2c-486b-a103-9a4beb3ff18f&quot;,&quot;name&quot;:&quot;Spheroidal cell&quot;,&quot;relativeTransform&quot;:{&quot;translate&quot;:{&quot;x&quot;:-23.17723540063315,&quot;y&quot;:23.61356087049158},&quot;rotate&quot;:1.835740206291948,&quot;skewX&quot;:0,&quot;scale&quot;:{&quot;x&quot;:0.0462347125543613,&quot;y&quot;:0.0462347125543613}},&quot;opacity&quot;:0.5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75&quot;}},&quot;d51e1817-055b-45d0-8756-6aad042accf1&quot;:{&quot;type&quot;:&quot;FIGURE_OBJECT&quot;,&quot;id&quot;:&quot;d51e1817-055b-45d0-8756-6aad042accf1&quot;,&quot;name&quot;:&quot;Spheroidal cell&quot;,&quot;relativeTransform&quot;:{&quot;translate&quot;:{&quot;x&quot;:22.285231089537827,&quot;y&quot;:-5.617723960570597},&quot;rotate&quot;:0.7420991817747304,&quot;skewX&quot;:9.075712110370512e-17,&quot;scale&quot;:{&quot;x&quot;:0.0490161676439913,&quot;y&quot;:0.049016167643991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8&quot;}},&quot;2cb3cbd3-facc-4e20-9021-cc1ea6ec44c2&quot;:{&quot;type&quot;:&quot;FIGURE_OBJECT&quot;,&quot;id&quot;:&quot;2cb3cbd3-facc-4e20-9021-cc1ea6ec44c2&quot;,&quot;name&quot;:&quot;Spheroidal cell&quot;,&quot;relativeTransform&quot;:{&quot;translate&quot;:{&quot;x&quot;:31.285231089537827,&quot;y&quot;:0.0002760394293410684},&quot;rotate&quot;:0.7420991817747304,&quot;skewX&quot;:9.075712110370512e-17,&quot;scale&quot;:{&quot;x&quot;:0.0490161676439913,&quot;y&quot;:0.0490161676439913}},&quot;opacity&quot;:0.5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9&quot;}},&quot;fb1fea86-f31e-42e7-b9e7-c3720117ded3&quot;:{&quot;id&quot;:&quot;fb1fea86-f31e-42e7-b9e7-c3720117ded3&quot;,&quot;type&quot;:&quot;FIGURE_OBJECT&quot;,&quot;relativeTransform&quot;:{&quot;translate&quot;:{&quot;x&quot;:-218.80019376777415,&quot;y&quot;:-116.41622326409473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9]}],&quot;text&quot;:&quot;White blood cells in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,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6]}],&quot;text&quot;:&quot;culture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,&quot;_lastCaretLocation&quot;:{&quot;lineIndex&quot;:0,&quot;runIndex&quot;:-1,&quot;charIndex&quot;:-1,&quot;endOfLine&quot;:true}},&quot;format&quot;:&quot;BETTER_TEXT&quot;,&quot;size&quot;:{&quot;x&quot;:100.38035586349916,&quot;y&quot;:67.71999999999998},&quot;targetSize&quot;:{&quot;x&quot;:100.38035586349916,&quot;y&quot;:67.71999999999998},&quot;verticalAlign&quot;:&quot;TOP&quot;},&quot;parent&quot;:{&quot;type&quot;:&quot;CHILD&quot;,&quot;parentId&quot;:&quot;30c93757-7b7d-413c-b3a3-2bc68a32d3bf&quot;,&quot;order&quot;:&quot;05&quot;}},&quot;6ef54dfd-e46f-4094-9312-b693e8d48ad7&quot;:{&quot;relativeTransform&quot;:{&quot;translate&quot;:{&quot;x&quot;:-15.82882321258851,&quot;y&quot;:-57.79139183590542},&quot;rotate&quot;:0,&quot;skewX&quot;:0,&quot;scale&quot;:{&quot;x&quot;:1,&quot;y&quot;:1}},&quot;type&quot;:&quot;FIGURE_OBJECT&quot;,&quot;id&quot;:&quot;6ef54dfd-e46f-4094-9312-b693e8d48ad7&quot;,&quot;name&quot;:&quot;Petri dish with cells&quot;,&quot;opacity&quot;:1,&quot;source&quot;:{&quot;id&quot;:&quot;5f6126e51ad2c000b63ff478&quot;,&quot;type&quot;:&quot;ASSETS&quot;},&quot;pathStyles&quot;:[{&quot;type&quot;:&quot;FILL&quot;,&quot;fillStyle&quot;:&quot;rgb(0,0,0)&quot;}],&quot;isLocked&quot;:false,&quot;parent&quot;:{&quot;type&quot;:&quot;CHILD&quot;,&quot;parentId&quot;:&quot;30c93757-7b7d-413c-b3a3-2bc68a32d3bf&quot;,&quot;order&quot;:&quot;07&quot;}},&quot;96cc0880-abd1-4155-bffa-342a4670ea58&quot;:{&quot;type&quot;:&quot;FIGURE_OBJECT&quot;,&quot;id&quot;:&quot;96cc0880-abd1-4155-bffa-342a4670ea58&quot;,&quot;name&quot;:&quot;Petri dish&quot;,&quot;relativeTransform&quot;:{&quot;translate&quot;:{&quot;x&quot;:0,&quot;y&quot;:3.0439637789168854e-14},&quot;rotate&quot;:0,&quot;skewX&quot;:0,&quot;scale&quot;:{&quot;x&quot;:0.32810992752696266,&quot;y&quot;:0.32953832068411953}},&quot;opacity&quot;:1,&quot;image&quot;:{&quot;url&quot;:&quot;https://icons.biorender.com/biorender/5ee0f3bac4e9c30027d95cee/20200611181518/image/petri-dish-2.png&quot;,&quot;fallbackUrl&quot;:&quot;https://res.cloudinary.com/dlcjuc3ej/image/upload/v1591899318/jdx6mgytawhncb5ao57x.svg#/keystone/api/icons/5ee0f3bac4e9c30027d95cee/20200611181518/image/petri-dish-2.svg&quot;,&quot;size&quot;:{&quot;x&quot;:325,&quot;y&quot;:243},&quot;isPremium&quot;:false,&quot;isPacked&quot;:true},&quot;source&quot;:{&quot;id&quot;:&quot;5ee0f3bac4e9c30027d95cee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02&quot;}},&quot;38515bb7-ab3b-4066-b216-b04089673a72&quot;:{&quot;type&quot;:&quot;FIGURE_OBJECT&quot;,&quot;id&quot;:&quot;38515bb7-ab3b-4066-b216-b04089673a72&quot;,&quot;name&quot;:&quot;Spheroidal cell&quot;,&quot;relativeTransform&quot;:{&quot;translate&quot;:{&quot;x&quot;:-19.425896933318544,&quot;y&quot;:9.588812094351498},&quot;rotate&quot;:0,&quot;skewX&quot;:0,&quot;scale&quot;:{&quot;x&quot;:0.0852981264412588,&quot;y&quot;:0.049828585592234305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05&quot;}},&quot;3c7bce6d-64e9-46ca-a1c8-3edb2667883a&quot;:{&quot;type&quot;:&quot;FIGURE_OBJECT&quot;,&quot;id&quot;:&quot;3c7bce6d-64e9-46ca-a1c8-3edb2667883a&quot;,&quot;name&quot;:&quot;Spheroidal cell&quot;,&quot;relativeTransform&quot;:{&quot;translate&quot;:{&quot;x&quot;:9.797497103948867,&quot;y&quot;:3.7031072026202687},&quot;rotate&quot;:-0.8463207732081177,&quot;skewX&quot;:0.510222219508878,&quot;scale&quot;:{&quot;x&quot;:0.059108167157916336,&quot;y&quot;:0.07190689880266832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1&quot;}},&quot;a6fa5603-e2da-41df-ac93-dc6e1bbc559a&quot;:{&quot;type&quot;:&quot;FIGURE_OBJECT&quot;,&quot;id&quot;:&quot;a6fa5603-e2da-41df-ac93-dc6e1bbc559a&quot;,&quot;name&quot;:&quot;Spheroidal cell&quot;,&quot;relativeTransform&quot;:{&quot;translate&quot;:{&quot;x&quot;:-13.869595831821135,&quot;y&quot;:3.94006794383412},&quot;rotate&quot;:-0.926375252392621,&quot;skewX&quot;:0.49634572513337955,&quot;scale&quot;:{&quot;x&quot;:0.05707215305181976,&quot;y&quot;:0.07447213337783769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12&quot;}},&quot;a4dd00c3-f21d-4473-b964-976c5a926059&quot;:{&quot;type&quot;:&quot;FIGURE_OBJECT&quot;,&quot;id&quot;:&quot;a4dd00c3-f21d-4473-b964-976c5a926059&quot;,&quot;name&quot;:&quot;Spheroidal cell&quot;,&quot;relativeTransform&quot;:{&quot;translate&quot;:{&quot;x&quot;:-14.610569684082424,&quot;y&quot;:-7.679112035570555},&quot;rotate&quot;:-1.9654386703781495,&quot;skewX&quot;:-0.38070896204738713,&quot;scale&quot;:{&quot;x&quot;:0.05244759817258195,&quot;y&quot;:0.0810386965719512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15&quot;}},&quot;9a609b5a-83c1-4c8c-8ab4-4b539232b553&quot;:{&quot;type&quot;:&quot;FIGURE_OBJECT&quot;,&quot;id&quot;:&quot;9a609b5a-83c1-4c8c-8ab4-4b539232b553&quot;,&quot;name&quot;:&quot;Spheroidal cell&quot;,&quot;relativeTransform&quot;:{&quot;translate&quot;:{&quot;x&quot;:3.3635926524638653,&quot;y&quot;:-2.2444568680364454},&quot;rotate&quot;:-2.5159960916615227,&quot;skewX&quot;:-0.49147044129349876,&quot;scale&quot;:{&quot;x&quot;:0.0661656879995073,&quot;y&quot;:0.0642369953784376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2&quot;}},&quot;f08272b8-8e92-4280-abb1-e3a90be2cbb0&quot;:{&quot;type&quot;:&quot;FIGURE_OBJECT&quot;,&quot;id&quot;:&quot;f08272b8-8e92-4280-abb1-e3a90be2cbb0&quot;,&quot;name&quot;:&quot;Spheroidal cell&quot;,&quot;relativeTransform&quot;:{&quot;translate&quot;:{&quot;x&quot;:13.676072953526152,&quot;y&quot;:-13.804184141393769},&quot;rotate&quot;:-2.5159960916615227,&quot;skewX&quot;:-0.49147044129349876,&quot;scale&quot;:{&quot;x&quot;:0.0661656879995073,&quot;y&quot;:0.0642369953784376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22&quot;}},&quot;56217243-a264-4a47-afd6-3df467926a74&quot;:{&quot;type&quot;:&quot;FIGURE_OBJECT&quot;,&quot;id&quot;:&quot;56217243-a264-4a47-afd6-3df467926a74&quot;,&quot;name&quot;:&quot;Spheroidal cell&quot;,&quot;relativeTransform&quot;:{&quot;translate&quot;:{&quot;x&quot;:-24.806032841823598,&quot;y&quot;:3.710311965114254},&quot;rotate&quot;:-2.5159960916615227,&quot;skewX&quot;:-0.49147044129349876,&quot;scale&quot;:{&quot;x&quot;:0.0661656879995073,&quot;y&quot;:0.0642369953784376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25&quot;}},&quot;1972258b-7a20-4b11-a7ba-fc6f7c47e4ea&quot;:{&quot;type&quot;:&quot;FIGURE_OBJECT&quot;,&quot;id&quot;:&quot;1972258b-7a20-4b11-a7ba-fc6f7c47e4ea&quot;,&quot;name&quot;:&quot;Spheroidal cell&quot;,&quot;relativeTransform&quot;:{&quot;translate&quot;:{&quot;x&quot;:14.559037641003089,&quot;y&quot;:9.58946273441271},&quot;rotate&quot;:-2.5159960916615227,&quot;skewX&quot;:-0.49147044129349876,&quot;scale&quot;:{&quot;x&quot;:0.0661656879995073,&quot;y&quot;:0.0642369953784376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3&quot;}},&quot;626c0682-8568-41c3-b4e6-8d01167a553a&quot;:{&quot;type&quot;:&quot;FIGURE_OBJECT&quot;,&quot;id&quot;:&quot;626c0682-8568-41c3-b4e6-8d01167a553a&quot;,&quot;name&quot;:&quot;Spheroidal cell&quot;,&quot;relativeTransform&quot;:{&quot;translate&quot;:{&quot;x&quot;:-2.558637604301736,&quot;y&quot;:3.710207930856042},&quot;rotate&quot;:0.748623188197894,&quot;skewX&quot;:-0.5122423444553169,&quot;scale&quot;:{&quot;x&quot;:0.06197548695969938,&quot;y&quot;:0.06858009840244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35&quot;}},&quot;36b1e80d-d4e5-4396-90ed-01b3c6ae37cc&quot;:{&quot;type&quot;:&quot;FIGURE_OBJECT&quot;,&quot;id&quot;:&quot;36b1e80d-d4e5-4396-90ed-01b3c6ae37cc&quot;,&quot;name&quot;:&quot;Spheroidal cell&quot;,&quot;relativeTransform&quot;:{&quot;translate&quot;:{&quot;x&quot;:-3.6127828708986462,&quot;y&quot;:-8.034416082944393},&quot;rotate&quot;:0.21463650283401195,&quot;skewX&quot;:-0.23050102086581117,&quot;scale&quot;:{&quot;x&quot;:0.08179191886647115,&quot;y&quot;:0.051964607911623446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4&quot;}},&quot;683b09e8-1b57-4cfc-88d6-1b90527f4273&quot;:{&quot;type&quot;:&quot;FIGURE_OBJECT&quot;,&quot;id&quot;:&quot;683b09e8-1b57-4cfc-88d6-1b90527f4273&quot;,&quot;name&quot;:&quot;Spheroidal cell&quot;,&quot;relativeTransform&quot;:{&quot;translate&quot;:{&quot;x&quot;:-9.776931400170042,&quot;y&quot;:-13.647678389069668},&quot;rotate&quot;:2.8069029920743613,&quot;skewX&quot;:0.3365470634331307,&quot;scale&quot;:{&quot;x&quot;:0.07759893077413796,&quot;y&quot;:0.054772468535765124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5&quot;}},&quot;26dd0824-f2fe-4c27-83e8-bf642ce33c1a&quot;:{&quot;type&quot;:&quot;FIGURE_OBJECT&quot;,&quot;id&quot;:&quot;26dd0824-f2fe-4c27-83e8-bf642ce33c1a&quot;,&quot;name&quot;:&quot;Spheroidal cell&quot;,&quot;relativeTransform&quot;:{&quot;translate&quot;:{&quot;x&quot;:7.7895396478885175,&quot;y&quot;:-8.23458335881072},&quot;rotate&quot;:-0.049245904005049634,&quot;skewX&quot;:0.055386261468294555,&quot;scale&quot;:{&quot;x&quot;:0.08509932573623884,&quot;y&quot;:0.049944990250675295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52&quot;}},&quot;cead025c-a5aa-4c98-aaaf-5ec2919323b5&quot;:{&quot;type&quot;:&quot;FIGURE_OBJECT&quot;,&quot;id&quot;:&quot;cead025c-a5aa-4c98-aaaf-5ec2919323b5&quot;,&quot;name&quot;:&quot;Spheroidal cell&quot;,&quot;relativeTransform&quot;:{&quot;translate&quot;:{&quot;x&quot;:3.3636463747288285,&quot;y&quot;:9.345127844685573},&quot;rotate&quot;:-1.783739448710372,&quot;skewX&quot;:-0.2288534386923785,&quot;scale&quot;:{&quot;x&quot;:0.05057819381577683,&quot;y&quot;:0.0840339417757085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55&quot;}},&quot;f67f4dc3-4f27-4ed3-87cf-617d3a27099b&quot;:{&quot;type&quot;:&quot;FIGURE_OBJECT&quot;,&quot;id&quot;:&quot;f67f4dc3-4f27-4ed3-87cf-617d3a27099b&quot;,&quot;name&quot;:&quot;Spheroidal cell&quot;,&quot;relativeTransform&quot;:{&quot;translate&quot;:{&quot;x&quot;:19.89313468392398,&quot;y&quot;:-8.234775814045651},&quot;rotate&quot;:-2.9305436927848523,&quot;skewX&quot;:-0.22700600285422115,&quot;scale&quot;:{&quot;x&quot;:0.08189966652317751,&quot;y&quot;:0.051896242984489596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6&quot;}},&quot;542d2279-6cc5-433e-947b-714f664170c1&quot;:{&quot;type&quot;:&quot;FIGURE_OBJECT&quot;,&quot;id&quot;:&quot;542d2279-6cc5-433e-947b-714f664170c1&quot;,&quot;name&quot;:&quot;Spheroidal cell&quot;,&quot;relativeTransform&quot;:{&quot;translate&quot;:{&quot;x&quot;:-13.70424536931599,&quot;y&quot;:15.269294656671079},&quot;rotate&quot;:2.975505241631377,&quot;skewX&quot;:0.18183414861913827,&quot;scale&quot;:{&quot;x&quot;:0.0831332045365686,&quot;y&quot;:0.05112620183389988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62&quot;}},&quot;40a13b34-29f6-46bc-b3ad-66b77e890dd6&quot;:{&quot;type&quot;:&quot;FIGURE_OBJECT&quot;,&quot;id&quot;:&quot;40a13b34-29f6-46bc-b3ad-66b77e890dd6&quot;,&quot;name&quot;:&quot;Spheroidal cell&quot;,&quot;relativeTransform&quot;:{&quot;translate&quot;:{&quot;x&quot;:-8.700232472874195,&quot;y&quot;:-2.001880044367462},&quot;rotate&quot;:2.4753400143131428,&quot;skewX&quot;:0.5012282844650058,&quot;scale&quot;:{&quot;x&quot;:0.06471347356632762,&quot;y&quot;:0.0656785173164781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65&quot;}},&quot;c46e87d9-bed1-408d-8f39-cba726025bdf&quot;:{&quot;type&quot;:&quot;FIGURE_OBJECT&quot;,&quot;id&quot;:&quot;c46e87d9-bed1-408d-8f39-cba726025bdf&quot;,&quot;name&quot;:&quot;Spheroidal cell&quot;,&quot;relativeTransform&quot;:{&quot;translate&quot;:{&quot;x&quot;:20.685948772275786,&quot;y&quot;:4.351072410980127},&quot;rotate&quot;:1.901150660456436,&quot;skewX&quot;:0.3331155556579745,&quot;scale&quot;:{&quot;x&quot;:0.05165079101636749,&quot;y&quot;:0.08228886548685449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7&quot;}},&quot;16c2e3c8-7fc4-4959-b64f-4d55d23daa86&quot;:{&quot;type&quot;:&quot;FIGURE_OBJECT&quot;,&quot;id&quot;:&quot;16c2e3c8-7fc4-4959-b64f-4d55d23daa86&quot;,&quot;name&quot;:&quot;Spheroidal cell&quot;,&quot;relativeTransform&quot;:{&quot;translate&quot;:{&quot;x&quot;:-7.97100192808556,&quot;y&quot;:9.5889056506184},&quot;rotate&quot;:1.311148199372639,&quot;skewX&quot;:-0.2728342398676012,&quot;scale&quot;:{&quot;x&quot;:0.05094696184787076,&quot;y&quot;:0.0834256811412421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72&quot;}},&quot;519045f7-bde4-435e-915f-0171298aabbb&quot;:{&quot;type&quot;:&quot;FIGURE_OBJECT&quot;,&quot;id&quot;:&quot;519045f7-bde4-435e-915f-0171298aabbb&quot;,&quot;name&quot;:&quot;Spheroidal cell&quot;,&quot;relativeTransform&quot;:{&quot;translate&quot;:{&quot;x&quot;:14.558508312439631,&quot;y&quot;:-2.2410341096526087},&quot;rotate&quot;:0.1932243717423272,&quot;skewX&quot;:-0.20939362595655994,&quot;scale&quot;:{&quot;x&quot;:0.08241541859280863,&quot;y&quot;:0.05157147857532524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75&quot;}},&quot;3516e197-e8c7-48c1-a8b0-99b2d1a35671&quot;:{&quot;type&quot;:&quot;FIGURE_OBJECT&quot;,&quot;id&quot;:&quot;3516e197-e8c7-48c1-a8b0-99b2d1a35671&quot;,&quot;name&quot;:&quot;Spheroidal cell&quot;,&quot;relativeTransform&quot;:{&quot;translate&quot;:{&quot;x&quot;:-2.558726264357866,&quot;y&quot;:14.978278779289626},&quot;rotate&quot;:2.0056082460460383,&quot;skewX&quot;:0.406785960335082,&quot;scale&quot;:{&quot;x&quot;:0.04965344142147306,&quot;y&quot;:0.0750628730912959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8&quot;}},&quot;0c642a56-cd8c-4d78-963e-47f486847ad9&quot;:{&quot;type&quot;:&quot;FIGURE_OBJECT&quot;,&quot;id&quot;:&quot;0c642a56-cd8c-4d78-963e-47f486847ad9&quot;,&quot;name&quot;:&quot;Spheroidal cell&quot;,&quot;relativeTransform&quot;:{&quot;translate&quot;:{&quot;x&quot;:25.386209338696077,&quot;y&quot;:-2.0057024979489375},&quot;rotate&quot;:0.4917609935721866,&quot;skewX&quot;:-0.4388391404542045,&quot;scale&quot;:{&quot;x&quot;:0.07080486363337095,&quot;y&quot;:0.059163495967555824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85&quot;}},&quot;20ef5f29-a063-4ee3-820f-87e8a12db97e&quot;:{&quot;type&quot;:&quot;FIGURE_OBJECT&quot;,&quot;id&quot;:&quot;20ef5f29-a063-4ee3-820f-87e8a12db97e&quot;,&quot;name&quot;:&quot;Spheroidal cell&quot;,&quot;relativeTransform&quot;:{&quot;translate&quot;:{&quot;x&quot;:31.52285711702356,&quot;y&quot;:3.5081206066607855},&quot;rotate&quot;:0.4917609935721866,&quot;skewX&quot;:-0.4388391404542045,&quot;scale&quot;:{&quot;x&quot;:0.07080486363337095,&quot;y&quot;:0.059163495967555824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9&quot;}},&quot;e0d66ca7-2546-44b9-9e52-3ad1cfc41256&quot;:{&quot;type&quot;:&quot;FIGURE_OBJECT&quot;,&quot;id&quot;:&quot;e0d66ca7-2546-44b9-9e52-3ad1cfc41256&quot;,&quot;relativeTransform&quot;:{&quot;translate&quot;:{&quot;x&quot;:-119.42397242531756,&quot;y&quot;:-57.791391835905394},&quot;rotate&quot;:0,&quot;skewX&quot;:0,&quot;scale&quot;:{&quot;x&quot;:1,&quot;y&quot;:1}},&quot;opacity&quot;:1,&quot;path&quot;:{&quot;type&quot;:&quot;POLY_LINE&quot;,&quot;points&quot;:[{&quot;x&quot;:-29,&quot;y&quot;:0},{&quot;x&quot;:29,&quot;y&quot;:0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6.243261054421771,&quot;lineJoin&quot;:&quot;round&quot;}],&quot;pathMarkers&quot;:{&quot;markerEnd&quot;:{&quot;type&quot;:&quot;PATH&quot;,&quot;units&quot;:{&quot;type&quot;:&quot;STROKE_WIDTH&quot;,&quot;scale&quot;:0.6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30c93757-7b7d-413c-b3a3-2bc68a32d3bf&quot;,&quot;order&quot;:&quot;1&quot;}},&quot;0a1c710c-4bc0-4b02-aa7f-426ee68b9a72&quot;:{&quot;id&quot;:&quot;0a1c710c-4bc0-4b02-aa7f-426ee68b9a72&quot;,&quot;type&quot;:&quot;FIGURE_OBJECT&quot;,&quot;relativeTransform&quot;:{&quot;translate&quot;:{&quot;x&quot;:-118.31838536257018,&quot;y&quot;:-93.48143438339117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italic&quot;,&quot;decoration&quot;:&quot;none&quot;,&quot;script&quot;:&quot;none&quot;},&quot;range&quot;:[0,15]}],&quot;text&quot;:&quot;Yamanaka factors&quot;,&quot;baseStyle&quot;:{&quot;fontFamily&quot;:&quot;Roboto&quot;,&quot;fontSize&quot;:14.666666666666666,&quot;color&quot;:&quot;black&quot;,&quot;fontWeight&quot;:&quot;normal&quot;,&quot;fontStyle&quot;:&quot;italic&quot;,&quot;decoration&quot;:&quot;none&quot;,&quot;script&quot;:&quot;none&quot;}}],&quot;verticalAlign&quot;:&quot;TOP&quot;,&quot;_lastCaretLocation&quot;:{&quot;lineIndex&quot;:0,&quot;runIndex&quot;:-1,&quot;charIndex&quot;:-1,&quot;endOfLine&quot;:true}},&quot;format&quot;:&quot;BETTER_TEXT&quot;,&quot;size&quot;:{&quot;x&quot;:100.58268229166667,&quot;y&quot;:34.57333333333333},&quot;targetSize&quot;:{&quot;x&quot;:66.35726276291098,&quot;y&quot;:22.561469339389763},&quot;verticalAlign&quot;:&quot;TOP&quot;},&quot;parent&quot;:{&quot;type&quot;:&quot;CHILD&quot;,&quot;parentId&quot;:&quot;30c93757-7b7d-413c-b3a3-2bc68a32d3bf&quot;,&quot;order&quot;:&quot;12&quot;}},&quot;5673f015-139e-47fd-90b5-a634cee35810&quot;:{&quot;id&quot;:&quot;5673f015-139e-47fd-90b5-a634cee35810&quot;,&quot;type&quot;:&quot;FIGURE_OBJECT&quot;,&quot;relativeTransform&quot;:{&quot;translate&quot;:{&quot;x&quot;:-15.828823212588508,&quot;y&quot;:-122.0489345021814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9]}],&quot;text&quot;:&quot;Stem cells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,&quot;_lastCaretLocation&quot;:{&quot;lineIndex&quot;:0,&quot;runIndex&quot;:-1,&quot;charIndex&quot;:-1,&quot;endOfLine&quot;:true}},&quot;format&quot;:&quot;BETTER_TEXT&quot;,&quot;size&quot;:{&quot;x&quot;:67.482421875,&quot;y&quot;:34.57333333333333},&quot;targetSize&quot;:{&quot;x&quot;:66.35726276291098,&quot;y&quot;:22.56146933938976},&quot;verticalAlign&quot;:&quot;TOP&quot;},&quot;parent&quot;:{&quot;type&quot;:&quot;CHILD&quot;,&quot;parentId&quot;:&quot;30c93757-7b7d-413c-b3a3-2bc68a32d3bf&quot;,&quot;order&quot;:&quot;15&quot;}},&quot;2a5929f8-98ff-4a46-ae4b-ab2617f28fb4&quot;:{&quot;type&quot;:&quot;FIGURE_OBJECT&quot;,&quot;id&quot;:&quot;2a5929f8-98ff-4a46-ae4b-ab2617f28fb4&quot;,&quot;name&quot;:&quot;Spheroidal cell&quot;,&quot;relativeTransform&quot;:{&quot;translate&quot;:{&quot;x&quot;:232.75196347823686,&quot;y&quot;:-248.10956435199017},&quot;rotate&quot;:0,&quot;skewX&quot;:0,&quot;scale&quot;:{&quot;x&quot;:0.2703672074251764,&quot;y&quot;:0.2676904060678918}},&quot;opacity&quot;:1,&quot;image&quot;:{&quot;url&quot;:&quot;https://icons.biorender.com/biorender/5f35964d8d485800287e50b6/spheroidal-cell.png&quot;,&quot;fallbackUrl&quot;:&quot;https://res.cloudinary.com/dlcjuc3ej/image/upload/v1597347396/bcrb23qdl2txqiek1ew1.svg#/keystone/api/icons/5f35964d8d485800287e50b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f621b2f-9a11-4de7-b18f-6dd8552bbafe&quot;,&quot;order&quot;:&quot;2&quot;}},&quot;17cf821b-151c-4c43-9a2c-4393274aff9b&quot;:{&quot;type&quot;:&quot;FIGURE_OBJECT&quot;,&quot;id&quot;:&quot;17cf821b-151c-4c43-9a2c-4393274aff9b&quot;,&quot;relativeTransform&quot;:{&quot;translate&quot;:{&quot;x&quot;:271.06714124984404,&quot;y&quot;:-254.85323133366342},&quot;rotate&quot;:0,&quot;skewX&quot;:0,&quot;scale&quot;:{&quot;x&quot;:1,&quot;y&quot;:1}},&quot;opacity&quot;:1,&quot;path&quot;:{&quot;type&quot;:&quot;ARC&quot;,&quot;size&quot;:{&quot;x&quot;:31.254519500337768,&quot;y&quot;:31.254519500337768},&quot;startAngle&quot;:3.141592653589793,&quot;sweepAngle&quot;:6.283185307179586,&quot;selectedObjectIds&quot;:[&quot;27e65f78-9141-4cbb-a00d-79d58b75b6d1&quot;]},&quot;pathStyles&quot;:[{&quot;type&quot;:&quot;FILL&quot;,&quot;fillStyle&quot;:&quot;rgba(0,0,0,0)&quot;},{&quot;type&quot;:&quot;STROKE&quot;,&quot;strokeStyle&quot;:&quot;rgba(157, 52, 60, 1)&quot;,&quot;lineWidth&quot;:2.7440723966070366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thPattern&quot;:{&quot;type&quot;:&quot;ROW&quot;,&quot;patternObject&quot;:{&quot;name&quot;:&quot;triangle&quot;,&quot;path&quot;:{&quot;type&quot;:&quot;SPLINE&quot;,&quot;spline&quot;:{&quot;points&quot;:[{&quot;x&quot;:0,&quot;y&quot;:0,&quot;isEndPoint&quot;:true},{&quot;x&quot;:1,&quot;y&quot;:0.5,&quot;isEndPoint&quot;:true},{&quot;x&quot;:1,&quot;y&quot;:-0.5,&quot;isEndPoint&quot;:true}],&quot;closed&quot;:true}},&quot;pathStyles&quot;:[{&quot;type&quot;:&quot;FILL&quot;,&quot;fillStyle&quot;:&quot;context-stroke&quot;}]},&quot;bending&quot;:true,&quot;patternTransform&quot;:{},&quot;xUnits&quot;:&quot;PATH_LENGTH&quot;,&quot;yUnits&quot;:&quot;STROKE_WIDTH&quot;,&quot;isPremium&quot;:false},&quot;parent&quot;:{&quot;type&quot;:&quot;CHILD&quot;,&quot;parentId&quot;:&quot;6f621b2f-9a11-4de7-b18f-6dd8552bbafe&quot;,&quot;order&quot;:&quot;5&quot;}},&quot;b994bd10-4409-4a8d-9580-132feab8c27e&quot;:{&quot;id&quot;:&quot;b994bd10-4409-4a8d-9580-132feab8c27e&quot;,&quot;type&quot;:&quot;FIGURE_OBJECT&quot;,&quot;relativeTransform&quot;:{&quot;translate&quot;:{&quot;x&quot;:238.93040091654117,&quot;y&quot;:-207.09517886045086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1]}],&quot;text&quot;:&quot;Self-renewal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6f621b2f-9a11-4de7-b18f-6dd8552bbafe&quot;,&quot;order&quot;:&quot;7&quot;}},&quot;5b360936-beb7-4715-9bda-ccc6d7e8c27c&quot;:{&quot;type&quot;:&quot;FIGURE_OBJECT&quot;,&quot;id&quot;:&quot;5b360936-beb7-4715-9bda-ccc6d7e8c27c&quot;,&quot;relativeTransform&quot;:{&quot;translate&quot;:{&quot;x&quot;:1.9751092170197833,&quot;y&quot;:-45.827291210627536},&quot;rotate&quot;:0},&quot;opacity&quot;:1,&quot;path&quot;:{&quot;type&quot;:&quot;POLY_LINE&quot;,&quot;points&quot;:[{&quot;x&quot;:32.335642175658236,&quot;y&quot;:-64.68614263504611},{&quot;x&quot;:63.5264553920265,&quot;y&quot;:-151.9251472684978},{&quot;x&quot;:165.2875567488824,&quot;y&quot;:-188.97319281543463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1.6182488862161666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30c93757-7b7d-413c-b3a3-2bc68a32d3bf&quot;,&quot;order&quot;:&quot;57&quot;}},&quot;6ed53026-ca3a-449e-9371-f8e8483c581a&quot;:{&quot;type&quot;:&quot;FIGURE_OBJECT&quot;,&quot;id&quot;:&quot;6ed53026-ca3a-449e-9371-f8e8483c581a&quot;,&quot;parent&quot;:{&quot;type&quot;:&quot;CHILD&quot;,&quot;parentId&quot;:&quot;30c93757-7b7d-413c-b3a3-2bc68a32d3bf&quot;,&quot;order&quot;:&quot;72&quot;},&quot;relativeTransform&quot;:{&quot;translate&quot;:{&quot;x&quot;:-36.285640415371105,&quot;y&quot;:32.57889283760921},&quot;rotate&quot;:0,&quot;skewX&quot;:0,&quot;scale&quot;:{&quot;x&quot;:1,&quot;y&quot;:1}}},&quot;e2f6f0c2-4d62-4c85-9499-b79cb535de49&quot;:{&quot;type&quot;:&quot;FIGURE_OBJECT&quot;,&quot;id&quot;:&quot;e2f6f0c2-4d62-4c85-9499-b79cb535de49&quot;,&quot;parent&quot;:{&quot;type&quot;:&quot;CHILD&quot;,&quot;parentId&quot;:&quot;6ed53026-ca3a-449e-9371-f8e8483c581a&quot;,&quot;order&quot;:&quot;2&quot;},&quot;relativeTransform&quot;:{&quot;translate&quot;:{&quot;x&quot;:-163.6491582788534,&quot;y&quot;:138.99740771163698},&quot;rotate&quot;:0,&quot;skewX&quot;:0,&quot;scale&quot;:{&quot;x&quot;:1,&quot;y&quot;:1}}},&quot;6005590b-3058-45fb-898d-e52f8443ce9e&quot;:{&quot;id&quot;:&quot;6005590b-3058-45fb-898d-e52f8443ce9e&quot;,&quot;name&quot;:&quot;Spheroidal cell&quot;,&quot;type&quot;:&quot;FIGURE_OBJECT&quot;,&quot;relativeTransform&quot;:{&quot;translate&quot;:{&quot;x&quot;:420.9154234136645,&quot;y&quot;:-89.00550948338942},&quot;rotate&quot;:0,&quot;skewX&quot;:0,&quot;scale&quot;:{&quot;x&quot;:0.4657473845236752,&quot;y&quot;:0.4657473845236752}},&quot;image&quot;:{&quot;url&quot;:&quot;https://icons.biorender.com/biorender/5f35964d8d485800287e5088/spheroidal-cell.png&quot;,&quot;fallbackUrl&quot;:&quot;https://res.cloudinary.com/dlcjuc3ej/image/upload/v1597347396/sxlgoey3nfd1xrehxyfp.svg#/keystone/api/icons/5f35964d8d485800287e5088/spheroidal-cell.svg&quot;,&quot;isPremium&quot;:false,&quot;isPacked&quot;:true,&quot;size&quot;:{&quot;x&quot;:100,&quot;y&quot;:98.08917197452229}},&quot;source&quot;:{&quot;id&quot;:&quot;5f32bc680be41f0028c4b1b3&quot;,&quot;type&quot;:&quot;ASSETS&quot;},&quot;parent&quot;:{&quot;type&quot;:&quot;CHILD&quot;,&quot;parentId&quot;:&quot;e2f6f0c2-4d62-4c85-9499-b79cb535de49&quot;,&quot;order&quot;:&quot;2&quot;}},&quot;eb500afb-f02b-49c3-b8b6-6a40868437f8&quot;:{&quot;type&quot;:&quot;FIGURE_OBJECT&quot;,&quot;id&quot;:&quot;eb500afb-f02b-49c3-b8b6-6a40868437f8&quot;,&quot;parent&quot;:{&quot;type&quot;:&quot;CHILD&quot;,&quot;parentId&quot;:&quot;e2f6f0c2-4d62-4c85-9499-b79cb535de49&quot;,&quot;order&quot;:&quot;5&quot;},&quot;relativeTransform&quot;:{&quot;translate&quot;:{&quot;x&quot;:185.38345686961256,&quot;y&quot;:-6.557789639723568},&quot;rotate&quot;:0}},&quot;28825155-5a76-4587-aaec-bd7aa9f2ac21&quot;:{&quot;type&quot;:&quot;FIGURE_OBJECT&quot;,&quot;id&quot;:&quot;28825155-5a76-4587-aaec-bd7aa9f2ac21&quot;,&quot;relativeTransform&quot;:{&quot;translate&quot;:{&quot;x&quot;:262.5793271277975,&quot;y&quot;:-94.87729593484873},&quot;rotate&quot;:0},&quot;opacity&quot;:1,&quot;path&quot;:{&quot;type&quot;:&quot;STAR_POLY&quot;,&quot;size&quot;:{&quot;x&quot;:9.231304469336635,&quot;y&quot;:9.231304469336658},&quot;startAngle&quot;:-1.5707963267948966,&quot;corners&quot;:6,&quot;cornerRounding&quot;:{&quot;type&quot;:&quot;ARC_LENGTH&quot;,&quot;global&quot;:0}},&quot;pathStyles&quot;:[{&quot;type&quot;:&quot;FILL&quot;,&quot;fillStyle&quot;:&quot;rgba(49,126,194,1)&quot;},{&quot;type&quot;:&quot;STROKE&quot;,&quot;strokeStyle&quot;:&quot;#95AAD3&quot;,&quot;lineWidth&quot;:1.7110271676796236,&quot;lineJoin&quot;:&quot;round&quot;}],&quot;isLocked&quot;:false,&quot;parent&quot;:{&quot;type&quot;:&quot;CHILD&quot;,&quot;parentId&quot;:&quot;eb500afb-f02b-49c3-b8b6-6a40868437f8&quot;,&quot;order&quot;:&quot;1&quot;}},&quot;33b1c6cd-b25a-4063-9aca-9154de0946df&quot;:{&quot;type&quot;:&quot;FIGURE_OBJECT&quot;,&quot;id&quot;:&quot;33b1c6cd-b25a-4063-9aca-9154de0946df&quot;,&quot;relativeTransform&quot;:{&quot;translate&quot;:{&quot;x&quot;:271.13446296619566,&quot;y&quot;:-71.96235314414919},&quot;rotate&quot;:0},&quot;opacity&quot;:1,&quot;path&quot;:{&quot;type&quot;:&quot;STAR_POLY&quot;,&quot;size&quot;:{&quot;x&quot;:9.231304469336635,&quot;y&quot;:9.231304469336658},&quot;startAngle&quot;:-1.5707963267948966,&quot;corners&quot;:6,&quot;cornerRounding&quot;:{&quot;type&quot;:&quot;ARC_LENGTH&quot;,&quot;global&quot;:0}},&quot;pathStyles&quot;:[{&quot;type&quot;:&quot;FILL&quot;,&quot;fillStyle&quot;:&quot;#EEF4FB&quot;},{&quot;type&quot;:&quot;STROKE&quot;,&quot;strokeStyle&quot;:&quot;#95AAD3&quot;,&quot;lineWidth&quot;:1.7110271676796236,&quot;lineJoin&quot;:&quot;round&quot;}],&quot;isLocked&quot;:false,&quot;parent&quot;:{&quot;type&quot;:&quot;CHILD&quot;,&quot;parentId&quot;:&quot;eb500afb-f02b-49c3-b8b6-6a40868437f8&quot;,&quot;order&quot;:&quot;2&quot;}},&quot;b5129698-f8a7-46bc-a395-63998c9591b8&quot;:{&quot;type&quot;:&quot;FIGURE_OBJECT&quot;,&quot;id&quot;:&quot;b5129698-f8a7-46bc-a395-63998c9591b8&quot;,&quot;relativeTransform&quot;:{&quot;translate&quot;:{&quot;x&quot;:0,&quot;y&quot;:-8.555135838398119},&quot;rotate&quot;:0},&quot;opacity&quot;:1,&quot;path&quot;:{&quot;type&quot;:&quot;POLY_LINE&quot;,&quot;points&quot;:[{&quot;x&quot;:256.93797439653616,&quot;y&quot;:-77.95323774106492},{&quot;x&quot;:277.37073995236074,&quot;y&quot;:-73.48559992250253},{&quot;x&quot;:290.78609078410386,&quot;y&quot;:-57.439227809205754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1.7110271676796236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eb500afb-f02b-49c3-b8b6-6a40868437f8&quot;,&quot;order&quot;:&quot;3&quot;}},&quot;d272feca-3922-415c-9b45-fe6c1c73b7f4&quot;:{&quot;type&quot;:&quot;FIGURE_OBJECT&quot;,&quot;id&quot;:&quot;d272feca-3922-415c-9b45-fe6c1c73b7f4&quot;,&quot;relativeTransform&quot;:{&quot;translate&quot;:{&quot;x&quot;:290.27324053580736,&quot;y&quot;:-90.77449394847692},&quot;rotate&quot;:0},&quot;opacity&quot;:1,&quot;path&quot;:{&quot;type&quot;:&quot;TRIANGLE&quot;,&quot;size&quot;:{&quot;x&quot;:7.17990347615064,&quot;y&quot;:9.23130446933661},&quot;cornerRounding&quot;:{&quot;type&quot;:&quot;ARC_LENGTH&quot;,&quot;global&quot;:0}},&quot;pathStyles&quot;:[{&quot;type&quot;:&quot;FILL&quot;,&quot;fillStyle&quot;:&quot;#EEF4FB&quot;},{&quot;type&quot;:&quot;STROKE&quot;,&quot;strokeStyle&quot;:&quot;#95AAD3&quot;,&quot;lineWidth&quot;:1.7110271676796236,&quot;lineJoin&quot;:&quot;round&quot;}],&quot;isLocked&quot;:false,&quot;parent&quot;:{&quot;type&quot;:&quot;CHILD&quot;,&quot;parentId&quot;:&quot;eb500afb-f02b-49c3-b8b6-6a40868437f8&quot;,&quot;order&quot;:&quot;5&quot;}},&quot;2fd54b70-0132-488d-a608-613c47031e8d&quot;:{&quot;type&quot;:&quot;FIGURE_OBJECT&quot;,&quot;id&quot;:&quot;2fd54b70-0132-488d-a608-613c47031e8d&quot;,&quot;relativeTransform&quot;:{&quot;translate&quot;:{&quot;x&quot;:260.5276735253375,&quot;y&quot;:-68.5499506199361},&quot;rotate&quot;:0},&quot;opacity&quot;:1,&quot;path&quot;:{&quot;type&quot;:&quot;TRIANGLE&quot;,&quot;size&quot;:{&quot;x&quot;:7.17990347615064,&quot;y&quot;:9.23130446933661},&quot;cornerRounding&quot;:{&quot;type&quot;:&quot;ARC_LENGTH&quot;,&quot;global&quot;:0}},&quot;pathStyles&quot;:[{&quot;type&quot;:&quot;FILL&quot;,&quot;fillStyle&quot;:&quot;rgba(49,126,194,1)&quot;},{&quot;type&quot;:&quot;STROKE&quot;,&quot;strokeStyle&quot;:&quot;#95AAD3&quot;,&quot;lineWidth&quot;:1.7110271676796236,&quot;lineJoin&quot;:&quot;round&quot;}],&quot;isLocked&quot;:false,&quot;parent&quot;:{&quot;type&quot;:&quot;CHILD&quot;,&quot;parentId&quot;:&quot;eb500afb-f02b-49c3-b8b6-6a40868437f8&quot;,&quot;order&quot;:&quot;6&quot;}},&quot;e24f7e78-9fa4-4259-9625-f5ac46ada3f4&quot;:{&quot;type&quot;:&quot;FIGURE_OBJECT&quot;,&quot;id&quot;:&quot;e24f7e78-9fa4-4259-9625-f5ac46ada3f4&quot;,&quot;relativeTransform&quot;:{&quot;translate&quot;:{&quot;x&quot;:287.7089892524401,&quot;y&quot;:-59.49062884427646},&quot;rotate&quot;:0},&quot;opacity&quot;:1,&quot;path&quot;:{&quot;type&quot;:&quot;ELLIPSE&quot;,&quot;size&quot;:{&quot;x&quot;:8.205603888974075,&quot;y&quot;:8.205603888974075}},&quot;isLocked&quot;:false,&quot;pathStyles&quot;:[{&quot;type&quot;:&quot;FILL&quot;,&quot;fillStyle&quot;:&quot;rgba(185,219,244,1)&quot;},{&quot;type&quot;:&quot;STROKE&quot;,&quot;strokeStyle&quot;:&quot;#95AAD3&quot;,&quot;lineWidth&quot;:1.244383381972396,&quot;lineJoin&quot;:&quot;round&quot;}],&quot;parent&quot;:{&quot;type&quot;:&quot;CHILD&quot;,&quot;parentId&quot;:&quot;eb500afb-f02b-49c3-b8b6-6a40868437f8&quot;,&quot;order&quot;:&quot;7&quot;}},&quot;8af2116b-1ce0-4c37-8c86-48414d0bc97e&quot;:{&quot;type&quot;:&quot;FIGURE_OBJECT&quot;,&quot;id&quot;:&quot;8af2116b-1ce0-4c37-8c86-48414d0bc97e&quot;,&quot;relativeTransform&quot;:{&quot;translate&quot;:{&quot;x&quot;:278.9905350732849,&quot;y&quot;:-101.03149891440648},&quot;rotate&quot;:0},&quot;opacity&quot;:1,&quot;path&quot;:{&quot;type&quot;:&quot;ELLIPSE&quot;,&quot;size&quot;:{&quot;x&quot;:7.179903476150738,&quot;y&quot;:7.179903476150713}},&quot;isLocked&quot;:false,&quot;pathStyles&quot;:[{&quot;type&quot;:&quot;FILL&quot;,&quot;fillStyle&quot;:&quot;rgba(149,170,211,1)&quot;},{&quot;type&quot;:&quot;STROKE&quot;,&quot;strokeStyle&quot;:&quot;#95AAD3&quot;,&quot;lineWidth&quot;:1.7110271676796236,&quot;lineJoin&quot;:&quot;round&quot;}],&quot;parent&quot;:{&quot;type&quot;:&quot;CHILD&quot;,&quot;parentId&quot;:&quot;eb500afb-f02b-49c3-b8b6-6a40868437f8&quot;,&quot;order&quot;:&quot;8&quot;}},&quot;f977221f-075f-4039-8f09-62202fcfd344&quot;:{&quot;id&quot;:&quot;f977221f-075f-4039-8f09-62202fcfd344&quot;,&quot;type&quot;:&quot;FIGURE_OBJECT&quot;,&quot;relativeTransform&quot;:{&quot;translate&quot;:{&quot;x&quot;:275.2164459611853,&quot;y&quot;:104.4510889606454},&quot;rotate&quot;:0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43]}],&quot;text&quot;:&quot;Senescence release of inflammatory molecules&quot;}],&quot;verticalAlign&quot;:&quot;TOP&quot;,&quot;_lastCaretLocation&quot;:{&quot;lineIndex&quot;:0,&quot;runIndex&quot;:-1,&quot;charIndex&quot;:-1,&quot;endOfLine&quot;:true}},&quot;format&quot;:&quot;BETTER_TEXT&quot;,&quot;size&quot;:{&quot;x&quot;:165.02950668538756,&quot;y&quot;:37.28941106063832},&quot;targetSize&quot;:{&quot;x&quot;:165.02950668538756,&quot;y&quot;:37.28941106063832},&quot;verticalAlign&quot;:&quot;TOP&quot;},&quot;parent&quot;:{&quot;type&quot;:&quot;CHILD&quot;,&quot;parentId&quot;:&quot;6ed53026-ca3a-449e-9371-f8e8483c581a&quot;,&quot;order&quot;:&quot;5&quot;}},&quot;93117281-db8d-4d42-b1f7-28a64639f449&quot;:{&quot;type&quot;:&quot;FIGURE_OBJECT&quot;,&quot;id&quot;:&quot;93117281-db8d-4d42-b1f7-28a64639f449&quot;,&quot;parent&quot;:{&quot;type&quot;:&quot;CHILD&quot;,&quot;parentId&quot;:&quot;30c93757-7b7d-413c-b3a3-2bc68a32d3bf&quot;,&quot;order&quot;:&quot;75&quot;},&quot;relativeTransform&quot;:{&quot;translate&quot;:{&quot;x&quot;:105.75387360254163,&quot;y&quot;:-69.52686344647194},&quot;rotate&quot;:0,&quot;skewX&quot;:0,&quot;scale&quot;:{&quot;x&quot;:1,&quot;y&quot;:1}}},&quot;afea1b93-0424-4b47-80ae-1e25dc05a333&quot;:{&quot;type&quot;:&quot;FIGURE_OBJECT&quot;,&quot;id&quot;:&quot;afea1b93-0424-4b47-80ae-1e25dc05a333&quot;,&quot;name&quot;:&quot;Spheroidal cell&quot;,&quot;relativeTransform&quot;:{&quot;translate&quot;:{&quot;x&quot;:116.31779965132091,&quot;y&quot;:65.6963385870464},&quot;rotate&quot;:0,&quot;skewX&quot;:0,&quot;scale&quot;:{&quot;x&quot;:0.2703672074251764,&quot;y&quot;:0.2676904060678918}},&quot;opacity&quot;:1,&quot;image&quot;:{&quot;url&quot;:&quot;https://icons.biorender.com/biorender/5f35964d8d485800287e5088/spheroidal-cell.png&quot;,&quot;fallbackUrl&quot;:&quot;https://res.cloudinary.com/dlcjuc3ej/image/upload/v1597347396/sxlgoey3nfd1xrehxyfp.svg#/keystone/api/icons/5f35964d8d485800287e5088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93117281-db8d-4d42-b1f7-28a64639f449&quot;,&quot;order&quot;:&quot;3&quot;}},&quot;7f3315b2-10df-4e4c-ae41-585c7659d04d&quot;:{&quot;type&quot;:&quot;FIGURE_OBJECT&quot;,&quot;id&quot;:&quot;7f3315b2-10df-4e4c-ae41-585c7659d04d&quot;,&quot;relativeTransform&quot;:{&quot;translate&quot;:{&quot;x&quot;:154.6329774229281,&quot;y&quot;:58.952671605373155},&quot;rotate&quot;:0,&quot;skewX&quot;:0,&quot;scale&quot;:{&quot;x&quot;:1,&quot;y&quot;:1}},&quot;opacity&quot;:1,&quot;path&quot;:{&quot;type&quot;:&quot;ARC&quot;,&quot;size&quot;:{&quot;x&quot;:31.254519500337768,&quot;y&quot;:31.254519500337768},&quot;startAngle&quot;:3.141592653589793,&quot;sweepAngle&quot;:6.283185307179586,&quot;selectedObjectIds&quot;:[&quot;27e65f78-9141-4cbb-a00d-79d58b75b6d1&quot;]},&quot;pathStyles&quot;:[{&quot;type&quot;:&quot;FILL&quot;,&quot;fillStyle&quot;:&quot;rgba(0,0,0,0)&quot;},{&quot;type&quot;:&quot;STROKE&quot;,&quot;strokeStyle&quot;:&quot;rgba(157, 52, 60, 1)&quot;,&quot;lineWidth&quot;:2.7440723966070366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thPattern&quot;:{&quot;type&quot;:&quot;ROW&quot;,&quot;patternObject&quot;:{&quot;name&quot;:&quot;triangle&quot;,&quot;path&quot;:{&quot;type&quot;:&quot;SPLINE&quot;,&quot;spline&quot;:{&quot;points&quot;:[{&quot;x&quot;:0,&quot;y&quot;:0,&quot;isEndPoint&quot;:true},{&quot;x&quot;:1,&quot;y&quot;:0.5,&quot;isEndPoint&quot;:true},{&quot;x&quot;:1,&quot;y&quot;:-0.5,&quot;isEndPoint&quot;:true}],&quot;closed&quot;:true}},&quot;pathStyles&quot;:[{&quot;type&quot;:&quot;FILL&quot;,&quot;fillStyle&quot;:&quot;context-stroke&quot;}]},&quot;bending&quot;:true,&quot;patternTransform&quot;:{},&quot;xUnits&quot;:&quot;PATH_LENGTH&quot;,&quot;yUnits&quot;:&quot;STROKE_WIDTH&quot;,&quot;isPremium&quot;:false},&quot;parent&quot;:{&quot;type&quot;:&quot;CHILD&quot;,&quot;parentId&quot;:&quot;93117281-db8d-4d42-b1f7-28a64639f449&quot;,&quot;order&quot;:&quot;5&quot;}},&quot;408cb416-7bf1-4cf3-80e2-bbf9e27f0f0d&quot;:{&quot;id&quot;:&quot;408cb416-7bf1-4cf3-80e2-bbf9e27f0f0d&quot;,&quot;type&quot;:&quot;FIGURE_OBJECT&quot;,&quot;relativeTransform&quot;:{&quot;translate&quot;:{&quot;x&quot;:133.1769319432725,&quot;y&quot;:98.42839074525239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9]}],&quot;text&quot;:&quot;Exhaustion&quot;}],&quot;verticalAlign&quot;:&quot;TOP&quot;,&quot;_lastCaretLocation&quot;:{&quot;lineIndex&quot;:0,&quot;runIndex&quot;:0,&quot;charIndex&quot;:1}},&quot;format&quot;:&quot;BETTER_TEXT&quot;,&quot;size&quot;:{&quot;x&quot;:94.26047852665249,&quot;y&quot;:24.24},&quot;targetSize&quot;:{&quot;x&quot;:94.26047852665249,&quot;y&quot;:24.24},&quot;verticalAlign&quot;:&quot;TOP&quot;},&quot;parent&quot;:{&quot;type&quot;:&quot;CHILD&quot;,&quot;parentId&quot;:&quot;93117281-db8d-4d42-b1f7-28a64639f449&quot;,&quot;order&quot;:&quot;6&quot;}},&quot;1ad09702-a43b-4b9d-8780-eb9ff29cc311&quot;:{&quot;id&quot;:&quot;1ad09702-a43b-4b9d-8780-eb9ff29cc311&quot;,&quot;name&quot;:&quot;X mark (thin)&quot;,&quot;type&quot;:&quot;FIGURE_OBJECT&quot;,&quot;relativeTransform&quot;:{&quot;translate&quot;:{&quot;x&quot;:155.526491224209,&quot;y&quot;:59.698469557914194},&quot;rotate&quot;:0,&quot;skewX&quot;:0,&quot;scale&quot;:{&quot;x&quot;:0.38460035500678486,&quot;y&quot;:0.38460035500678486}},&quot;image&quot;:{&quot;url&quot;:&quot;https://icons.biorender.com/biorender/5b3676049f109a0014d21acf/x-mark-thin.png&quot;,&quot;fallbackUrl&quot;:&quot;https://res.cloudinary.com/dlcjuc3ej/image/upload/v1530295769/wkt90yfnobcvg5iqzn1l.svg#/keystone/api/icons/5b3676049f109a0014d21acf/x-mark-thin.svg&quot;,&quot;isPremium&quot;:false,&quot;isPacked&quot;:true,&quot;size&quot;:{&quot;x&quot;:100,&quot;y&quot;:100}},&quot;source&quot;:{&quot;id&quot;:&quot;5b36759f9f109a0014d21acd&quot;,&quot;type&quot;:&quot;ASSETS&quot;},&quot;parent&quot;:{&quot;type&quot;:&quot;CHILD&quot;,&quot;parentId&quot;:&quot;93117281-db8d-4d42-b1f7-28a64639f449&quot;,&quot;order&quot;:&quot;1&quot;}},&quot;7cb27a52-f0ea-4bcd-9041-4fa814581977&quot;:{&quot;type&quot;:&quot;FIGURE_OBJECT&quot;,&quot;id&quot;:&quot;7cb27a52-f0ea-4bcd-9041-4fa814581977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37.48904001054292,&quot;y&quot;:-29.196917590941613},{&quot;x&quot;:69.182874561918,&quot;y&quot;:-9.57861519461781},{&quot;x&quot;:175.21577541860577,&quot;y&quot;:-1.5210495835168132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30c93757-7b7d-413c-b3a3-2bc68a32d3bf&quot;,&quot;order&quot;:&quot;9&quot;},&quot;connectorInfo&quot;:{&quot;connectedObjects&quot;:[{&quot;objectId&quot;:&quot;96cc0880-abd1-4155-bffa-342a4670ea58&quot;,&quot;coordinates&quot;:{&quot;x&quot;:1,&quot;y&quot;:0.857083611017018}}],&quot;type&quot;:&quot;QUADRATIC&quot;,&quot;offset&quot;:{&quot;x&quot;:0,&quot;y&quot;:0},&quot;bending&quot;:0.1,&quot;firstElementIsHead&quot;:true,&quot;customized&quot;:true}},&quot;430a3ba0-e0b4-4f35-9fe4-a8f7a0bf041b&quot;:{&quot;type&quot;:&quot;FIGURE_OBJECT&quot;,&quot;id&quot;:&quot;430a3ba0-e0b4-4f35-9fe4-a8f7a0bf041b&quot;,&quot;parent&quot;:{&quot;type&quot;:&quot;CHILD&quot;,&quot;parentId&quot;:&quot;30c93757-7b7d-413c-b3a3-2bc68a32d3bf&quot;,&quot;order&quot;:&quot;7&quot;},&quot;relativeTransform&quot;:{&quot;translate&quot;:{&quot;x&quot;:-23.46851306110616,&quot;y&quot;:3.3603572456996496},&quot;rotate&quot;:0,&quot;skewX&quot;:0,&quot;scale&quot;:{&quot;x&quot;:1,&quot;y&quot;:1}}},&quot;a11183fb-b627-4e3f-a0e5-6173d7706303&quot;:{&quot;type&quot;:&quot;FIGURE_OBJECT&quot;,&quot;id&quot;:&quot;a11183fb-b627-4e3f-a0e5-6173d7706303&quot;,&quot;parent&quot;:{&quot;type&quot;:&quot;CHILD&quot;,&quot;parentId&quot;:&quot;430a3ba0-e0b4-4f35-9fe4-a8f7a0bf041b&quot;,&quot;order&quot;:&quot;2&quot;},&quot;relativeTransform&quot;:{&quot;translate&quot;:{&quot;x&quot;:-10.493812801779683,&quot;y&quot;:94.33834937892638},&quot;rotate&quot;:0,&quot;skewX&quot;:0,&quot;scale&quot;:{&quot;x&quot;:1,&quot;y&quot;:1}}},&quot;3acef040-45fb-44a2-9c13-6bfde4a2c7aa&quot;:{&quot;relativeTransform&quot;:{&quot;translate&quot;:{&quot;x&quot;:307.6098275235184,&quot;y&quot;:-257.1218284807402},&quot;rotate&quot;:0,&quot;skewX&quot;:0,&quot;scale&quot;:{&quot;x&quot;:1,&quot;y&quot;:1}},&quot;type&quot;:&quot;FIGURE_OBJECT&quot;,&quot;id&quot;:&quot;3acef040-45fb-44a2-9c13-6bfde4a2c7aa&quot;,&quot;name&quot;:&quot;Cell division&quot;,&quot;opacity&quot;:1,&quot;source&quot;:{&quot;id&quot;:&quot;5f6116f534d97c0e7b65fdc5&quot;,&quot;type&quot;:&quot;ASSETS&quot;},&quot;pathStyles&quot;:[{&quot;type&quot;:&quot;FILL&quot;,&quot;fillStyle&quot;:&quot;rgb(0,0,0)&quot;}],&quot;isLocked&quot;:false,&quot;parent&quot;:{&quot;type&quot;:&quot;CHILD&quot;,&quot;parentId&quot;:&quot;a11183fb-b627-4e3f-a0e5-6173d7706303&quot;,&quot;order&quot;:&quot;1&quot;}},&quot;30b54fae-f102-4950-8ee6-4992503439d4&quot;:{&quot;type&quot;:&quot;FIGURE_OBJECT&quot;,&quot;id&quot;:&quot;30b54fae-f102-4950-8ee6-4992503439d4&quot;,&quot;relativeTransform&quot;:{&quot;translate&quot;:{&quot;x&quot;:-41.83256043463129,&quot;y&quot;:32.860850943975656},&quot;rotate&quot;:0.5419182506599853,&quot;skewX&quot;:5.551115123125783e-17,&quot;scale&quot;:{&quot;x&quot;:1,&quot;y&quot;:1.0000000000000002}},&quot;opacity&quot;:1,&quot;path&quot;:{&quot;type&quot;:&quot;POLY_LINE&quot;,&quot;points&quot;:[{&quot;x&quot;:-9.304269331315423,&quot;y&quot;:-13.818227028258287},{&quot;x&quot;:9.304269331315423,&quot;y&quot;:13.818227028258287}],&quot;closed&quot;:false},&quot;pathStyles&quot;:[{&quot;type&quot;:&quot;FILL&quot;,&quot;fillStyle&quot;:&quot;rgba(0,0,0,0)&quot;},{&quot;type&quot;:&quot;STROKE&quot;,&quot;strokeStyle&quot;:&quot;rgba(148,34,31,1)&quot;,&quot;lineWidth&quot;:1.6037590312868366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3acef040-45fb-44a2-9c13-6bfde4a2c7aa&quot;,&quot;order&quot;:&quot;15&quot;}},&quot;10300aca-1bdc-4d76-a8cb-06bd1e9245ab&quot;:{&quot;type&quot;:&quot;FIGURE_OBJECT&quot;,&quot;id&quot;:&quot;10300aca-1bdc-4d76-a8cb-06bd1e9245ab&quot;,&quot;relativeTransform&quot;:{&quot;translate&quot;:{&quot;x&quot;:-69.77961114658395,&quot;y&quot;:25.667273780728667},&quot;rotate&quot;:0},&quot;opacity&quot;:1,&quot;path&quot;:{&quot;type&quot;:&quot;POLY_LINE&quot;,&quot;points&quot;:[{&quot;x&quot;:13.240690971487334,&quot;y&quot;:-14.526854055348455},{&quot;x&quot;:-13.240690971487334,&quot;y&quot;:14.526854055348455}],&quot;closed&quot;:false},&quot;pathStyles&quot;:[{&quot;type&quot;:&quot;FILL&quot;,&quot;fillStyle&quot;:&quot;rgba(0,0,0,0)&quot;},{&quot;type&quot;:&quot;STROKE&quot;,&quot;strokeStyle&quot;:&quot;rgba(148,34,31,1)&quot;,&quot;lineWidth&quot;:1.6037590312868366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3acef040-45fb-44a2-9c13-6bfde4a2c7aa&quot;,&quot;order&quot;:&quot;2&quot;}},&quot;7a9b51ed-fa4e-4689-980c-f86eda3ed1e9&quot;:{&quot;type&quot;:&quot;FIGURE_OBJECT&quot;,&quot;id&quot;:&quot;7a9b51ed-fa4e-4689-980c-f86eda3ed1e9&quot;,&quot;relativeTransform&quot;:{&quot;translate&quot;:{&quot;x&quot;:-17.683459154317983,&quot;y&quot;:24.930019934230238},&quot;rotate&quot;:0,&quot;skewX&quot;:0,&quot;scale&quot;:{&quot;x&quot;:1,&quot;y&quot;:1}},&quot;opacity&quot;:1,&quot;path&quot;:{&quot;type&quot;:&quot;POLY_LINE&quot;,&quot;points&quot;:[{&quot;x&quot;:-13.240690971487334,&quot;y&quot;:-14.172540541803368},{&quot;x&quot;:13.240690971487334,&quot;y&quot;:14.172540541803368}],&quot;closed&quot;:false},&quot;pathStyles&quot;:[{&quot;type&quot;:&quot;FILL&quot;,&quot;fillStyle&quot;:&quot;rgba(0,0,0,0)&quot;},{&quot;type&quot;:&quot;STROKE&quot;,&quot;strokeStyle&quot;:&quot;rgba(148,34,31,1)&quot;,&quot;lineWidth&quot;:1.6037590312868366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3acef040-45fb-44a2-9c13-6bfde4a2c7aa&quot;,&quot;order&quot;:&quot;3&quot;}},&quot;7d59b17d-b03c-4875-8e7f-026ce90a2311&quot;:{&quot;type&quot;:&quot;FIGURE_OBJECT&quot;,&quot;id&quot;:&quot;7d59b17d-b03c-4875-8e7f-026ce90a2311&quot;,&quot;name&quot;:&quot;Spheroidal cell&quot;,&quot;relativeTransform&quot;:{&quot;translate&quot;:{&quot;x&quot;:-45.640311652823335,&quot;y&quot;:-0.7355701622826317},&quot;rotate&quot;:0,&quot;skewX&quot;:0,&quot;scale&quot;:{&quot;x&quot;:0.22868104012589552,&quot;y&quot;:0.22641695741991996}},&quot;opacity&quot;:1,&quot;image&quot;:{&quot;url&quot;:&quot;https://icons.biorender.com/biorender/5f35964d8d485800287e50b6/spheroidal-cell.png&quot;,&quot;fallbackUrl&quot;:&quot;https://res.cloudinary.com/dlcjuc3ej/image/upload/v1597347396/bcrb23qdl2txqiek1ew1.svg#/keystone/api/icons/5f35964d8d485800287e50b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3acef040-45fb-44a2-9c13-6bfde4a2c7aa&quot;,&quot;order&quot;:&quot;55&quot;}},&quot;5a0af9a0-7139-4684-8384-6278463cba69&quot;:{&quot;id&quot;:&quot;5a0af9a0-7139-4684-8384-6278463cba69&quot;,&quot;name&quot;:&quot;Endothelial cell (liver sinusoid)&quot;,&quot;type&quot;:&quot;FIGURE_OBJECT&quot;,&quot;relativeTransform&quot;:{&quot;translate&quot;:{&quot;x&quot;:267.37596316198744,&quot;y&quot;:-199.4674385833655},&quot;rotate&quot;:-0.5371162963383365,&quot;skewX&quot;:0,&quot;scale&quot;:{&quot;x&quot;:0.5931603789949997,&quot;y&quot;:0.8561284528183657}},&quot;image&quot;:{&quot;url&quot;:&quot;https://icons.biorender.com/biorender/60b669f28c8ab10026e38fd2/20210601171224/image/endothelial-cell-liver-sinusoid.png&quot;,&quot;fallbackUrl&quot;:&quot;https://res.cloudinary.com/dlcjuc3ej/image/upload/v1622567544/wntjy2qaizhjjczssrmz.svg#/keystone/api/icons/60b669f28c8ab10026e38fd2/20210601171224/image/endothelial-cell-liver-sinusoid.svg&quot;,&quot;isPremium&quot;:false,&quot;isPacked&quot;:true,&quot;size&quot;:{&quot;x&quot;:100,&quot;y&quot;:23.25}},&quot;source&quot;:{&quot;id&quot;:&quot;60b669f28c8ab10026e38fd2&quot;,&quot;type&quot;:&quot;ASSETS&quot;},&quot;parent&quot;:{&quot;type&quot;:&quot;CHILD&quot;,&quot;parentId&quot;:&quot;a11183fb-b627-4e3f-a0e5-6173d7706303&quot;,&quot;order&quot;:&quot;3&quot;}},&quot;ab2b443a-0544-4ef2-ac57-3289a09e3c7f&quot;:{&quot;id&quot;:&quot;ab2b443a-0544-4ef2-ac57-3289a09e3c7f&quot;,&quot;name&quot;:&quot;Triangular cell 2&quot;,&quot;type&quot;:&quot;FIGURE_OBJECT&quot;,&quot;relativeTransform&quot;:{&quot;translate&quot;:{&quot;x&quot;:214.46745290885022,&quot;y&quot;:-203.88196545737344},&quot;rotate&quot;:-0.483566648719905,&quot;skewX&quot;:7.219395129773179e-17,&quot;scale&quot;:{&quot;x&quot;:0.3100235732392425,&quot;y&quot;:0.31002357323924257}},&quot;image&quot;:{&quot;url&quot;:&quot;https://icons.biorender.com/biorender/5f5fdd42c063210028e8fb9d/triangular-cell-2.png&quot;,&quot;fallbackUrl&quot;:&quot;https://res.cloudinary.com/dlcjuc3ej/image/upload/v1600118072/tiiyaxvjrk02zdlsej8l.svg#/keystone/api/icons/5f5fdd42c063210028e8fb9d/triangular-cell-2.svg&quot;,&quot;isPremium&quot;:false,&quot;isPacked&quot;:true,&quot;size&quot;:{&quot;x&quot;:65,&quot;y&quot;:129.13333333333333}},&quot;source&quot;:{&quot;id&quot;:&quot;5f5fdc37c063210028e8fb39&quot;,&quot;type&quot;:&quot;ASSETS&quot;},&quot;parent&quot;:{&quot;type&quot;:&quot;CHILD&quot;,&quot;parentId&quot;:&quot;a11183fb-b627-4e3f-a0e5-6173d7706303&quot;,&quot;order&quot;:&quot;6&quot;}},&quot;adc3cc86-9305-4ba5-9cc4-22328b6a89cf&quot;:{&quot;id&quot;:&quot;adc3cc86-9305-4ba5-9cc4-22328b6a89cf&quot;,&quot;name&quot;:&quot;Neural progenitor cell 3&quot;,&quot;type&quot;:&quot;FIGURE_OBJECT&quot;,&quot;relativeTransform&quot;:{&quot;translate&quot;:{&quot;x&quot;:323.3705405300101,&quot;y&quot;:-220.40116871703785},&quot;rotate&quot;:0.14824483518972317,&quot;skewX&quot;:0,&quot;scale&quot;:{&quot;x&quot;:0.4626759283386451,&quot;y&quot;:0.4425983575788085}},&quot;image&quot;:{&quot;url&quot;:&quot;https://icons.biorender.com/biorender/6024237adda7560028eb6ecc/neural-progenitor-cell-3.png&quot;,&quot;fallbackUrl&quot;:&quot;https://res.cloudinary.com/dlcjuc3ej/image/upload/v1612981093/yhxupcw5mw3irjynj9hf.svg#/keystone/api/icons/6024237adda7560028eb6ecc/neural-progenitor-cell-3.svg&quot;,&quot;isPremium&quot;:false,&quot;isPacked&quot;:true,&quot;size&quot;:{&quot;x&quot;:100,&quot;y&quot;:100.7905138339921}},&quot;source&quot;:{&quot;id&quot;:&quot;60242327dda7560028eb6e9a&quot;,&quot;type&quot;:&quot;ASSETS&quot;},&quot;parent&quot;:{&quot;type&quot;:&quot;CHILD&quot;,&quot;parentId&quot;:&quot;a11183fb-b627-4e3f-a0e5-6173d7706303&quot;,&quot;order&quot;:&quot;8&quot;}},&quot;e7b2bc25-32c4-417c-b1bf-4c04083e10c1&quot;:{&quot;id&quot;:&quot;e7b2bc25-32c4-417c-b1bf-4c04083e10c1&quot;,&quot;type&quot;:&quot;FIGURE_OBJECT&quot;,&quot;relativeTransform&quot;:{&quot;translate&quot;:{&quot;x&quot;:262.39931860692036,&quot;y&quot;:-63.05910142491879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4]}],&quot;text&quot;:&quot;Differentiation&quot;}],&quot;verticalAlign&quot;:&quot;TOP&quot;,&quot;_lastCaretLocation&quot;:{&quot;lineIndex&quot;:0,&quot;runIndex&quot;:0,&quot;charIndex&quot;:1}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430a3ba0-e0b4-4f35-9fe4-a8f7a0bf041b&quot;,&quot;order&quot;:&quot;5&quot;}},&quot;f3aec407-5b5d-4143-8ce9-5a1b8fc15d6a&quot;:{&quot;type&quot;:&quot;FIGURE_OBJECT&quot;,&quot;id&quot;:&quot;f3aec407-5b5d-4143-8ce9-5a1b8fc15d6a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37.48904001054292,&quot;y&quot;:-76.07647541301685},{&quot;x&quot;:71.53611625933385,&quot;y&quot;:-114.23943205413975},{&quot;x&quot;:164.25028576935256,&quot;y&quot;:-121.67933701142738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1.6182488862161666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30c93757-7b7d-413c-b3a3-2bc68a32d3bf&quot;,&quot;order&quot;:&quot;95&quot;},&quot;connectorInfo&quot;:{&quot;connectedObjects&quot;:[{&quot;objectId&quot;:&quot;96cc0880-abd1-4155-bffa-342a4670ea58&quot;,&quot;coordinates&quot;:{&quot;x&quot;:1,&quot;y&quot;:0.27165855138557377}}],&quot;type&quot;:&quot;QUADRATIC&quot;,&quot;offset&quot;:{&quot;x&quot;:0,&quot;y&quot;:0},&quot;bending&quot;:-0.1,&quot;firstElementIsHead&quot;:true,&quot;customized&quot;:true}},&quot;b629084a-c857-4406-b4ca-b311b55729e7&quot;:{&quot;type&quot;:&quot;FIGURE_OBJECT&quot;,&quot;id&quot;:&quot;b629084a-c857-4406-b4ca-b311b55729e7&quot;,&quot;relativeTransform&quot;:{&quot;translate&quot;:{&quot;x&quot;:10.119764167882371,&quot;y&quot;:-53.443950293627154},&quot;rotate&quot;:3.141592653589793,&quot;skewX&quot;:0,&quot;scale&quot;:{&quot;x&quot;:1,&quot;y&quot;:1}},&quot;opacity&quot;:1,&quot;path&quot;:{&quot;type&quot;:&quot;POLY_LINE&quot;,&quot;points&quot;:[{&quot;x&quot;:-23.288710328820926,&quot;y&quot;:-53.1718657390714},{&quot;x&quot;:-73.39583558857622,&quot;y&quot;:-128.07414512683602},{&quot;x&quot;:-179.26917869399455,&quot;y&quot;:-151.92514726849782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1.6182488862161666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30c93757-7b7d-413c-b3a3-2bc68a32d3bf&quot;,&quot;order&quot;:&quot;97&quot;},&quot;connectorInfo&quot;:{&quot;connectedObjects&quot;:[],&quot;type&quot;:&quot;QUADRATIC&quot;,&quot;offset&quot;:{&quot;x&quot;:0,&quot;y&quot;:0},&quot;bending&quot;:0.1,&quot;firstElementIsHead&quot;:true,&quot;customized&quot;:true}},&quot;6f621b2f-9a11-4de7-b18f-6dd8552bbafe&quot;:{&quot;type&quot;:&quot;FIGURE_OBJECT&quot;,&quot;id&quot;:&quot;6f621b2f-9a11-4de7-b18f-6dd8552bbafe&quot;,&quot;parent&quot;:{&quot;type&quot;:&quot;CHILD&quot;,&quot;parentId&quot;:&quot;30c93757-7b7d-413c-b3a3-2bc68a32d3bf&quot;,&quot;order&quot;:&quot;35&quot;},&quot;relativeTransform&quot;:{&quot;translate&quot;:{&quot;x&quot;:0.00040462927296402995,&quot;y&quot;:0}}},&quot;2f94f30d-ce04-4320-8b3c-381aa6dbcf57&quot;:{&quot;id&quot;:&quot;2f94f30d-ce04-4320-8b3c-381aa6dbcf57&quot;,&quot;type&quot;:&quot;FIGURE_OBJECT&quot;,&quot;document&quot;:{&quot;type&quot;:&quot;FIGURE&quot;,&quot;canvasType&quot;:&quot;FIGURE&quot;,&quot;units&quot;:&quot;in&quot;,&quot;aspectRatio&quot;:0,&quot;title&quot;:&quot;&quot;},&quot;parent&quot;:{&quot;type&quot;:&quot;DOCUMENT&quot;,&quot;parentId&quot;:&quot;233faed9-774d-4200-a442-757f3c8a72f6&quot;,&quot;order&quot;:&quot;62&quot;}},&quot;682749a2-4bdb-4c68-913b-6d1387684e0d&quot;:{&quot;id&quot;:&quot;682749a2-4bdb-4c68-913b-6d1387684e0d&quot;,&quot;type&quot;:&quot;FIGURE_OBJECT&quot;,&quot;relativeTransform&quot;:{&quot;translate&quot;:{&quot;x&quot;:0,&quot;y&quot;:0},&quot;rotate&quot;:0,&quot;skewX&quot;:0,&quot;scale&quot;:{&quot;x&quot;:1,&quot;y&quot;:1}},&quot;path&quot;:{&quot;type&quot;:&quot;RECT&quot;,&quot;size&quot;:{&quot;x&quot;:1176.5416147434746,&quot;y&quot;:660.836107649565}},&quot;pathStyles&quot;:[{&quot;type&quot;:&quot;FILL&quot;,&quot;fillStyle&quot;:&quot;rgba(0,0,0,0)&quot;}],&quot;parent&quot;:{&quot;parentId&quot;:&quot;2f94f30d-ce04-4320-8b3c-381aa6dbcf57&quot;,&quot;type&quot;:&quot;FRAME&quot;,&quot;order&quot;:&quot;5&quot;}},&quot;0a36a221-8020-454e-af7d-fb548f83ba22&quot;:{&quot;id&quot;:&quot;0a36a221-8020-454e-af7d-fb548f83ba22&quot;,&quot;name&quot;:&quot;Cell death (apoptosis 2)&quot;,&quot;displayName&quot;:&quot;&quot;,&quot;type&quot;:&quot;FIGURE_OBJECT&quot;,&quot;relativeTransform&quot;:{&quot;translate&quot;:{&quot;x&quot;:-259.0613032199347,&quot;y&quot;:111.76365313918195},&quot;rotate&quot;:0,&quot;skewX&quot;:0,&quot;scale&quot;:{&quot;x&quot;:1.2363833719563018,&quot;y&quot;:1.2276305265779814}},&quot;image&quot;:{&quot;url&quot;:&quot;https://icons.biorender.com/biorender/61687d79d6c5c90029eaf1f8/cell-death-apoptosis-2-02.png&quot;,&quot;fallbackUrl&quot;:&quot;https://res.cloudinary.com/dlcjuc3ej/image/upload/v1634237793/cab7itcocgkeitnhueed.svg#/keystone/api/icons/61687d79d6c5c90029eaf1f8/cell-death-apoptosis-2-02.svg#/keystone/api/icons/61687d79d6c5c90029eaf1f8/cell-death-apoptosis-2-02.svg#/keystone/api/icons/61687d79d6c5c90029eaf1f8/cell-death-apoptosis-2-02.svg#/keystone/api/icons/61687d79d6c5c90029eaf1f8/cell-death-apoptosis-2-02.svg#/keystone/api/icons/61687d79d6c5c90029eaf1f8/cell-death-apoptosis-2-02.svg#/keystone/api/icons/61687d79d6c5c90029eaf1f8/cell-death-apoptosis-2-02.svg#/keystone/api/icons/61687d79d6c5c90029eaf1f8/cell-death-apoptosis-2-02.svg&quot;,&quot;isPremium&quot;:false,&quot;isOrgIcon&quot;:false,&quot;size&quot;:{&quot;x&quot;:95,&quot;y&quot;:91.68604651162791}},&quot;source&quot;:{&quot;id&quot;:&quot;61684d3a48825e0029b22ebf&quot;,&quot;version&quot;:&quot;1634237766&quot;,&quot;type&quot;:&quot;ASSETS&quot;},&quot;isPremium&quot;:false,&quot;parent&quot;:{&quot;type&quot;:&quot;CHILD&quot;,&quot;parentId&quot;:&quot;2f94f30d-ce04-4320-8b3c-381aa6dbcf57&quot;,&quot;order&quot;:&quot;5&quot;}},&quot;5e3de147-f3cf-4eb7-a8b4-d75f8dc3b07d&quot;:{&quot;id&quot;:&quot;5e3de147-f3cf-4eb7-a8b4-d75f8dc3b07d&quot;,&quot;name&quot;:&quot;Cell death (healthy)&quot;,&quot;displayName&quot;:&quot;&quot;,&quot;type&quot;:&quot;FIGURE_OBJECT&quot;,&quot;relativeTransform&quot;:{&quot;translate&quot;:{&quot;x&quot;:-417.2368236917473,&quot;y&quot;:-138.41666055805587},&quot;scale&quot;:{&quot;x&quot;:1,&quot;y&quot;:1},&quot;rotate&quot;:0,&quot;skewX&quot;:0},&quot;image&quot;:{&quot;url&quot;:&quot;https://icons.biorender.com/biorender/61684f8848825e0029b22f59/cell-death-02.png&quot;,&quot;fallbackUrl&quot;:&quot;https://res.cloudinary.com/dlcjuc3ej/image/upload/v1634226032/ve2wgphamfhebrvorspe.svg#/keystone/api/icons/61684f8848825e0029b22f59/cell-death-02.svg#/keystone/api/icons/61684f8848825e0029b22f59/cell-death-02.svg#/keystone/api/icons/61684f8848825e0029b22f59/cell-death-02.svg#/keystone/api/icons/61684f8848825e0029b22f59/cell-death-02.svg#/keystone/api/icons/61684f8848825e0029b22f59/cell-death-02.svg#/keystone/api/icons/61684f8848825e0029b22f59/cell-death-02.svg#/keystone/api/icons/61684f8848825e0029b22f59/cell-death-02.svg&quot;,&quot;isPremium&quot;:false,&quot;isOrgIcon&quot;:false,&quot;size&quot;:{&quot;x&quot;:100,&quot;y&quot;:93.16770186335403}},&quot;source&quot;:{&quot;id&quot;:&quot;61684eff48825e0029b22f29&quot;,&quot;version&quot;:&quot;1634226001&quot;,&quot;type&quot;:&quot;ASSETS&quot;},&quot;isPremium&quot;:false,&quot;parent&quot;:{&quot;type&quot;:&quot;CHILD&quot;,&quot;parentId&quot;:&quot;2f94f30d-ce04-4320-8b3c-381aa6dbcf57&quot;,&quot;order&quot;:&quot;7&quot;}},&quot;c1d95b9f-7371-4aaf-8a2e-f17a07ad0a48&quot;:{&quot;id&quot;:&quot;c1d95b9f-7371-4aaf-8a2e-f17a07ad0a48&quot;,&quot;name&quot;:&quot;Cell death (necrosis 1)&quot;,&quot;displayName&quot;:&quot;&quot;,&quot;type&quot;:&quot;FIGURE_OBJECT&quot;,&quot;relativeTransform&quot;:{&quot;translate&quot;:{&quot;x&quot;:-165.5701681316458,&quot;y&quot;:-148.11134459321534},&quot;rotate&quot;:0,&quot;skewX&quot;:0,&quot;scale&quot;:{&quot;x&quot;:1,&quot;y&quot;:1}},&quot;image&quot;:{&quot;url&quot;:&quot;https://icons.biorender.com/biorender/616850c748825e0029b22f98/cell-death-necrosis-1-02.png&quot;,&quot;fallbackUrl&quot;:&quot;https://res.cloudinary.com/dlcjuc3ej/image/upload/v1634226350/wq1dyekrcyok4gdi5xqu.svg#/keystone/api/icons/616850c748825e0029b22f98/cell-death-necrosis-1-02.svg#/keystone/api/icons/616850c748825e0029b22f98/cell-death-necrosis-1-02.svg#/keystone/api/icons/616850c748825e0029b22f98/cell-death-necrosis-1-02.svg#/keystone/api/icons/616850c748825e0029b22f98/cell-death-necrosis-1-02.svg#/keystone/api/icons/616850c748825e0029b22f98/cell-death-necrosis-1-02.svg#/keystone/api/icons/616850c748825e0029b22f98/cell-death-necrosis-1-02.svg#/keystone/api/icons/616850c748825e0029b22f98/cell-death-necrosis-1-02.svg&quot;,&quot;isPremium&quot;:false,&quot;isOrgIcon&quot;:false,&quot;size&quot;:{&quot;x&quot;:125,&quot;y&quot;:112.55656108597285}},&quot;source&quot;:{&quot;id&quot;:&quot;6168505548825e0029b22f93&quot;,&quot;version&quot;:&quot;1634226321&quot;,&quot;type&quot;:&quot;ASSETS&quot;},&quot;isPremium&quot;:false,&quot;parent&quot;:{&quot;type&quot;:&quot;CHILD&quot;,&quot;parentId&quot;:&quot;2f94f30d-ce04-4320-8b3c-381aa6dbcf57&quot;,&quot;order&quot;:&quot;8&quot;}},&quot;1c605ea3-f4eb-49c6-ad31-a6d25401114f&quot;:{&quot;relativeTransform&quot;:{&quot;translate&quot;:{&quot;x&quot;:-537.5040633828471,&quot;y&quot;:22.426285122244046},&quot;rotate&quot;:0,&quot;skewX&quot;:0,&quot;scale&quot;:{&quot;x&quot;:1,&quot;y&quot;:1}},&quot;type&quot;:&quot;FIGURE_OBJECT&quot;,&quot;id&quot;:&quot;1c605ea3-f4eb-49c6-ad31-a6d25401114f&quot;,&quot;parent&quot;:{&quot;type&quot;:&quot;CHILD&quot;,&quot;parentId&quot;:&quot;2f94f30d-ce04-4320-8b3c-381aa6dbcf57&quot;,&quot;order&quot;:&quot;9&quot;},&quot;name&quot;:&quot;Exotoxin release &quot;,&quot;displayName&quot;:&quot;Exotoxin release &quot;,&quot;source&quot;:{&quot;id&quot;:&quot;642af0ad364f8a36a89f6b69&quot;,&quot;type&quot;:&quot;ASSETS&quot;},&quot;isPremium&quot;:true},&quot;fa04683a-dcd4-466f-92f4-b8cfcdd4aa79&quot;:{&quot;type&quot;:&quot;FIGURE_OBJECT&quot;,&quot;id&quot;:&quot;fa04683a-dcd4-466f-92f4-b8cfcdd4aa79&quot;,&quot;parent&quot;:{&quot;type&quot;:&quot;CHILD&quot;,&quot;parentId&quot;:&quot;1c605ea3-f4eb-49c6-ad31-a6d25401114f&quot;,&quot;order&quot;:&quot;6&quot;},&quot;relativeTransform&quot;:{&quot;translate&quot;:{&quot;x&quot;:1917.8475738710608,&quot;y&quot;:87.68941630731882},&quot;rotate&quot;:0,&quot;skewX&quot;:0,&quot;scale&quot;:{&quot;x&quot;:1,&quot;y&quot;:1}}},&quot;b81312b9-ce4c-4d0e-8451-98806ce38afc&quot;:{&quot;type&quot;:&quot;FIGURE_OBJECT&quot;,&quot;id&quot;:&quot;b81312b9-ce4c-4d0e-8451-98806ce38afc&quot;,&quot;name&quot;:&quot;Sphere&quot;,&quot;relativeTransform&quot;:{&quot;translate&quot;:{&quot;x&quot;:-1462.1543320588216,&quot;y&quot;:-281.8238785106225},&quot;rotate&quot;:0.9755064841625247,&quot;skewX&quot;:2.927345865710867e-16,&quot;scale&quot;:{&quot;x&quot;:0.033333333333333305,&quot;y&quot;:0.033333333333333326}},&quot;opacity&quot;:0.75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a04683a-dcd4-466f-92f4-b8cfcdd4aa79&quot;,&quot;order&quot;:&quot;05&quot;}},&quot;5591e448-b0f7-4f69-a633-8ea4979c4859&quot;:{&quot;type&quot;:&quot;FIGURE_OBJECT&quot;,&quot;id&quot;:&quot;5591e448-b0f7-4f69-a633-8ea4979c4859&quot;,&quot;name&quot;:&quot;Sphere&quot;,&quot;relativeTransform&quot;:{&quot;translate&quot;:{&quot;x&quot;:-1442.3600151552948,&quot;y&quot;:-304.90875219755566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a04683a-dcd4-466f-92f4-b8cfcdd4aa79&quot;,&quot;order&quot;:&quot;1&quot;}},&quot;512335b3-22af-44b6-b9da-5e0ec681e932&quot;:{&quot;type&quot;:&quot;FIGURE_OBJECT&quot;,&quot;id&quot;:&quot;512335b3-22af-44b6-b9da-5e0ec681e932&quot;,&quot;name&quot;:&quot;Sphere&quot;,&quot;relativeTransform&quot;:{&quot;translate&quot;:{&quot;x&quot;:-1448.723949431626,&quot;y&quot;:-284.47610502400704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a04683a-dcd4-466f-92f4-b8cfcdd4aa79&quot;,&quot;order&quot;:&quot;15&quot;}},&quot;18bcd300-18dd-40e4-8241-1fe169a512a1&quot;:{&quot;type&quot;:&quot;FIGURE_OBJECT&quot;,&quot;id&quot;:&quot;18bcd300-18dd-40e4-8241-1fe169a512a1&quot;,&quot;name&quot;:&quot;Sphere&quot;,&quot;relativeTransform&quot;:{&quot;translate&quot;:{&quot;x&quot;:-1471.8553484995168,&quot;y&quot;:-278.49710774879054},&quot;rotate&quot;:0.975506484162525,&quot;skewX&quot;:1.9515639104739075e-16,&quot;scale&quot;:{&quot;x&quot;:0.03333333333333334,&quot;y&quot;:0.0333333333333333}},&quot;opacity&quot;:0.75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a04683a-dcd4-466f-92f4-b8cfcdd4aa79&quot;,&quot;order&quot;:&quot;2&quot;}},&quot;e973309b-0109-459f-9327-88e987aaf693&quot;:{&quot;type&quot;:&quot;FIGURE_OBJECT&quot;,&quot;id&quot;:&quot;e973309b-0109-459f-9327-88e987aaf693&quot;,&quot;name&quot;:&quot;Sphere&quot;,&quot;relativeTransform&quot;:{&quot;translate&quot;:{&quot;x&quot;:-1480.202239789934,&quot;y&quot;:-299.5413706284636},&quot;rotate&quot;:0.975506484162525,&quot;skewX&quot;:0,&quot;scale&quot;:{&quot;x&quot;:0.03333333333333334,&quot;y&quot;:0.03333333333333333}},&quot;opacity&quot;:0.75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a04683a-dcd4-466f-92f4-b8cfcdd4aa79&quot;,&quot;order&quot;:&quot;25&quot;}},&quot;5bfd7087-e46c-41ba-91e7-6755fe45a1a4&quot;:{&quot;type&quot;:&quot;FIGURE_OBJECT&quot;,&quot;id&quot;:&quot;5bfd7087-e46c-41ba-91e7-6755fe45a1a4&quot;,&quot;name&quot;:&quot;Sphere&quot;,&quot;relativeTransform&quot;:{&quot;translate&quot;:{&quot;x&quot;:-1464.768501659967,&quot;y&quot;:-303.5347086749916},&quot;rotate&quot;:0.9755064841625252,&quot;skewX&quot;:3.9031278209478135e-16,&quot;scale&quot;:{&quot;x&quot;:0.03333333333333334,&quot;y&quot;:0.03333333333333334}},&quot;opacity&quot;:1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a04683a-dcd4-466f-92f4-b8cfcdd4aa79&quot;,&quot;order&quot;:&quot;3&quot;}},&quot;59a48a39-2e06-48dc-8c68-7df711f927ee&quot;:{&quot;type&quot;:&quot;FIGURE_OBJECT&quot;,&quot;id&quot;:&quot;59a48a39-2e06-48dc-8c68-7df711f927ee&quot;,&quot;name&quot;:&quot;Sphere&quot;,&quot;relativeTransform&quot;:{&quot;translate&quot;:{&quot;x&quot;:-1471.5756472364471,&quot;y&quot;:-313.69974694147004},&quot;rotate&quot;:0.9755064841625253,&quot;skewX&quot;:-1.9515639104739164e-16,&quot;scale&quot;:{&quot;x&quot;:0.033333333333333263,&quot;y&quot;:0.03333333333333333}},&quot;opacity&quot;:0.48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a04683a-dcd4-466f-92f4-b8cfcdd4aa79&quot;,&quot;order&quot;:&quot;4&quot;}},&quot;5cc52556-075b-4875-a3b0-cf0649ca20c7&quot;:{&quot;type&quot;:&quot;FIGURE_OBJECT&quot;,&quot;id&quot;:&quot;5cc52556-075b-4875-a3b0-cf0649ca20c7&quot;,&quot;name&quot;:&quot;Sphere&quot;,&quot;relativeTransform&quot;:{&quot;translate&quot;:{&quot;x&quot;:-1449.451420304881,&quot;y&quot;:-299.7316993207797},&quot;rotate&quot;:0.9755064841625252,&quot;skewX&quot;:4.834210613113327e-16,&quot;scale&quot;:{&quot;x&quot;:0.03348708580966422,&quot;y&quot;:0.03348708580966425}},&quot;opacity&quot;:1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a04683a-dcd4-466f-92f4-b8cfcdd4aa79&quot;,&quot;order&quot;:&quot;5&quot;}},&quot;3f0fbde2-3507-4b15-9da5-4eba10897e20&quot;:{&quot;type&quot;:&quot;FIGURE_OBJECT&quot;,&quot;id&quot;:&quot;3f0fbde2-3507-4b15-9da5-4eba10897e20&quot;,&quot;name&quot;:&quot;Sphere&quot;,&quot;relativeTransform&quot;:{&quot;translate&quot;:{&quot;x&quot;:-1457.6500529201483,&quot;y&quot;:-292.87312484634947},&quot;rotate&quot;:0.9755064841625252,&quot;skewX&quot;:2.9273458657108506e-16,&quot;scale&quot;:{&quot;x&quot;:0.033333333333333395,&quot;y&quot;:0.03333333333333334}},&quot;opacity&quot;:1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a04683a-dcd4-466f-92f4-b8cfcdd4aa79&quot;,&quot;order&quot;:&quot;55&quot;}},&quot;44f33dc0-2547-4676-ae77-302fd0710b2e&quot;:{&quot;type&quot;:&quot;FIGURE_OBJECT&quot;,&quot;id&quot;:&quot;44f33dc0-2547-4676-ae77-302fd0710b2e&quot;,&quot;name&quot;:&quot;Sphere&quot;,&quot;relativeTransform&quot;:{&quot;translate&quot;:{&quot;x&quot;:-1458.0766906640163,&quot;y&quot;:-274.90880803755414},&quot;rotate&quot;:0.9755064841625253,&quot;skewX&quot;:5.654617899242672e-16,&quot;scale&quot;:{&quot;x&quot;:0.03391791363386236,&quot;y&quot;:0.033917913633862366}},&quot;opacity&quot;:0.48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a04683a-dcd4-466f-92f4-b8cfcdd4aa79&quot;,&quot;order&quot;:&quot;6&quot;}},&quot;8a547754-643d-42bc-84ed-8f2dc1e82985&quot;:{&quot;type&quot;:&quot;FIGURE_OBJECT&quot;,&quot;id&quot;:&quot;8a547754-643d-42bc-84ed-8f2dc1e82985&quot;,&quot;name&quot;:&quot;Sphere&quot;,&quot;relativeTransform&quot;:{&quot;translate&quot;:{&quot;x&quot;:-1440.8747145812954,&quot;y&quot;:-292.94431357053554},&quot;rotate&quot;:0.975506484162525,&quot;skewX&quot;:-8.782037597132584e-16,&quot;scale&quot;:{&quot;x&quot;:0.03333333333333334,&quot;y&quot;:0.03333333333333331}},&quot;opacity&quot;:0.48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a04683a-dcd4-466f-92f4-b8cfcdd4aa79&quot;,&quot;order&quot;:&quot;65&quot;}},&quot;1db8be52-65e5-495b-9cd7-b1fdc12ccadd&quot;:{&quot;type&quot;:&quot;FIGURE_OBJECT&quot;,&quot;id&quot;:&quot;1db8be52-65e5-495b-9cd7-b1fdc12ccadd&quot;,&quot;name&quot;:&quot;Sphere&quot;,&quot;relativeTransform&quot;:{&quot;translate&quot;:{&quot;x&quot;:-1469.9692133077835,&quot;y&quot;:-292.46054556794775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a04683a-dcd4-466f-92f4-b8cfcdd4aa79&quot;,&quot;order&quot;:&quot;7&quot;}},&quot;8852d9ab-3015-4901-9839-0b9a1b654b8c&quot;:{&quot;type&quot;:&quot;FIGURE_OBJECT&quot;,&quot;id&quot;:&quot;8852d9ab-3015-4901-9839-0b9a1b654b8c&quot;,&quot;name&quot;:&quot;Sphere&quot;,&quot;relativeTransform&quot;:{&quot;translate&quot;:{&quot;x&quot;:-1477.926162853715,&quot;y&quot;:-287.553649285904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a04683a-dcd4-466f-92f4-b8cfcdd4aa79&quot;,&quot;order&quot;:&quot;75&quot;}},&quot;1bd90250-74b4-420a-915e-01475eb5f870&quot;:{&quot;type&quot;:&quot;FIGURE_OBJECT&quot;,&quot;id&quot;:&quot;1bd90250-74b4-420a-915e-01475eb5f870&quot;,&quot;name&quot;:&quot;Sphere&quot;,&quot;relativeTransform&quot;:{&quot;translate&quot;:{&quot;x&quot;:-1455.406785627619,&quot;y&quot;:-310.08262485120383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a04683a-dcd4-466f-92f4-b8cfcdd4aa79&quot;,&quot;order&quot;:&quot;8&quot;}},&quot;ef6886c6-5251-4caf-a86c-d981ccf20903&quot;:{&quot;type&quot;:&quot;FIGURE_OBJECT&quot;,&quot;id&quot;:&quot;ef6886c6-5251-4caf-a86c-d981ccf20903&quot;,&quot;parent&quot;:{&quot;type&quot;:&quot;CHILD&quot;,&quot;parentId&quot;:&quot;1c605ea3-f4eb-49c6-ad31-a6d25401114f&quot;,&quot;order&quot;:&quot;8&quot;},&quot;relativeTransform&quot;:{&quot;translate&quot;:{&quot;x&quot;:1844.9969636244577,&quot;y&quot;:207.66044687910033},&quot;rotate&quot;:0,&quot;skewX&quot;:0,&quot;scale&quot;:{&quot;x&quot;:1,&quot;y&quot;:1}}},&quot;6e86ab93-7ab9-4918-844e-494875e86734&quot;:{&quot;type&quot;:&quot;FIGURE_OBJECT&quot;,&quot;id&quot;:&quot;6e86ab93-7ab9-4918-844e-494875e86734&quot;,&quot;name&quot;:&quot;Sphere&quot;,&quot;relativeTransform&quot;:{&quot;translate&quot;:{&quot;x&quot;:-1462.1543320588216,&quot;y&quot;:-281.8238785106225},&quot;rotate&quot;:0.9755064841625247,&quot;skewX&quot;:2.927345865710867e-16,&quot;scale&quot;:{&quot;x&quot;:0.033333333333333305,&quot;y&quot;:0.033333333333333326}},&quot;opacity&quot;:0.75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ef6886c6-5251-4caf-a86c-d981ccf20903&quot;,&quot;order&quot;:&quot;05&quot;}},&quot;81bd05b4-aab1-4426-8e85-b16b2ecfba17&quot;:{&quot;type&quot;:&quot;FIGURE_OBJECT&quot;,&quot;id&quot;:&quot;81bd05b4-aab1-4426-8e85-b16b2ecfba17&quot;,&quot;name&quot;:&quot;Sphere&quot;,&quot;relativeTransform&quot;:{&quot;translate&quot;:{&quot;x&quot;:-1442.3600151552948,&quot;y&quot;:-304.90875219755566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ef6886c6-5251-4caf-a86c-d981ccf20903&quot;,&quot;order&quot;:&quot;1&quot;}},&quot;cba79533-a7ca-4425-99d8-f8e23dba3294&quot;:{&quot;type&quot;:&quot;FIGURE_OBJECT&quot;,&quot;id&quot;:&quot;cba79533-a7ca-4425-99d8-f8e23dba3294&quot;,&quot;name&quot;:&quot;Sphere&quot;,&quot;relativeTransform&quot;:{&quot;translate&quot;:{&quot;x&quot;:-1448.723949431626,&quot;y&quot;:-284.47610502400704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ef6886c6-5251-4caf-a86c-d981ccf20903&quot;,&quot;order&quot;:&quot;15&quot;}},&quot;efc321c3-ab0d-4888-af2e-b49b1474a05e&quot;:{&quot;type&quot;:&quot;FIGURE_OBJECT&quot;,&quot;id&quot;:&quot;efc321c3-ab0d-4888-af2e-b49b1474a05e&quot;,&quot;name&quot;:&quot;Sphere&quot;,&quot;relativeTransform&quot;:{&quot;translate&quot;:{&quot;x&quot;:-1471.8553484995168,&quot;y&quot;:-278.49710774879054},&quot;rotate&quot;:0.975506484162525,&quot;skewX&quot;:1.9515639104739075e-16,&quot;scale&quot;:{&quot;x&quot;:0.03333333333333334,&quot;y&quot;:0.0333333333333333}},&quot;opacity&quot;:0.75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ef6886c6-5251-4caf-a86c-d981ccf20903&quot;,&quot;order&quot;:&quot;2&quot;}},&quot;2c47c0e0-29ac-47cb-a2aa-0e87f011dc23&quot;:{&quot;type&quot;:&quot;FIGURE_OBJECT&quot;,&quot;id&quot;:&quot;2c47c0e0-29ac-47cb-a2aa-0e87f011dc23&quot;,&quot;name&quot;:&quot;Sphere&quot;,&quot;relativeTransform&quot;:{&quot;translate&quot;:{&quot;x&quot;:-1480.202239789934,&quot;y&quot;:-299.5413706284636},&quot;rotate&quot;:0.975506484162525,&quot;skewX&quot;:0,&quot;scale&quot;:{&quot;x&quot;:0.03333333333333334,&quot;y&quot;:0.03333333333333333}},&quot;opacity&quot;:0.75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ef6886c6-5251-4caf-a86c-d981ccf20903&quot;,&quot;order&quot;:&quot;25&quot;}},&quot;7a7e5d6e-9d18-4c25-bb54-02d0ef1f0070&quot;:{&quot;type&quot;:&quot;FIGURE_OBJECT&quot;,&quot;id&quot;:&quot;7a7e5d6e-9d18-4c25-bb54-02d0ef1f0070&quot;,&quot;name&quot;:&quot;Sphere&quot;,&quot;relativeTransform&quot;:{&quot;translate&quot;:{&quot;x&quot;:-1464.768501659967,&quot;y&quot;:-303.5347086749916},&quot;rotate&quot;:0.9755064841625252,&quot;skewX&quot;:3.9031278209478135e-16,&quot;scale&quot;:{&quot;x&quot;:0.03333333333333334,&quot;y&quot;:0.03333333333333334}},&quot;opacity&quot;:1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ef6886c6-5251-4caf-a86c-d981ccf20903&quot;,&quot;order&quot;:&quot;3&quot;}},&quot;a47fdc62-6796-428c-ac27-7b89a1905766&quot;:{&quot;type&quot;:&quot;FIGURE_OBJECT&quot;,&quot;id&quot;:&quot;a47fdc62-6796-428c-ac27-7b89a1905766&quot;,&quot;name&quot;:&quot;Sphere&quot;,&quot;relativeTransform&quot;:{&quot;translate&quot;:{&quot;x&quot;:-1471.5756472364471,&quot;y&quot;:-313.69974694147004},&quot;rotate&quot;:0.9755064841625253,&quot;skewX&quot;:-1.9515639104739164e-16,&quot;scale&quot;:{&quot;x&quot;:0.033333333333333263,&quot;y&quot;:0.03333333333333333}},&quot;opacity&quot;:0.48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ef6886c6-5251-4caf-a86c-d981ccf20903&quot;,&quot;order&quot;:&quot;4&quot;}},&quot;02bf5f5d-b4f8-47cd-a84a-b415ecb4c0bb&quot;:{&quot;type&quot;:&quot;FIGURE_OBJECT&quot;,&quot;id&quot;:&quot;02bf5f5d-b4f8-47cd-a84a-b415ecb4c0bb&quot;,&quot;name&quot;:&quot;Sphere&quot;,&quot;relativeTransform&quot;:{&quot;translate&quot;:{&quot;x&quot;:-1449.451420304881,&quot;y&quot;:-299.7316993207797},&quot;rotate&quot;:0.9755064841625252,&quot;skewX&quot;:4.834210613113327e-16,&quot;scale&quot;:{&quot;x&quot;:0.03348708580966422,&quot;y&quot;:0.03348708580966425}},&quot;opacity&quot;:1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ef6886c6-5251-4caf-a86c-d981ccf20903&quot;,&quot;order&quot;:&quot;5&quot;}},&quot;fd5408d7-4add-4d18-a920-6c334eda8439&quot;:{&quot;type&quot;:&quot;FIGURE_OBJECT&quot;,&quot;id&quot;:&quot;fd5408d7-4add-4d18-a920-6c334eda8439&quot;,&quot;name&quot;:&quot;Sphere&quot;,&quot;relativeTransform&quot;:{&quot;translate&quot;:{&quot;x&quot;:-1457.6500529201483,&quot;y&quot;:-292.87312484634947},&quot;rotate&quot;:0.9755064841625252,&quot;skewX&quot;:2.9273458657108506e-16,&quot;scale&quot;:{&quot;x&quot;:0.033333333333333395,&quot;y&quot;:0.03333333333333334}},&quot;opacity&quot;:1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ef6886c6-5251-4caf-a86c-d981ccf20903&quot;,&quot;order&quot;:&quot;55&quot;}},&quot;ce24aef5-d597-4359-aad7-ddf93c1a8dde&quot;:{&quot;type&quot;:&quot;FIGURE_OBJECT&quot;,&quot;id&quot;:&quot;ce24aef5-d597-4359-aad7-ddf93c1a8dde&quot;,&quot;name&quot;:&quot;Sphere&quot;,&quot;relativeTransform&quot;:{&quot;translate&quot;:{&quot;x&quot;:-1458.0766906640163,&quot;y&quot;:-274.90880803755414},&quot;rotate&quot;:0.9755064841625253,&quot;skewX&quot;:5.654617899242672e-16,&quot;scale&quot;:{&quot;x&quot;:0.03391791363386236,&quot;y&quot;:0.033917913633862366}},&quot;opacity&quot;:0.48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ef6886c6-5251-4caf-a86c-d981ccf20903&quot;,&quot;order&quot;:&quot;6&quot;}},&quot;ea98decb-74b7-495c-81d4-4dbc11099c7e&quot;:{&quot;type&quot;:&quot;FIGURE_OBJECT&quot;,&quot;id&quot;:&quot;ea98decb-74b7-495c-81d4-4dbc11099c7e&quot;,&quot;name&quot;:&quot;Sphere&quot;,&quot;relativeTransform&quot;:{&quot;translate&quot;:{&quot;x&quot;:-1440.8747145812954,&quot;y&quot;:-292.94431357053554},&quot;rotate&quot;:0.975506484162525,&quot;skewX&quot;:-8.782037597132584e-16,&quot;scale&quot;:{&quot;x&quot;:0.03333333333333334,&quot;y&quot;:0.03333333333333331}},&quot;opacity&quot;:0.48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ef6886c6-5251-4caf-a86c-d981ccf20903&quot;,&quot;order&quot;:&quot;65&quot;}},&quot;ea27c3c6-5276-4546-a67e-4c8712e1543c&quot;:{&quot;type&quot;:&quot;FIGURE_OBJECT&quot;,&quot;id&quot;:&quot;ea27c3c6-5276-4546-a67e-4c8712e1543c&quot;,&quot;name&quot;:&quot;Sphere&quot;,&quot;relativeTransform&quot;:{&quot;translate&quot;:{&quot;x&quot;:-1469.9692133077835,&quot;y&quot;:-292.46054556794775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ef6886c6-5251-4caf-a86c-d981ccf20903&quot;,&quot;order&quot;:&quot;7&quot;}},&quot;5fdbec76-694c-4f1b-802c-cf3d7cb45a93&quot;:{&quot;type&quot;:&quot;FIGURE_OBJECT&quot;,&quot;id&quot;:&quot;5fdbec76-694c-4f1b-802c-cf3d7cb45a93&quot;,&quot;name&quot;:&quot;Sphere&quot;,&quot;relativeTransform&quot;:{&quot;translate&quot;:{&quot;x&quot;:-1477.926162853715,&quot;y&quot;:-287.553649285904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ef6886c6-5251-4caf-a86c-d981ccf20903&quot;,&quot;order&quot;:&quot;75&quot;}},&quot;d4abb6b0-eadd-4e1a-85cc-52b42c197522&quot;:{&quot;type&quot;:&quot;FIGURE_OBJECT&quot;,&quot;id&quot;:&quot;d4abb6b0-eadd-4e1a-85cc-52b42c197522&quot;,&quot;name&quot;:&quot;Sphere&quot;,&quot;relativeTransform&quot;:{&quot;translate&quot;:{&quot;x&quot;:-1455.406785627619,&quot;y&quot;:-310.08262485120383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ef6886c6-5251-4caf-a86c-d981ccf20903&quot;,&quot;order&quot;:&quot;8&quot;}},&quot;42c6ac9f-addb-4e7a-aa9e-7380ef4cac52&quot;:{&quot;type&quot;:&quot;FIGURE_OBJECT&quot;,&quot;id&quot;:&quot;42c6ac9f-addb-4e7a-aa9e-7380ef4cac52&quot;,&quot;parent&quot;:{&quot;type&quot;:&quot;CHILD&quot;,&quot;parentId&quot;:&quot;1c605ea3-f4eb-49c6-ad31-a6d25401114f&quot;,&quot;order&quot;:&quot;9&quot;},&quot;relativeTransform&quot;:{&quot;translate&quot;:{&quot;x&quot;:1103.4418155350536,&quot;y&quot;:-1437.7125317613845},&quot;rotate&quot;:-1.1940407858889865,&quot;skewX&quot;:0,&quot;scale&quot;:{&quot;x&quot;:1,&quot;y&quot;:1.0000000000000002}}},&quot;ba6a8ca6-4ed3-4ba9-ba96-5817fa4ae853&quot;:{&quot;type&quot;:&quot;FIGURE_OBJECT&quot;,&quot;id&quot;:&quot;ba6a8ca6-4ed3-4ba9-ba96-5817fa4ae853&quot;,&quot;name&quot;:&quot;Sphere&quot;,&quot;relativeTransform&quot;:{&quot;translate&quot;:{&quot;x&quot;:-1462.1543320588216,&quot;y&quot;:-281.8238785106225},&quot;rotate&quot;:0.9755064841625247,&quot;skewX&quot;:2.927345865710867e-16,&quot;scale&quot;:{&quot;x&quot;:0.033333333333333305,&quot;y&quot;:0.033333333333333326}},&quot;opacity&quot;:0.75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2c6ac9f-addb-4e7a-aa9e-7380ef4cac52&quot;,&quot;order&quot;:&quot;05&quot;}},&quot;97926f24-6be2-4284-a8b6-fd6c7230e1b2&quot;:{&quot;type&quot;:&quot;FIGURE_OBJECT&quot;,&quot;id&quot;:&quot;97926f24-6be2-4284-a8b6-fd6c7230e1b2&quot;,&quot;name&quot;:&quot;Sphere&quot;,&quot;relativeTransform&quot;:{&quot;translate&quot;:{&quot;x&quot;:-1442.3600151552948,&quot;y&quot;:-304.90875219755566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2c6ac9f-addb-4e7a-aa9e-7380ef4cac52&quot;,&quot;order&quot;:&quot;1&quot;}},&quot;9b0fbf8e-8391-4cba-b9a3-2a884a2fc0d0&quot;:{&quot;type&quot;:&quot;FIGURE_OBJECT&quot;,&quot;id&quot;:&quot;9b0fbf8e-8391-4cba-b9a3-2a884a2fc0d0&quot;,&quot;name&quot;:&quot;Sphere&quot;,&quot;relativeTransform&quot;:{&quot;translate&quot;:{&quot;x&quot;:-1448.723949431626,&quot;y&quot;:-284.47610502400704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2c6ac9f-addb-4e7a-aa9e-7380ef4cac52&quot;,&quot;order&quot;:&quot;15&quot;}},&quot;f863f722-8d4d-4f6b-bf2f-5b70b0059ab2&quot;:{&quot;type&quot;:&quot;FIGURE_OBJECT&quot;,&quot;id&quot;:&quot;f863f722-8d4d-4f6b-bf2f-5b70b0059ab2&quot;,&quot;name&quot;:&quot;Sphere&quot;,&quot;relativeTransform&quot;:{&quot;translate&quot;:{&quot;x&quot;:-1471.8553484995168,&quot;y&quot;:-278.49710774879054},&quot;rotate&quot;:0.975506484162525,&quot;skewX&quot;:1.9515639104739075e-16,&quot;scale&quot;:{&quot;x&quot;:0.03333333333333334,&quot;y&quot;:0.0333333333333333}},&quot;opacity&quot;:0.75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2c6ac9f-addb-4e7a-aa9e-7380ef4cac52&quot;,&quot;order&quot;:&quot;2&quot;}},&quot;5d556ef3-be75-49b4-be0b-406998f26c98&quot;:{&quot;type&quot;:&quot;FIGURE_OBJECT&quot;,&quot;id&quot;:&quot;5d556ef3-be75-49b4-be0b-406998f26c98&quot;,&quot;name&quot;:&quot;Sphere&quot;,&quot;relativeTransform&quot;:{&quot;translate&quot;:{&quot;x&quot;:-1480.202239789934,&quot;y&quot;:-299.5413706284636},&quot;rotate&quot;:0.975506484162525,&quot;skewX&quot;:0,&quot;scale&quot;:{&quot;x&quot;:0.03333333333333334,&quot;y&quot;:0.03333333333333333}},&quot;opacity&quot;:0.75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2c6ac9f-addb-4e7a-aa9e-7380ef4cac52&quot;,&quot;order&quot;:&quot;25&quot;}},&quot;eda5553d-cc91-4312-bf99-38b80032eb2d&quot;:{&quot;type&quot;:&quot;FIGURE_OBJECT&quot;,&quot;id&quot;:&quot;eda5553d-cc91-4312-bf99-38b80032eb2d&quot;,&quot;name&quot;:&quot;Sphere&quot;,&quot;relativeTransform&quot;:{&quot;translate&quot;:{&quot;x&quot;:-1464.768501659967,&quot;y&quot;:-303.5347086749916},&quot;rotate&quot;:0.9755064841625252,&quot;skewX&quot;:3.9031278209478135e-16,&quot;scale&quot;:{&quot;x&quot;:0.03333333333333334,&quot;y&quot;:0.03333333333333334}},&quot;opacity&quot;:1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2c6ac9f-addb-4e7a-aa9e-7380ef4cac52&quot;,&quot;order&quot;:&quot;3&quot;}},&quot;313aa3ad-b940-401f-9e09-12d713bd83cb&quot;:{&quot;type&quot;:&quot;FIGURE_OBJECT&quot;,&quot;id&quot;:&quot;313aa3ad-b940-401f-9e09-12d713bd83cb&quot;,&quot;name&quot;:&quot;Sphere&quot;,&quot;relativeTransform&quot;:{&quot;translate&quot;:{&quot;x&quot;:-1471.5756472364471,&quot;y&quot;:-313.69974694147004},&quot;rotate&quot;:0.9755064841625253,&quot;skewX&quot;:-1.9515639104739164e-16,&quot;scale&quot;:{&quot;x&quot;:0.033333333333333263,&quot;y&quot;:0.03333333333333333}},&quot;opacity&quot;:0.48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2c6ac9f-addb-4e7a-aa9e-7380ef4cac52&quot;,&quot;order&quot;:&quot;4&quot;}},&quot;85fd7e1c-ebb3-4e92-a47d-76283c6a63d7&quot;:{&quot;type&quot;:&quot;FIGURE_OBJECT&quot;,&quot;id&quot;:&quot;85fd7e1c-ebb3-4e92-a47d-76283c6a63d7&quot;,&quot;name&quot;:&quot;Sphere&quot;,&quot;relativeTransform&quot;:{&quot;translate&quot;:{&quot;x&quot;:-1449.451420304881,&quot;y&quot;:-299.7316993207797},&quot;rotate&quot;:0.9755064841625252,&quot;skewX&quot;:4.834210613113327e-16,&quot;scale&quot;:{&quot;x&quot;:0.03348708580966422,&quot;y&quot;:0.03348708580966425}},&quot;opacity&quot;:1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2c6ac9f-addb-4e7a-aa9e-7380ef4cac52&quot;,&quot;order&quot;:&quot;5&quot;}},&quot;a37da6bb-ca7b-4128-a9c8-cc5eee8300d1&quot;:{&quot;type&quot;:&quot;FIGURE_OBJECT&quot;,&quot;id&quot;:&quot;a37da6bb-ca7b-4128-a9c8-cc5eee8300d1&quot;,&quot;name&quot;:&quot;Sphere&quot;,&quot;relativeTransform&quot;:{&quot;translate&quot;:{&quot;x&quot;:-1457.6500529201483,&quot;y&quot;:-292.87312484634947},&quot;rotate&quot;:0.9755064841625252,&quot;skewX&quot;:2.9273458657108506e-16,&quot;scale&quot;:{&quot;x&quot;:0.033333333333333395,&quot;y&quot;:0.03333333333333334}},&quot;opacity&quot;:1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2c6ac9f-addb-4e7a-aa9e-7380ef4cac52&quot;,&quot;order&quot;:&quot;55&quot;}},&quot;b9ffe8ba-f7ec-445c-99d6-3dd02b31f484&quot;:{&quot;type&quot;:&quot;FIGURE_OBJECT&quot;,&quot;id&quot;:&quot;b9ffe8ba-f7ec-445c-99d6-3dd02b31f484&quot;,&quot;name&quot;:&quot;Sphere&quot;,&quot;relativeTransform&quot;:{&quot;translate&quot;:{&quot;x&quot;:-1458.0766906640163,&quot;y&quot;:-274.90880803755414},&quot;rotate&quot;:0.9755064841625253,&quot;skewX&quot;:5.654617899242672e-16,&quot;scale&quot;:{&quot;x&quot;:0.03391791363386236,&quot;y&quot;:0.033917913633862366}},&quot;opacity&quot;:0.48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2c6ac9f-addb-4e7a-aa9e-7380ef4cac52&quot;,&quot;order&quot;:&quot;6&quot;}},&quot;4792ce87-4b00-4616-a782-86bbdaaca67a&quot;:{&quot;type&quot;:&quot;FIGURE_OBJECT&quot;,&quot;id&quot;:&quot;4792ce87-4b00-4616-a782-86bbdaaca67a&quot;,&quot;name&quot;:&quot;Sphere&quot;,&quot;relativeTransform&quot;:{&quot;translate&quot;:{&quot;x&quot;:-1440.8747145812954,&quot;y&quot;:-292.94431357053554},&quot;rotate&quot;:0.975506484162525,&quot;skewX&quot;:-8.782037597132584e-16,&quot;scale&quot;:{&quot;x&quot;:0.03333333333333334,&quot;y&quot;:0.03333333333333331}},&quot;opacity&quot;:0.48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2c6ac9f-addb-4e7a-aa9e-7380ef4cac52&quot;,&quot;order&quot;:&quot;65&quot;}},&quot;83164a12-fd4e-4d44-be6f-9d9cad7f2384&quot;:{&quot;type&quot;:&quot;FIGURE_OBJECT&quot;,&quot;id&quot;:&quot;83164a12-fd4e-4d44-be6f-9d9cad7f2384&quot;,&quot;name&quot;:&quot;Sphere&quot;,&quot;relativeTransform&quot;:{&quot;translate&quot;:{&quot;x&quot;:-1469.9692133077835,&quot;y&quot;:-292.46054556794775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2c6ac9f-addb-4e7a-aa9e-7380ef4cac52&quot;,&quot;order&quot;:&quot;7&quot;}},&quot;03f1e987-f61c-48ec-bb0a-e121ae9f9352&quot;:{&quot;type&quot;:&quot;FIGURE_OBJECT&quot;,&quot;id&quot;:&quot;03f1e987-f61c-48ec-bb0a-e121ae9f9352&quot;,&quot;name&quot;:&quot;Sphere&quot;,&quot;relativeTransform&quot;:{&quot;translate&quot;:{&quot;x&quot;:-1477.926162853715,&quot;y&quot;:-287.553649285904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2c6ac9f-addb-4e7a-aa9e-7380ef4cac52&quot;,&quot;order&quot;:&quot;75&quot;}},&quot;8565b0ec-6c8c-4702-9667-a8d1cfb3ac27&quot;:{&quot;type&quot;:&quot;FIGURE_OBJECT&quot;,&quot;id&quot;:&quot;8565b0ec-6c8c-4702-9667-a8d1cfb3ac27&quot;,&quot;name&quot;:&quot;Sphere&quot;,&quot;relativeTransform&quot;:{&quot;translate&quot;:{&quot;x&quot;:-1455.406785627619,&quot;y&quot;:-310.08262485120383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2c6ac9f-addb-4e7a-aa9e-7380ef4cac52&quot;,&quot;order&quot;:&quot;8&quot;}},&quot;6e87155e-ce73-44fb-938c-e6225b3937f4&quot;:{&quot;type&quot;:&quot;FIGURE_OBJECT&quot;,&quot;id&quot;:&quot;6e87155e-ce73-44fb-938c-e6225b3937f4&quot;,&quot;parent&quot;:{&quot;type&quot;:&quot;CHILD&quot;,&quot;parentId&quot;:&quot;1c605ea3-f4eb-49c6-ad31-a6d25401114f&quot;,&quot;order&quot;:&quot;95&quot;},&quot;relativeTransform&quot;:{&quot;translate&quot;:{&quot;x&quot;:1891.267822455202,&quot;y&quot;:207.66102670330284},&quot;rotate&quot;:0,&quot;skewX&quot;:0,&quot;scale&quot;:{&quot;x&quot;:1,&quot;y&quot;:1}}},&quot;2fe96300-a270-46fe-9c5b-5fcbb6fa2848&quot;:{&quot;type&quot;:&quot;FIGURE_OBJECT&quot;,&quot;id&quot;:&quot;2fe96300-a270-46fe-9c5b-5fcbb6fa2848&quot;,&quot;name&quot;:&quot;Sphere&quot;,&quot;relativeTransform&quot;:{&quot;translate&quot;:{&quot;x&quot;:-1462.1543320588216,&quot;y&quot;:-281.8238785106225},&quot;rotate&quot;:0.9755064841625247,&quot;skewX&quot;:2.927345865710867e-16,&quot;scale&quot;:{&quot;x&quot;:0.033333333333333305,&quot;y&quot;:0.033333333333333326}},&quot;opacity&quot;:0.75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e87155e-ce73-44fb-938c-e6225b3937f4&quot;,&quot;order&quot;:&quot;05&quot;}},&quot;19d6877b-1adb-469f-80f4-d9c639844a65&quot;:{&quot;type&quot;:&quot;FIGURE_OBJECT&quot;,&quot;id&quot;:&quot;19d6877b-1adb-469f-80f4-d9c639844a65&quot;,&quot;name&quot;:&quot;Sphere&quot;,&quot;relativeTransform&quot;:{&quot;translate&quot;:{&quot;x&quot;:-1442.3600151552948,&quot;y&quot;:-304.90875219755566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e87155e-ce73-44fb-938c-e6225b3937f4&quot;,&quot;order&quot;:&quot;1&quot;}},&quot;591c95a4-2093-4056-8b72-6ff2fcb605da&quot;:{&quot;type&quot;:&quot;FIGURE_OBJECT&quot;,&quot;id&quot;:&quot;591c95a4-2093-4056-8b72-6ff2fcb605da&quot;,&quot;name&quot;:&quot;Sphere&quot;,&quot;relativeTransform&quot;:{&quot;translate&quot;:{&quot;x&quot;:-1448.723949431626,&quot;y&quot;:-284.47610502400704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e87155e-ce73-44fb-938c-e6225b3937f4&quot;,&quot;order&quot;:&quot;15&quot;}},&quot;af98320c-9fe5-448e-a8c8-1a7bcba2d143&quot;:{&quot;type&quot;:&quot;FIGURE_OBJECT&quot;,&quot;id&quot;:&quot;af98320c-9fe5-448e-a8c8-1a7bcba2d143&quot;,&quot;name&quot;:&quot;Sphere&quot;,&quot;relativeTransform&quot;:{&quot;translate&quot;:{&quot;x&quot;:-1471.8553484995168,&quot;y&quot;:-278.49710774879054},&quot;rotate&quot;:0.975506484162525,&quot;skewX&quot;:1.9515639104739075e-16,&quot;scale&quot;:{&quot;x&quot;:0.03333333333333334,&quot;y&quot;:0.0333333333333333}},&quot;opacity&quot;:0.75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e87155e-ce73-44fb-938c-e6225b3937f4&quot;,&quot;order&quot;:&quot;2&quot;}},&quot;2d4c15d0-648d-4ed4-b2d2-43a4f09c7e6d&quot;:{&quot;type&quot;:&quot;FIGURE_OBJECT&quot;,&quot;id&quot;:&quot;2d4c15d0-648d-4ed4-b2d2-43a4f09c7e6d&quot;,&quot;name&quot;:&quot;Sphere&quot;,&quot;relativeTransform&quot;:{&quot;translate&quot;:{&quot;x&quot;:-1480.202239789934,&quot;y&quot;:-299.5413706284636},&quot;rotate&quot;:0.975506484162525,&quot;skewX&quot;:0,&quot;scale&quot;:{&quot;x&quot;:0.03333333333333334,&quot;y&quot;:0.03333333333333333}},&quot;opacity&quot;:0.75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e87155e-ce73-44fb-938c-e6225b3937f4&quot;,&quot;order&quot;:&quot;25&quot;}},&quot;e3947de6-bec3-4c61-9f06-9bb4322f4bc8&quot;:{&quot;type&quot;:&quot;FIGURE_OBJECT&quot;,&quot;id&quot;:&quot;e3947de6-bec3-4c61-9f06-9bb4322f4bc8&quot;,&quot;name&quot;:&quot;Sphere&quot;,&quot;relativeTransform&quot;:{&quot;translate&quot;:{&quot;x&quot;:-1464.768501659967,&quot;y&quot;:-303.5347086749916},&quot;rotate&quot;:0.9755064841625252,&quot;skewX&quot;:3.9031278209478135e-16,&quot;scale&quot;:{&quot;x&quot;:0.03333333333333334,&quot;y&quot;:0.03333333333333334}},&quot;opacity&quot;:1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e87155e-ce73-44fb-938c-e6225b3937f4&quot;,&quot;order&quot;:&quot;3&quot;}},&quot;1b054c59-0016-4170-98c2-aa70a6d71274&quot;:{&quot;type&quot;:&quot;FIGURE_OBJECT&quot;,&quot;id&quot;:&quot;1b054c59-0016-4170-98c2-aa70a6d71274&quot;,&quot;name&quot;:&quot;Sphere&quot;,&quot;relativeTransform&quot;:{&quot;translate&quot;:{&quot;x&quot;:-1471.5756472364471,&quot;y&quot;:-313.69974694147004},&quot;rotate&quot;:0.9755064841625253,&quot;skewX&quot;:-1.9515639104739164e-16,&quot;scale&quot;:{&quot;x&quot;:0.033333333333333263,&quot;y&quot;:0.03333333333333333}},&quot;opacity&quot;:0.48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e87155e-ce73-44fb-938c-e6225b3937f4&quot;,&quot;order&quot;:&quot;4&quot;}},&quot;940eb131-bbd1-4be8-bb31-cf795d2119c6&quot;:{&quot;type&quot;:&quot;FIGURE_OBJECT&quot;,&quot;id&quot;:&quot;940eb131-bbd1-4be8-bb31-cf795d2119c6&quot;,&quot;name&quot;:&quot;Sphere&quot;,&quot;relativeTransform&quot;:{&quot;translate&quot;:{&quot;x&quot;:-1449.451420304881,&quot;y&quot;:-299.7316993207797},&quot;rotate&quot;:0.9755064841625252,&quot;skewX&quot;:4.834210613113327e-16,&quot;scale&quot;:{&quot;x&quot;:0.03348708580966422,&quot;y&quot;:0.03348708580966425}},&quot;opacity&quot;:1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e87155e-ce73-44fb-938c-e6225b3937f4&quot;,&quot;order&quot;:&quot;5&quot;}},&quot;d9b886de-3c84-458a-a1d5-ffe647157c1a&quot;:{&quot;type&quot;:&quot;FIGURE_OBJECT&quot;,&quot;id&quot;:&quot;d9b886de-3c84-458a-a1d5-ffe647157c1a&quot;,&quot;name&quot;:&quot;Sphere&quot;,&quot;relativeTransform&quot;:{&quot;translate&quot;:{&quot;x&quot;:-1457.6500529201483,&quot;y&quot;:-292.87312484634947},&quot;rotate&quot;:0.9755064841625252,&quot;skewX&quot;:2.9273458657108506e-16,&quot;scale&quot;:{&quot;x&quot;:0.033333333333333395,&quot;y&quot;:0.03333333333333334}},&quot;opacity&quot;:1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e87155e-ce73-44fb-938c-e6225b3937f4&quot;,&quot;order&quot;:&quot;55&quot;}},&quot;025d0aa3-65d4-425a-9967-05750d5996ac&quot;:{&quot;type&quot;:&quot;FIGURE_OBJECT&quot;,&quot;id&quot;:&quot;025d0aa3-65d4-425a-9967-05750d5996ac&quot;,&quot;name&quot;:&quot;Sphere&quot;,&quot;relativeTransform&quot;:{&quot;translate&quot;:{&quot;x&quot;:-1458.0766906640163,&quot;y&quot;:-274.90880803755414},&quot;rotate&quot;:0.9755064841625253,&quot;skewX&quot;:5.654617899242672e-16,&quot;scale&quot;:{&quot;x&quot;:0.03391791363386236,&quot;y&quot;:0.033917913633862366}},&quot;opacity&quot;:0.48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e87155e-ce73-44fb-938c-e6225b3937f4&quot;,&quot;order&quot;:&quot;6&quot;}},&quot;812737d7-5a70-4d81-bc58-cef73830159b&quot;:{&quot;type&quot;:&quot;FIGURE_OBJECT&quot;,&quot;id&quot;:&quot;812737d7-5a70-4d81-bc58-cef73830159b&quot;,&quot;name&quot;:&quot;Sphere&quot;,&quot;relativeTransform&quot;:{&quot;translate&quot;:{&quot;x&quot;:-1440.8747145812954,&quot;y&quot;:-292.94431357053554},&quot;rotate&quot;:0.975506484162525,&quot;skewX&quot;:-8.782037597132584e-16,&quot;scale&quot;:{&quot;x&quot;:0.03333333333333334,&quot;y&quot;:0.03333333333333331}},&quot;opacity&quot;:0.48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e87155e-ce73-44fb-938c-e6225b3937f4&quot;,&quot;order&quot;:&quot;65&quot;}},&quot;5a9cfe2a-7bf1-443b-b2ce-3c29340fcaa7&quot;:{&quot;type&quot;:&quot;FIGURE_OBJECT&quot;,&quot;id&quot;:&quot;5a9cfe2a-7bf1-443b-b2ce-3c29340fcaa7&quot;,&quot;name&quot;:&quot;Sphere&quot;,&quot;relativeTransform&quot;:{&quot;translate&quot;:{&quot;x&quot;:-1469.9692133077835,&quot;y&quot;:-292.46054556794775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e87155e-ce73-44fb-938c-e6225b3937f4&quot;,&quot;order&quot;:&quot;7&quot;}},&quot;ce2e343a-1c9a-47fd-a62f-08f03f2a2b4c&quot;:{&quot;type&quot;:&quot;FIGURE_OBJECT&quot;,&quot;id&quot;:&quot;ce2e343a-1c9a-47fd-a62f-08f03f2a2b4c&quot;,&quot;name&quot;:&quot;Sphere&quot;,&quot;relativeTransform&quot;:{&quot;translate&quot;:{&quot;x&quot;:-1477.926162853715,&quot;y&quot;:-287.553649285904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e87155e-ce73-44fb-938c-e6225b3937f4&quot;,&quot;order&quot;:&quot;75&quot;}},&quot;5943306e-7d84-4458-abcf-462f00af27de&quot;:{&quot;type&quot;:&quot;FIGURE_OBJECT&quot;,&quot;id&quot;:&quot;5943306e-7d84-4458-abcf-462f00af27de&quot;,&quot;name&quot;:&quot;Sphere&quot;,&quot;relativeTransform&quot;:{&quot;translate&quot;:{&quot;x&quot;:-1455.406785627619,&quot;y&quot;:-310.08262485120383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e87155e-ce73-44fb-938c-e6225b3937f4&quot;,&quot;order&quot;:&quot;8&quot;}},&quot;02e8fd52-72ae-491e-9e5b-99e69fd49e7b&quot;:{&quot;type&quot;:&quot;FIGURE_OBJECT&quot;,&quot;id&quot;:&quot;02e8fd52-72ae-491e-9e5b-99e69fd49e7b&quot;,&quot;parent&quot;:{&quot;type&quot;:&quot;CHILD&quot;,&quot;parentId&quot;:&quot;1c605ea3-f4eb-49c6-ad31-a6d25401114f&quot;,&quot;order&quot;:&quot;97&quot;},&quot;relativeTransform&quot;:{&quot;translate&quot;:{&quot;x&quot;:1746.3385117138407,&quot;y&quot;:151.28464317637193},&quot;rotate&quot;:0,&quot;skewX&quot;:0,&quot;scale&quot;:{&quot;x&quot;:1,&quot;y&quot;:1}}},&quot;2059a147-0abc-4519-b9ca-76e2acd264d1&quot;:{&quot;type&quot;:&quot;FIGURE_OBJECT&quot;,&quot;id&quot;:&quot;2059a147-0abc-4519-b9ca-76e2acd264d1&quot;,&quot;name&quot;:&quot;Sphere&quot;,&quot;relativeTransform&quot;:{&quot;translate&quot;:{&quot;x&quot;:-1462.1543320588216,&quot;y&quot;:-281.8238785106225},&quot;rotate&quot;:0.9755064841625247,&quot;skewX&quot;:2.927345865710867e-16,&quot;scale&quot;:{&quot;x&quot;:0.033333333333333305,&quot;y&quot;:0.033333333333333326}},&quot;opacity&quot;:0.75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2e8fd52-72ae-491e-9e5b-99e69fd49e7b&quot;,&quot;order&quot;:&quot;05&quot;}},&quot;88b01ea7-c2a3-4fc0-ab5e-0770ed734342&quot;:{&quot;type&quot;:&quot;FIGURE_OBJECT&quot;,&quot;id&quot;:&quot;88b01ea7-c2a3-4fc0-ab5e-0770ed734342&quot;,&quot;name&quot;:&quot;Sphere&quot;,&quot;relativeTransform&quot;:{&quot;translate&quot;:{&quot;x&quot;:-1442.3600151552948,&quot;y&quot;:-304.90875219755566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2e8fd52-72ae-491e-9e5b-99e69fd49e7b&quot;,&quot;order&quot;:&quot;1&quot;}},&quot;2ad72f49-7da3-4bb7-9a54-5bf5b6820613&quot;:{&quot;type&quot;:&quot;FIGURE_OBJECT&quot;,&quot;id&quot;:&quot;2ad72f49-7da3-4bb7-9a54-5bf5b6820613&quot;,&quot;name&quot;:&quot;Sphere&quot;,&quot;relativeTransform&quot;:{&quot;translate&quot;:{&quot;x&quot;:-1448.723949431626,&quot;y&quot;:-284.47610502400704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2e8fd52-72ae-491e-9e5b-99e69fd49e7b&quot;,&quot;order&quot;:&quot;15&quot;}},&quot;8f529165-747a-4c4e-af29-bbf9887cc2cf&quot;:{&quot;type&quot;:&quot;FIGURE_OBJECT&quot;,&quot;id&quot;:&quot;8f529165-747a-4c4e-af29-bbf9887cc2cf&quot;,&quot;name&quot;:&quot;Sphere&quot;,&quot;relativeTransform&quot;:{&quot;translate&quot;:{&quot;x&quot;:-1471.8553484995168,&quot;y&quot;:-278.49710774879054},&quot;rotate&quot;:0.975506484162525,&quot;skewX&quot;:1.9515639104739075e-16,&quot;scale&quot;:{&quot;x&quot;:0.03333333333333334,&quot;y&quot;:0.0333333333333333}},&quot;opacity&quot;:0.75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2e8fd52-72ae-491e-9e5b-99e69fd49e7b&quot;,&quot;order&quot;:&quot;2&quot;}},&quot;03755e5b-9997-4752-8474-961ddb0bf167&quot;:{&quot;type&quot;:&quot;FIGURE_OBJECT&quot;,&quot;id&quot;:&quot;03755e5b-9997-4752-8474-961ddb0bf167&quot;,&quot;name&quot;:&quot;Sphere&quot;,&quot;relativeTransform&quot;:{&quot;translate&quot;:{&quot;x&quot;:-1480.202239789934,&quot;y&quot;:-299.5413706284636},&quot;rotate&quot;:0.975506484162525,&quot;skewX&quot;:0,&quot;scale&quot;:{&quot;x&quot;:0.03333333333333334,&quot;y&quot;:0.03333333333333333}},&quot;opacity&quot;:0.75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2e8fd52-72ae-491e-9e5b-99e69fd49e7b&quot;,&quot;order&quot;:&quot;25&quot;}},&quot;31d7a533-ad44-478b-a66a-f59765442d3a&quot;:{&quot;type&quot;:&quot;FIGURE_OBJECT&quot;,&quot;id&quot;:&quot;31d7a533-ad44-478b-a66a-f59765442d3a&quot;,&quot;name&quot;:&quot;Sphere&quot;,&quot;relativeTransform&quot;:{&quot;translate&quot;:{&quot;x&quot;:-1464.768501659967,&quot;y&quot;:-303.5347086749916},&quot;rotate&quot;:0.9755064841625252,&quot;skewX&quot;:3.9031278209478135e-16,&quot;scale&quot;:{&quot;x&quot;:0.03333333333333334,&quot;y&quot;:0.03333333333333334}},&quot;opacity&quot;:1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2e8fd52-72ae-491e-9e5b-99e69fd49e7b&quot;,&quot;order&quot;:&quot;3&quot;}},&quot;398ea138-9380-4637-a1cb-eff0e7c8c609&quot;:{&quot;type&quot;:&quot;FIGURE_OBJECT&quot;,&quot;id&quot;:&quot;398ea138-9380-4637-a1cb-eff0e7c8c609&quot;,&quot;name&quot;:&quot;Sphere&quot;,&quot;relativeTransform&quot;:{&quot;translate&quot;:{&quot;x&quot;:-1471.5756472364471,&quot;y&quot;:-313.69974694147004},&quot;rotate&quot;:0.9755064841625253,&quot;skewX&quot;:-1.9515639104739164e-16,&quot;scale&quot;:{&quot;x&quot;:0.033333333333333263,&quot;y&quot;:0.03333333333333333}},&quot;opacity&quot;:0.48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2e8fd52-72ae-491e-9e5b-99e69fd49e7b&quot;,&quot;order&quot;:&quot;4&quot;}},&quot;f528e67c-d62c-4f18-9f7d-f84f4224edff&quot;:{&quot;type&quot;:&quot;FIGURE_OBJECT&quot;,&quot;id&quot;:&quot;f528e67c-d62c-4f18-9f7d-f84f4224edff&quot;,&quot;name&quot;:&quot;Sphere&quot;,&quot;relativeTransform&quot;:{&quot;translate&quot;:{&quot;x&quot;:-1449.451420304881,&quot;y&quot;:-299.7316993207797},&quot;rotate&quot;:0.9755064841625252,&quot;skewX&quot;:4.834210613113327e-16,&quot;scale&quot;:{&quot;x&quot;:0.03348708580966422,&quot;y&quot;:0.03348708580966425}},&quot;opacity&quot;:1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2e8fd52-72ae-491e-9e5b-99e69fd49e7b&quot;,&quot;order&quot;:&quot;5&quot;}},&quot;b66692df-8279-4abd-8146-b5f21638fbd3&quot;:{&quot;type&quot;:&quot;FIGURE_OBJECT&quot;,&quot;id&quot;:&quot;b66692df-8279-4abd-8146-b5f21638fbd3&quot;,&quot;name&quot;:&quot;Sphere&quot;,&quot;relativeTransform&quot;:{&quot;translate&quot;:{&quot;x&quot;:-1457.6500529201483,&quot;y&quot;:-292.87312484634947},&quot;rotate&quot;:0.9755064841625252,&quot;skewX&quot;:2.9273458657108506e-16,&quot;scale&quot;:{&quot;x&quot;:0.033333333333333395,&quot;y&quot;:0.03333333333333334}},&quot;opacity&quot;:1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2e8fd52-72ae-491e-9e5b-99e69fd49e7b&quot;,&quot;order&quot;:&quot;55&quot;}},&quot;9c6f9177-b282-4edd-8e58-0e59598a6c56&quot;:{&quot;type&quot;:&quot;FIGURE_OBJECT&quot;,&quot;id&quot;:&quot;9c6f9177-b282-4edd-8e58-0e59598a6c56&quot;,&quot;name&quot;:&quot;Sphere&quot;,&quot;relativeTransform&quot;:{&quot;translate&quot;:{&quot;x&quot;:-1458.0766906640163,&quot;y&quot;:-274.90880803755414},&quot;rotate&quot;:0.9755064841625253,&quot;skewX&quot;:5.654617899242672e-16,&quot;scale&quot;:{&quot;x&quot;:0.03391791363386236,&quot;y&quot;:0.033917913633862366}},&quot;opacity&quot;:0.48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2e8fd52-72ae-491e-9e5b-99e69fd49e7b&quot;,&quot;order&quot;:&quot;6&quot;}},&quot;395ac1cb-0537-4391-ae45-2a147319d9a9&quot;:{&quot;type&quot;:&quot;FIGURE_OBJECT&quot;,&quot;id&quot;:&quot;395ac1cb-0537-4391-ae45-2a147319d9a9&quot;,&quot;name&quot;:&quot;Sphere&quot;,&quot;relativeTransform&quot;:{&quot;translate&quot;:{&quot;x&quot;:-1440.8747145812954,&quot;y&quot;:-292.94431357053554},&quot;rotate&quot;:0.975506484162525,&quot;skewX&quot;:-8.782037597132584e-16,&quot;scale&quot;:{&quot;x&quot;:0.03333333333333334,&quot;y&quot;:0.03333333333333331}},&quot;opacity&quot;:0.48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2e8fd52-72ae-491e-9e5b-99e69fd49e7b&quot;,&quot;order&quot;:&quot;65&quot;}},&quot;30926f0d-62bd-4074-b5c0-4e7d9c78d08e&quot;:{&quot;type&quot;:&quot;FIGURE_OBJECT&quot;,&quot;id&quot;:&quot;30926f0d-62bd-4074-b5c0-4e7d9c78d08e&quot;,&quot;name&quot;:&quot;Sphere&quot;,&quot;relativeTransform&quot;:{&quot;translate&quot;:{&quot;x&quot;:-1469.9692133077835,&quot;y&quot;:-292.46054556794775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2e8fd52-72ae-491e-9e5b-99e69fd49e7b&quot;,&quot;order&quot;:&quot;7&quot;}},&quot;fe771fab-e3fd-4567-ba31-dace3f9e3620&quot;:{&quot;type&quot;:&quot;FIGURE_OBJECT&quot;,&quot;id&quot;:&quot;fe771fab-e3fd-4567-ba31-dace3f9e3620&quot;,&quot;name&quot;:&quot;Sphere&quot;,&quot;relativeTransform&quot;:{&quot;translate&quot;:{&quot;x&quot;:-1477.926162853715,&quot;y&quot;:-287.553649285904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2e8fd52-72ae-491e-9e5b-99e69fd49e7b&quot;,&quot;order&quot;:&quot;75&quot;}},&quot;6d662738-2416-45a8-b38c-5f926e9618ec&quot;:{&quot;type&quot;:&quot;FIGURE_OBJECT&quot;,&quot;id&quot;:&quot;6d662738-2416-45a8-b38c-5f926e9618ec&quot;,&quot;name&quot;:&quot;Sphere&quot;,&quot;relativeTransform&quot;:{&quot;translate&quot;:{&quot;x&quot;:-1455.406785627619,&quot;y&quot;:-310.08262485120383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2e8fd52-72ae-491e-9e5b-99e69fd49e7b&quot;,&quot;order&quot;:&quot;8&quot;}},&quot;30d2d873-c785-4aa4-9d56-1d9ebc9e761d&quot;:{&quot;id&quot;:&quot;30d2d873-c785-4aa4-9d56-1d9ebc9e761d&quot;,&quot;name&quot;:&quot;Cell death (necrosis 1)&quot;,&quot;displayName&quot;:&quot;&quot;,&quot;type&quot;:&quot;FIGURE_OBJECT&quot;,&quot;relativeTransform&quot;:{&quot;translate&quot;:{&quot;x&quot;:-31.061401696648204,&quot;y&quot;:111.76469751635449},&quot;rotate&quot;:0,&quot;skewX&quot;:0,&quot;scale&quot;:{&quot;x&quot;:1,&quot;y&quot;:1}},&quot;image&quot;:{&quot;url&quot;:&quot;https://icons.biorender.com/biorender/616850c748825e0029b22fc2/cell-death-necrosis-1-02.png&quot;,&quot;fallbackUrl&quot;:&quot;https://res.cloudinary.com/dlcjuc3ej/image/upload/v1634226350/lo4orefwijfloosg4hft.svg#/keystone/api/icons/616850c748825e0029b22fc2/cell-death-necrosis-1-02.svg#/keystone/api/icons/616850c748825e0029b22fc2/cell-death-necrosis-1-02.svg#/keystone/api/icons/616850c748825e0029b22fc2/cell-death-necrosis-1-02.svg#/keystone/api/icons/616850c748825e0029b22fc2/cell-death-necrosis-1-02.svg#/keystone/api/icons/616850c748825e0029b22fc2/cell-death-necrosis-1-02.svg#/keystone/api/icons/616850c748825e0029b22fc2/cell-death-necrosis-1-02.svg#/keystone/api/icons/616850c748825e0029b22fc2/cell-death-necrosis-1-02.svg&quot;,&quot;isPremium&quot;:false,&quot;isOrgIcon&quot;:false,&quot;size&quot;:{&quot;x&quot;:125,&quot;y&quot;:112.55656108597285}},&quot;source&quot;:{&quot;id&quot;:&quot;6168505548825e0029b22f93&quot;,&quot;version&quot;:&quot;1634226321&quot;,&quot;type&quot;:&quot;ASSETS&quot;},&quot;isPremium&quot;:false,&quot;parent&quot;:{&quot;type&quot;:&quot;CHILD&quot;,&quot;parentId&quot;:&quot;2f94f30d-ce04-4320-8b3c-381aa6dbcf57&quot;,&quot;order&quot;:&quot;95&quot;}},&quot;62651c93-3956-4b48-85dc-1f226ec1f6bf&quot;:{&quot;type&quot;:&quot;FIGURE_OBJECT&quot;,&quot;id&quot;:&quot;62651c93-3956-4b48-85dc-1f226ec1f6bf&quot;,&quot;relativeTransform&quot;:{&quot;translate&quot;:{&quot;x&quot;:-310.60963541496744,&quot;y&quot;:-141.06578324816218},&quot;rotate&quot;:0,&quot;skewX&quot;:0,&quot;scale&quot;:{&quot;x&quot;:1,&quot;y&quot;:1}},&quot;opacity&quot;:1,&quot;path&quot;:{&quot;type&quot;:&quot;POLY_LINE&quot;,&quot;points&quot;:[{&quot;x&quot;:-31.1271916087494,&quot;y&quot;:0},{&quot;x&quot;:31.1271916087494,&quot;y&quot;:0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2f94f30d-ce04-4320-8b3c-381aa6dbcf57&quot;,&quot;order&quot;:&quot;97&quot;},&quot;connectorInfo&quot;:{&quot;connectedObjects&quot;:[],&quot;type&quot;:&quot;LINE&quot;,&quot;offset&quot;:{&quot;x&quot;:0,&quot;y&quot;:0},&quot;bending&quot;:0.1,&quot;firstElementIsHead&quot;:true,&quot;customized&quot;:false}},&quot;2e765616-c820-402b-a068-94d10e6b05f2&quot;:{&quot;type&quot;:&quot;FIGURE_OBJECT&quot;,&quot;id&quot;:&quot;2e765616-c820-402b-a068-94d10e6b05f2&quot;,&quot;relativeTransform&quot;:{&quot;translate&quot;:{&quot;x&quot;:-234.4051066252415,&quot;y&quot;:-20.780700816313896},&quot;rotate&quot;:0},&quot;opacity&quot;:1,&quot;path&quot;:{&quot;type&quot;:&quot;POLY_LINE&quot;,&quot;points&quot;:[{&quot;x&quot;:33.071782177160244,&quot;y&quot;:-63.32894459456216},{&quot;x&quot;:-33.071782177160244,&quot;y&quot;:63.32894459456216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.1249448130659014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2f94f30d-ce04-4320-8b3c-381aa6dbcf57&quot;,&quot;order&quot;:&quot;98&quot;},&quot;connectorInfo&quot;:{&quot;connectedObjects&quot;:[],&quot;type&quot;:&quot;LINE&quot;,&quot;offset&quot;:{&quot;x&quot;:0,&quot;y&quot;:0},&quot;bending&quot;:0.1,&quot;firstElementIsHead&quot;:true,&quot;customized&quot;:false}},&quot;99175dd5-7e54-4fff-b3e0-056d789b26c9&quot;:{&quot;type&quot;:&quot;FIGURE_OBJECT&quot;,&quot;id&quot;:&quot;99175dd5-7e54-4fff-b3e0-056d789b26c9&quot;,&quot;relativeTransform&quot;:{&quot;translate&quot;:{&quot;x&quot;:-65.56578658013177,&quot;y&quot;:-32.45175295380261},&quot;rotate&quot;:0,&quot;skewX&quot;:0,&quot;scale&quot;:{&quot;x&quot;:1,&quot;y&quot;:1}},&quot;opacity&quot;:1,&quot;path&quot;:{&quot;type&quot;:&quot;POLY_LINE&quot;,&quot;points&quot;:[{&quot;x&quot;:-27.153507573589877,&quot;y&quot;:-68.87718994276463},{&quot;x&quot;:27.153507573589877,&quot;y&quot;:68.87718994276463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2f94f30d-ce04-4320-8b3c-381aa6dbcf57&quot;,&quot;order&quot;:&quot;99&quot;},&quot;connectorInfo&quot;:{&quot;connectedObjects&quot;:[],&quot;type&quot;:&quot;LINE&quot;,&quot;offset&quot;:{&quot;x&quot;:0,&quot;y&quot;:0},&quot;bending&quot;:0.1,&quot;firstElementIsHead&quot;:true,&quot;customized&quot;:false}},&quot;f277e5c3-0da4-44e7-9735-c349367e8eaa&quot;:{&quot;id&quot;:&quot;f277e5c3-0da4-44e7-9735-c349367e8eaa&quot;,&quot;type&quot;:&quot;FIGURE_OBJECT&quot;,&quot;relativeTransform&quot;:{&quot;translate&quot;:{&quot;x&quot;:-353.38420982508273,&quot;y&quot;:7.099158035770518},&quot;rotate&quot;:0,&quot;skewX&quot;:0,&quot;scale&quot;:{&quot;x&quot;:1,&quot;y&quot;:1}},&quot;text&quot;:{&quot;textData&quot;:{&quot;lineSpacing&quot;:&quot;normal&quot;,&quot;alignment&quot;:&quot;left&quot;,&quot;verticalAlign&quot;:&quot;TOP&quot;,&quot;lines&quot;:[{&quot;runs&quot;:[{&quot;style&quot;:{&quot;fontFamily&quot;:&quot;Roboto&quot;,&quot;fontSize&quot;:21.333333333333332,&quot;color&quot;:&quot;black&quot;,&quot;fontWeight&quot;:&quot;normal&quot;,&quot;fontStyle&quot;:&quot;normal&quot;,&quot;decoration&quot;:&quot;none&quot;},&quot;range&quot;:[0,9]}],&quot;text&quot;:&quot;Senolytics&quot;}],&quot;_lastCaretLocation&quot;:{&quot;lineIndex&quot;:0,&quot;runIndex&quot;:-1,&quot;charIndex&quot;:-1,&quot;endOfLine&quot;:true}},&quot;format&quot;:&quot;BETTER_TEXT&quot;,&quot;size&quot;:{&quot;x&quot;:120,&quot;y&quot;:25},&quot;targetSize&quot;:{&quot;x&quot;:120,&quot;y&quot;:24.24}},&quot;parent&quot;:{&quot;type&quot;:&quot;CHILD&quot;,&quot;parentId&quot;:&quot;2f94f30d-ce04-4320-8b3c-381aa6dbcf57&quot;,&quot;order&quot;:&quot;995&quot;}},&quot;290b86d7-ff00-41f9-9547-1be8081556b1&quot;:{&quot;id&quot;:&quot;290b86d7-ff00-41f9-9547-1be8081556b1&quot;,&quot;type&quot;:&quot;FIGURE_OBJECT&quot;,&quot;relativeTransform&quot;:{&quot;translate&quot;:{&quot;x&quot;:43.950431600728734,&quot;y&quot;:7.098912612877584},&quot;rotate&quot;:0,&quot;skewX&quot;:0,&quot;scale&quot;:{&quot;x&quot;:1,&quot;y&quot;:1}},&quot;text&quot;:{&quot;textData&quot;:{&quot;lineSpacing&quot;:&quot;normal&quot;,&quot;alignment&quot;:&quot;left&quot;,&quot;verticalAlign&quot;:&quot;TOP&quot;,&quot;lines&quot;:[{&quot;runs&quot;:[{&quot;style&quot;:{&quot;fontFamily&quot;:&quot;Roboto&quot;,&quot;fontSize&quot;:21.333333333333332,&quot;color&quot;:&quot;black&quot;,&quot;fontWeight&quot;:&quot;normal&quot;,&quot;fontStyle&quot;:&quot;normal&quot;,&quot;decoration&quot;:&quot;none&quot;},&quot;range&quot;:[0,11]}],&quot;text&quot;:&quot;Senomorphics&quot;}],&quot;_lastCaretLocation&quot;:{&quot;lineIndex&quot;:0,&quot;runIndex&quot;:-1,&quot;charIndex&quot;:-1,&quot;endOfLine&quot;:true}},&quot;format&quot;:&quot;BETTER_TEXT&quot;,&quot;size&quot;:{&quot;x&quot;:137.0201873779297,&quot;y&quot;:25},&quot;targetSize&quot;:{&quot;x&quot;:120,&quot;y&quot;:24.24}},&quot;parent&quot;:{&quot;type&quot;:&quot;CHILD&quot;,&quot;parentId&quot;:&quot;2f94f30d-ce04-4320-8b3c-381aa6dbcf57&quot;,&quot;order&quot;:&quot;997&quot;}},&quot;96d41453-ef1d-4e33-978b-085ddef9519b&quot;:{&quot;id&quot;:&quot;96d41453-ef1d-4e33-978b-085ddef9519b&quot;,&quot;type&quot;:&quot;FIGURE_OBJECT&quot;,&quot;relativeTransform&quot;:{&quot;translate&quot;:{&quot;x&quot;:-388.3862604993181,&quot;y&quot;:111.76431193883171},&quot;rotate&quot;:0,&quot;skewX&quot;:0,&quot;scale&quot;:{&quot;x&quot;:1,&quot;y&quot;:1}},&quot;text&quot;:{&quot;textData&quot;:{&quot;lineSpacing&quot;:&quot;normal&quot;,&quot;alignment&quot;:&quot;left&quot;,&quot;verticalAlign&quot;:&quot;TOP&quot;,&quot;lines&quot;:[{&quot;runs&quot;:[{&quot;range&quot;:[0,20],&quot;style&quot;:{&quot;fontWeight&quot;:&quot;normal&quot;,&quot;fontStyle&quot;:&quot;normal&quot;,&quot;fontSize&quot;:16,&quot;fontFamily&quot;:&quot;Roboto&quot;,&quot;color&quot;:&quot;black&quot;,&quot;decoration&quot;:&quot;none&quot;}}],&quot;text&quot;:&quot;Dasatinib + Quercetin&quot;,&quot;baseStyle&quot;:{&quot;fontFamily&quot;:&quot;Roboto&quot;,&quot;fontSize&quot;:16,&quot;color&quot;:&quot;black&quot;,&quot;fontWeight&quot;:&quot;normal&quot;,&quot;fontStyle&quot;:&quot;normal&quot;,&quot;decoration&quot;:&quot;none&quot;,&quot;script&quot;:&quot;none&quot;}},{&quot;runs&quot;:[{&quot;range&quot;:[0,11],&quot;style&quot;:{&quot;fontWeight&quot;:&quot;normal&quot;,&quot;fontStyle&quot;:&quot;normal&quot;,&quot;fontSize&quot;:16,&quot;fontFamily&quot;:&quot;Roboto&quot;,&quot;color&quot;:&quot;black&quot;,&quot;decoration&quot;:&quot;none&quot;}}],&quot;text&quot;:&quot;Geldanamycin&quot;},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17]}],&quot;text&quot;:&quot;Cardiac Glycosides&quot;}],&quot;_lastCaretLocation&quot;:{&quot;lineIndex&quot;:0,&quot;runIndex&quot;:0,&quot;charIndex&quot;:21,&quot;endOfLine&quot;:true}},&quot;format&quot;:&quot;BETTER_TEXT&quot;,&quot;size&quot;:{&quot;x&quot;:141.19298169157184,&quot;y&quot;:84.29333333333331},&quot;targetSize&quot;:{&quot;x&quot;:141.19298169157184,&quot;y&quot;:84.29333333333331}},&quot;parent&quot;:{&quot;type&quot;:&quot;CHILD&quot;,&quot;parentId&quot;:&quot;2f94f30d-ce04-4320-8b3c-381aa6dbcf57&quot;,&quot;order&quot;:&quot;998&quot;}},&quot;d10c6e12-5365-47dc-985b-ff0268f3f008&quot;:{&quot;id&quot;:&quot;d10c6e12-5365-47dc-985b-ff0268f3f008&quot;,&quot;type&quot;:&quot;FIGURE_OBJECT&quot;,&quot;relativeTransform&quot;:{&quot;translate&quot;:{&quot;x&quot;:52.461302992902546,&quot;y&quot;:101.14648826217484},&quot;rotate&quot;:0,&quot;skewX&quot;:0,&quot;scale&quot;:{&quot;x&quot;:1,&quot;y&quot;:1}},&quot;text&quot;:{&quot;textData&quot;:{&quot;lineSpacing&quot;:&quot;normal&quot;,&quot;alignment&quot;:&quot;right&quot;,&quot;verticalAlign&quot;:&quot;TOP&quot;,&quot;lines&quot;:[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8]}],&quot;text&quot;:&quot;Rapamycin&quot;},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8]}],&quot;text&quot;:&quot;Metformin&quot;,&quot;baseStyle&quot;:{&quot;fontFamily&quot;:&quot;Roboto&quot;,&quot;fontSize&quot;:16,&quot;color&quot;:&quot;black&quot;,&quot;fontWeight&quot;:&quot;normal&quot;,&quot;fontStyle&quot;:&quot;normal&quot;,&quot;decoration&quot;:&quot;none&quot;,&quot;script&quot;:&quot;none&quot;}},{&quot;runs&quot;:[{&quot;range&quot;:[0,10],&quot;style&quot;:{&quot;fontWeight&quot;:&quot;normal&quot;,&quot;fontStyle&quot;:&quot;normal&quot;,&quot;fontSize&quot;:16,&quot;fontFamily&quot;:&quot;Roboto&quot;,&quot;color&quot;:&quot;black&quot;,&quot;decoration&quot;:&quot;none&quot;}}],&quot;text&quot;:&quot;Ruxolitinib&quot;},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6]}],&quot;text&quot;:&quot;Statins&quot;},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8]}],&quot;text&quot;:&quot;Quercetin&quot;}],&quot;_lastCaretLocation&quot;:{&quot;lineIndex&quot;:4,&quot;runIndex&quot;:-1,&quot;charIndex&quot;:-1,&quot;endOfLine&quot;:true}},&quot;format&quot;:&quot;BETTER_TEXT&quot;,&quot;size&quot;:{&quot;x&quot;:120,&quot;y&quot;:91.32},&quot;targetSize&quot;:{&quot;x&quot;:120,&quot;y&quot;:18.439999999999998}},&quot;parent&quot;:{&quot;type&quot;:&quot;CHILD&quot;,&quot;parentId&quot;:&quot;2f94f30d-ce04-4320-8b3c-381aa6dbcf57&quot;,&quot;order&quot;:&quot;999&quot;}}}}"/>
    <we:property name="has-user-completed-add" value="true"/>
    <we:property name="633a260aa2f20ef653f39670_1726093595219" value="{&quot;id&quot;:&quot;233faed9-774d-4200-a442-757f3c8a72f6&quot;,&quot;objects&quot;:{&quot;233faed9-774d-4200-a442-757f3c8a72f6&quot;:{&quot;id&quot;:&quot;233faed9-774d-4200-a442-757f3c8a72f6&quot;,&quot;type&quot;:&quot;FIGURE_OBJECT&quot;,&quot;document&quot;:{&quot;type&quot;:&quot;DOCUMENT_GROUP&quot;,&quot;canvasType&quot;:&quot;SLIDE&quot;,&quot;units&quot;:&quot;in&quot;}},&quot;777491fa-d999-4f69-b8ec-31309721108f&quot;:{&quot;id&quot;:&quot;777491fa-d999-4f69-b8ec-31309721108f&quot;,&quot;type&quot;:&quot;FIGURE_OBJECT&quot;,&quot;relativeTransform&quot;:{&quot;translate&quot;:{&quot;x&quot;:0,&quot;y&quot;:0},&quot;rotate&quot;:0,&quot;skewX&quot;:0,&quot;scale&quot;:{&quot;x&quot;:1,&quot;y&quot;:1}},&quot;path&quot;:{&quot;type&quot;:&quot;RECT&quot;,&quot;size&quot;:{&quot;x&quot;:960,&quot;y&quot;:672}},&quot;pathStyles&quot;:[{&quot;type&quot;:&quot;FILL&quot;,&quot;fillStyle&quot;:&quot;rgba(0,0,0,0)&quot;}],&quot;parent&quot;:{&quot;parentId&quot;:&quot;233faed9-774d-4200-a442-757f3c8a72f6&quot;,&quot;type&quot;:&quot;FRAME&quot;,&quot;order&quot;:&quot;5&quot;}},&quot;b6704bcf-c0ab-4137-963a-6d6ae49d9aff&quot;:{&quot;id&quot;:&quot;b6704bcf-c0ab-4137-963a-6d6ae49d9aff&quot;,&quot;type&quot;:&quot;FIGURE_OBJECT&quot;,&quot;document&quot;:{&quot;type&quot;:&quot;FIGURE&quot;,&quot;canvasType&quot;:&quot;FIGURE&quot;,&quot;units&quot;:&quot;in&quot;,&quot;aspectRatio&quot;:0},&quot;parent&quot;:{&quot;parentId&quot;:&quot;233faed9-774d-4200-a442-757f3c8a72f6&quot;,&quot;type&quot;:&quot;DOCUMENT&quot;,&quot;order&quot;:&quot;5&quot;}},&quot;a4b898ef-3e98-42d0-abdd-fafe1b77b430&quot;:{&quot;id&quot;:&quot;a4b898ef-3e98-42d0-abdd-fafe1b77b430&quot;,&quot;type&quot;:&quot;FIGURE_OBJECT&quot;,&quot;relativeTransform&quot;:{&quot;translate&quot;:{&quot;x&quot;:44.65556940174008,&quot;y&quot;:-5.581946175217524},&quot;rotate&quot;:0,&quot;skewX&quot;:0,&quot;scale&quot;:{&quot;x&quot;:1,&quot;y&quot;:1}},&quot;path&quot;:{&quot;type&quot;:&quot;RECT&quot;,&quot;size&quot;:{&quot;x&quot;:1176.5416147434746,&quot;y&quot;:660.836107649565}},&quot;pathStyles&quot;:[{&quot;type&quot;:&quot;FILL&quot;,&quot;fillStyle&quot;:&quot;rgba(0,0,0,0)&quot;}],&quot;parent&quot;:{&quot;type&quot;:&quot;FRAME&quot;,&quot;parentId&quot;:&quot;b6704bcf-c0ab-4137-963a-6d6ae49d9aff&quot;,&quot;order&quot;:&quot;5&quot;}},&quot;aafd7a16-9583-45f5-85d1-bb68a3ab7d29&quot;:{&quot;id&quot;:&quot;aafd7a16-9583-45f5-85d1-bb68a3ab7d29&quot;,&quot;type&quot;:&quot;FIGURE_OBJECT&quot;,&quot;guide&quot;:{&quot;type&quot;:&quot;GRID&quot;,&quot;distance&quot;:0.5,&quot;units&quot;:&quot;in&quot;},&quot;parent&quot;:{&quot;parentId&quot;:&quot;233faed9-774d-4200-a442-757f3c8a72f6&quot;,&quot;type&quot;:&quot;GUIDE&quot;,&quot;order&quot;:&quot;5&quot;}},&quot;2375724e-a7d7-4e60-a56d-c3f0af99ea5d&quot;:{&quot;id&quot;:&quot;2375724e-a7d7-4e60-a56d-c3f0af99ea5d&quot;,&quot;name&quot;:&quot;People Icon (standing, arms out)&quot;,&quot;type&quot;:&quot;FIGURE_OBJECT&quot;,&quot;relativeTransform&quot;:{&quot;translate&quot;:{&quot;x&quot;:-423.7181599864654,&quot;y&quot;:-5.457163629412484},&quot;rotate&quot;:0,&quot;skewX&quot;:0,&quot;scale&quot;:{&quot;x&quot;:1,&quot;y&quot;:1}},&quot;image&quot;:{&quot;url&quot;:&quot;https://icons.biorender.com/biorender/5c9415afddd235330000ccb6/people-icon-standing-arms-out.png&quot;,&quot;fallbackUrl&quot;:&quot;https://res.cloudinary.com/dlcjuc3ej/image/upload/v1553208727/bxnmcncwvmj1cf7pxrnt.svg#/keystone/api/icons/5c9415afddd235330000ccb6/people-icon-standing-arms-out.svg&quot;,&quot;isPremium&quot;:false,&quot;isPacked&quot;:true,&quot;size&quot;:{&quot;x&quot;:60,&quot;y&quot;:89.92592592592592}},&quot;source&quot;:{&quot;id&quot;:&quot;5c941561ddd235330000cca6&quot;,&quot;type&quot;:&quot;ASSETS&quot;},&quot;parent&quot;:{&quot;type&quot;:&quot;CHILD&quot;,&quot;parentId&quot;:&quot;b6704bcf-c0ab-4137-963a-6d6ae49d9aff&quot;,&quot;order&quot;:&quot;7&quot;}},&quot;ad4309ea-2bd2-467f-b0b4-c346be28596e&quot;:{&quot;id&quot;:&quot;ad4309ea-2bd2-467f-b0b4-c346be28596e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233faed9-774d-4200-a442-757f3c8a72f6&quot;,&quot;order&quot;:&quot;7&quot;},&quot;layout&quot;:{&quot;sizeRatio&quot;:{&quot;x&quot;:0.88,&quot;y&quot;:0.88},&quot;keepAspectRatio&quot;:false}},&quot;9cc0f1fc-330d-441b-887d-d212b64e0975&quot;:{&quot;id&quot;:&quot;9cc0f1fc-330d-441b-887d-d212b64e0975&quot;,&quot;type&quot;:&quot;FIGURE_OBJECT&quot;,&quot;relativeTransform&quot;:{&quot;translate&quot;:{&quot;x&quot;:11.28073466969488,&quot;y&quot;:-91.57302261281725},&quot;rotate&quot;:0,&quot;skewX&quot;:0,&quot;scale&quot;:{&quot;x&quot;:1,&quot;y&quot;:1}},&quot;path&quot;:{&quot;type&quot;:&quot;RECT&quot;,&quot;size&quot;:{&quot;x&quot;:937.4385306606102,&quot;y&quot;:475.5825022217834}},&quot;pathStyles&quot;:[{&quot;type&quot;:&quot;FILL&quot;,&quot;fillStyle&quot;:&quot;rgba(0,0,0,0)&quot;}],&quot;parent&quot;:{&quot;parentId&quot;:&quot;ad4309ea-2bd2-467f-b0b4-c346be28596e&quot;,&quot;type&quot;:&quot;FRAME&quot;,&quot;order&quot;:&quot;5&quot;}},&quot;31514b8f-4dc1-42cb-b094-47ed748239cb&quot;:{&quot;relativeTransform&quot;:{&quot;translate&quot;:{&quot;x&quot;:-470.00073911916104,&quot;y&quot;:120.06406753189165},&quot;rotate&quot;:0,&quot;skewX&quot;:0,&quot;scale&quot;:{&quot;x&quot;:1,&quot;y&quot;:1}},&quot;type&quot;:&quot;FIGURE_OBJECT&quot;,&quot;id&quot;:&quot;31514b8f-4dc1-42cb-b094-47ed748239cb&quot;,&quot;parent&quot;:{&quot;type&quot;:&quot;CHILD&quot;,&quot;parentId&quot;:&quot;ad4309ea-2bd2-467f-b0b4-c346be28596e&quot;,&quot;order&quot;:&quot;5&quot;},&quot;name&quot;:&quot;Falcon tube (15mL, blood after centrifugation, 2/3 liquid, with cap) &quot;,&quot;source&quot;:{&quot;id&quot;:&quot;606df5a0a2aab000a6fda49f&quot;,&quot;type&quot;:&quot;ASSETS&quot;}},&quot;2adb85c5-5482-4967-9fea-5e08bbf49e23&quot;:{&quot;id&quot;:&quot;2adb85c5-5482-4967-9fea-5e08bbf49e23&quot;,&quot;name&quot;:&quot;Falcon tube (15mL, blood after centrifugation, 2/3 liquid)&quot;,&quot;type&quot;:&quot;FIGURE_OBJECT&quot;,&quot;relativeTransform&quot;:{&quot;translate&quot;:{&quot;x&quot;:58.05718430799999,&quot;y&quot;:-202.61679177734362},&quot;rotate&quot;:0,&quot;skewX&quot;:0,&quot;scale&quot;:{&quot;x&quot;:1,&quot;y&quot;:1}},&quot;image&quot;:{&quot;url&quot;:&quot;https://icons.biorender.com/biorender/606c77c6c6644b0028d7d2a4/20210406150220/image/falcon-tube-15-ml-blood-after-centrifugation-2-3-liquid.png&quot;,&quot;fallbackUrl&quot;:&quot;https://res.cloudinary.com/dlcjuc3ej/image/upload/v1617721340/dzwclwo46mv9ohgeptnb.svg#/keystone/api/icons/606c77c6c6644b0028d7d2a4/20210406150220/image/falcon-tube-15-ml-blood-after-centrifugation-2-3-liquid.svg&quot;,&quot;isPremium&quot;:false,&quot;isPacked&quot;:true,&quot;size&quot;:{&quot;x&quot;:50,&quot;y&quot;:251.44927536231884}},&quot;source&quot;:{&quot;id&quot;:&quot;606c77c6c6644b0028d7d2a4&quot;,&quot;type&quot;:&quot;ASSETS&quot;},&quot;parent&quot;:{&quot;type&quot;:&quot;CHILD&quot;,&quot;parentId&quot;:&quot;31514b8f-4dc1-42cb-b094-47ed748239cb&quot;,&quot;order&quot;:&quot;2&quot;}},&quot;a584c47b-d1a4-4160-88d0-13c3c6f64970&quot;:{&quot;id&quot;:&quot;a584c47b-d1a4-4160-88d0-13c3c6f64970&quot;,&quot;name&quot;:&quot;Screw cap 1&quot;,&quot;type&quot;:&quot;FIGURE_OBJECT&quot;,&quot;relativeTransform&quot;:{&quot;translate&quot;:{&quot;x&quot;:58.96577535353537,&quot;y&quot;:-309.7227874895891},&quot;rotate&quot;:0,&quot;skewX&quot;:0,&quot;scale&quot;:{&quot;x&quot;:1,&quot;y&quot;:1}},&quot;image&quot;:{&quot;url&quot;:&quot;https://icons.biorender.com/biorender/5f0769b39d890700268f57af/20200709190333/image/screw-cap-1.png&quot;,&quot;fallbackUrl&quot;:&quot;https://res.cloudinary.com/dlcjuc3ej/image/upload/v1594321413/yim6f1jzzsm0kkdia3wg.svg#/keystone/api/icons/5f0769b39d890700268f57af/20200709190333/image/screw-cap-1.svg&quot;,&quot;isPremium&quot;:false,&quot;isPacked&quot;:true,&quot;size&quot;:{&quot;x&quot;:50,&quot;y&quot;:36.55913978494623}},&quot;source&quot;:{&quot;id&quot;:&quot;5f0769b39d890700268f57af&quot;,&quot;type&quot;:&quot;ASSETS&quot;},&quot;parent&quot;:{&quot;type&quot;:&quot;CHILD&quot;,&quot;parentId&quot;:&quot;31514b8f-4dc1-42cb-b094-47ed748239cb&quot;,&quot;order&quot;:&quot;5&quot;},&quot;opacity&quot;:1},&quot;cce1dbd1-fe01-404c-b73d-5d73c9571254&quot;:{&quot;relativeTransform&quot;:{&quot;translate&quot;:{&quot;x&quot;:-219.77750366949917,&quot;y&quot;:-57.79139183590545},&quot;rotate&quot;:0,&quot;skewX&quot;:0,&quot;scale&quot;:{&quot;x&quot;:1,&quot;y&quot;:1}},&quot;type&quot;:&quot;FIGURE_OBJECT&quot;,&quot;id&quot;:&quot;cce1dbd1-fe01-404c-b73d-5d73c9571254&quot;,&quot;name&quot;:&quot;Petri dish with cells (dissociated)&quot;,&quot;opacity&quot;:1,&quot;source&quot;:{&quot;id&quot;:&quot;5f6126b516042300b2e71058&quot;,&quot;type&quot;:&quot;ASSETS&quot;},&quot;pathStyles&quot;:[{&quot;type&quot;:&quot;FILL&quot;,&quot;fillStyle&quot;:&quot;rgb(0,0,0)&quot;}],&quot;isLocked&quot;:false,&quot;parent&quot;:{&quot;type&quot;:&quot;CHILD&quot;,&quot;parentId&quot;:&quot;ad4309ea-2bd2-467f-b0b4-c346be28596e&quot;,&quot;order&quot;:&quot;7&quot;}},&quot;34f3546b-b1f6-4cfe-80c4-70e56d338eee&quot;:{&quot;type&quot;:&quot;FIGURE_OBJECT&quot;,&quot;id&quot;:&quot;34f3546b-b1f6-4cfe-80c4-70e56d338eee&quot;,&quot;name&quot;:&quot;Petri dish 2&quot;,&quot;relativeTransform&quot;:{&quot;translate&quot;:{&quot;x&quot;:3.552713678800501e-14,&quot;y&quot;:4.973799150320701e-14},&quot;rotate&quot;:0,&quot;skewX&quot;:0,&quot;scale&quot;:{&quot;x&quot;:0.3148751402029794,&quot;y&quot;:0.3148751402029794}},&quot;opacity&quot;:1,&quot;image&quot;:{&quot;url&quot;:&quot;https://icons.biorender.com/biorender/5ee0f3bac4e9c30027d95cee/20200610145304/image/petri-dish-2.png&quot;,&quot;fallbackUrl&quot;:&quot;https://res.cloudinary.com/dlcjuc3ej/image/upload/v1591800784/j6r0tbczc5q5npqi6irq.svg#/keystone/api/icons/5ee0f3bac4e9c30027d95cee/20200610145304/image/petri-dish-2.svg&quot;,&quot;size&quot;:{&quot;x&quot;:325,&quot;y&quot;:243},&quot;isPremium&quot;:false,&quot;isPacked&quot;:true},&quot;source&quot;:{&quot;id&quot;:&quot;5ee0f3bac4e9c30027d95cee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02&quot;}},&quot;3bc5c977-e461-42d9-8e4b-5d4e197222b6&quot;:{&quot;type&quot;:&quot;FIGURE_OBJECT&quot;,&quot;id&quot;:&quot;3bc5c977-e461-42d9-8e4b-5d4e197222b6&quot;,&quot;name&quot;:&quot;Spheroidal cell&quot;,&quot;relativeTransform&quot;:{&quot;translate&quot;:{&quot;x&quot;:20.74106037727571,&quot;y&quot;:9.115079281037524},&quot;rotate&quot;:-1.093641024517217,&quot;skewX&quot;:1.780235837034216e-16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05&quot;}},&quot;aea2bc88-be5d-4767-8565-cc8a19bbed10&quot;:{&quot;type&quot;:&quot;FIGURE_OBJECT&quot;,&quot;id&quot;:&quot;aea2bc88-be5d-4767-8565-cc8a19bbed10&quot;,&quot;name&quot;:&quot;Spheroidal cell&quot;,&quot;relativeTransform&quot;:{&quot;translate&quot;:{&quot;x&quot;:-38.5652942137602,&quot;y&quot;:-2.6096717168952797},&quot;rotate&quot;:-1.8094611906423956,&quot;skewX&quot;:0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1&quot;}},&quot;7c10883c-1361-4c4d-a368-3da72a23ddd6&quot;:{&quot;type&quot;:&quot;FIGURE_OBJECT&quot;,&quot;id&quot;:&quot;7c10883c-1361-4c4d-a368-3da72a23ddd6&quot;,&quot;name&quot;:&quot;Spheroidal cell&quot;,&quot;relativeTransform&quot;:{&quot;translate&quot;:{&quot;x&quot;:-19.301415482383828,&quot;y&quot;:-2.609751829127946},&quot;rotate&quot;:-2.250795744977268,&quot;skewX&quot;:0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15&quot;}},&quot;28a7f808-43fa-44c3-b6ff-cebe5fa98be3&quot;:{&quot;type&quot;:&quot;FIGURE_OBJECT&quot;,&quot;id&quot;:&quot;28a7f808-43fa-44c3-b6ff-cebe5fa98be3&quot;,&quot;name&quot;:&quot;Spheroidal cell&quot;,&quot;relativeTransform&quot;:{&quot;translate&quot;:{&quot;x&quot;:10.191054418023231,&quot;y&quot;:-16.404201529591873},&quot;rotate&quot;:-2.250795744977268,&quot;skewX&quot;:0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2&quot;}},&quot;1e906429-85bb-407c-8e47-042ba049ed1d&quot;:{&quot;type&quot;:&quot;FIGURE_OBJECT&quot;,&quot;id&quot;:&quot;1e906429-85bb-407c-8e47-042ba049ed1d&quot;,&quot;name&quot;:&quot;Spheroidal cell&quot;,&quot;relativeTransform&quot;:{&quot;translate&quot;:{&quot;x&quot;:-33.48094558197679,&quot;y&quot;:2.595798470408125},&quot;rotate&quot;:-2.250795744977268,&quot;skewX&quot;:0,&quot;scale&quot;:{&quot;x&quot;:0.0493730457428627,&quot;y&quot;:0.0493730457428627}},&quot;opacity&quot;:0.5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22&quot;}},&quot;2a735a38-e0e6-4010-9940-af37b90bf6d1&quot;:{&quot;type&quot;:&quot;FIGURE_OBJECT&quot;,&quot;id&quot;:&quot;2a735a38-e0e6-4010-9940-af37b90bf6d1&quot;,&quot;name&quot;:&quot;Spheroidal cell&quot;,&quot;relativeTransform&quot;:{&quot;translate&quot;:{&quot;x&quot;:3.5190544180232064,&quot;y&quot;:10.595798470408125},&quot;rotate&quot;:-2.250795744977268,&quot;skewX&quot;:0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25&quot;}},&quot;34a8b9bc-c234-4805-a5c5-e59bae6d2687&quot;:{&quot;type&quot;:&quot;FIGURE_OBJECT&quot;,&quot;id&quot;:&quot;34a8b9bc-c234-4805-a5c5-e59bae6d2687&quot;,&quot;name&quot;:&quot;Spheroidal cell&quot;,&quot;relativeTransform&quot;:{&quot;translate&quot;:{&quot;x&quot;:-26.786040633852192,&quot;y&quot;:-6.485039708312375},&quot;rotate&quot;:2.604614779879121,&quot;skewX&quot;:8.90117918517108e-17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3&quot;}},&quot;6146226f-58b2-4b8c-997b-73a18fa5edab&quot;:{&quot;type&quot;:&quot;FIGURE_OBJECT&quot;,&quot;id&quot;:&quot;6146226f-58b2-4b8c-997b-73a18fa5edab&quot;,&quot;name&quot;:&quot;Spheroidal cell&quot;,&quot;relativeTransform&quot;:{&quot;translate&quot;:{&quot;x&quot;:-16.739325059117718,&quot;y&quot;:-15.114572188461809},&quot;rotate&quot;:-0.08416955592993262,&quot;skewX&quot;:2.268928027592628e-17,&quot;scale&quot;:{&quot;x&quot;:0.0493730457428627,&quot;y&quot;:0.0493730457428627}},&quot;opacity&quot;:0.3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4&quot;}},&quot;e7ad321a-414b-4837-b8a5-f35ef6eee4c4&quot;:{&quot;type&quot;:&quot;FIGURE_OBJECT&quot;,&quot;id&quot;:&quot;e7ad321a-414b-4837-b8a5-f35ef6eee4c4&quot;,&quot;name&quot;:&quot;Spheroidal cell&quot;,&quot;relativeTransform&quot;:{&quot;translate&quot;:{&quot;x&quot;:-9.65093487316622,&quot;y&quot;:9.704358223600718},&quot;rotate&quot;:-1.6964408527033776,&quot;skewX&quot;:0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5&quot;}},&quot;1f4f9867-1795-48a4-b6e1-6d7f02138b55&quot;:{&quot;type&quot;:&quot;FIGURE_OBJECT&quot;,&quot;id&quot;:&quot;1f4f9867-1795-48a4-b6e1-6d7f02138b55&quot;,&quot;name&quot;:&quot;Spheroidal cell&quot;,&quot;relativeTransform&quot;:{&quot;translate&quot;:{&quot;x&quot;:-1.32979699018565,&quot;y&quot;:-10.285759542008059},&quot;rotate&quot;:-2.7900818772205946,&quot;skewX&quot;:8.90117918517108e-17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52&quot;}},&quot;80abb5c1-42b8-4871-99b5-624dc46f0731&quot;:{&quot;type&quot;:&quot;FIGURE_OBJECT&quot;,&quot;id&quot;:&quot;80abb5c1-42b8-4871-99b5-624dc46f0731&quot;,&quot;name&quot;:&quot;Spheroidal cell&quot;,&quot;relativeTransform&quot;:{&quot;translate&quot;:{&quot;x&quot;:22.897954236031403,&quot;y&quot;:23.61379232848781},&quot;rotate&quot;:2.862144403062558,&quot;skewX&quot;:0,&quot;scale&quot;:{&quot;x&quot;:0.0493730457428627,&quot;y&quot;:0.0493730457428627}},&quot;opacity&quot;:0.5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55&quot;}},&quot;e7c1ad4a-3c3a-4597-8f2a-4a19b3a87f8e&quot;:{&quot;type&quot;:&quot;FIGURE_OBJECT&quot;,&quot;id&quot;:&quot;e7c1ad4a-3c3a-4597-8f2a-4a19b3a87f8e&quot;,&quot;name&quot;:&quot;Spheroidal cell&quot;,&quot;relativeTransform&quot;:{&quot;translate&quot;:{&quot;x&quot;:14.53585825650062,&quot;y&quot;:0.947517812761431},&quot;rotate&quot;:2.2098379328802134,&quot;skewX&quot;:8.90117918517108e-17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6&quot;}},&quot;2c251a56-4bea-4fbb-a759-6b433aba778f&quot;:{&quot;type&quot;:&quot;FIGURE_OBJECT&quot;,&quot;id&quot;:&quot;2c251a56-4bea-4fbb-a759-6b433aba778f&quot;,&quot;name&quot;:&quot;Spheroidal cell&quot;,&quot;relativeTransform&quot;:{&quot;translate&quot;:{&quot;x&quot;:-0.8709527684455072,&quot;y&quot;:26.05354133818073},&quot;rotate&quot;:1.768503378545341,&quot;skewX&quot;:6.632251157578452e-17,&quot;scale&quot;:{&quot;x&quot;:0.0493730457428627,&quot;y&quot;:0.0493730457428627}},&quot;opacity&quot;:0.5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65&quot;}},&quot;d2b6ef17-604d-4289-9e2a-9d9f6f4110a3&quot;:{&quot;type&quot;:&quot;FIGURE_OBJECT&quot;,&quot;id&quot;:&quot;d2b6ef17-604d-4289-9e2a-9d9f6f4110a3&quot;,&quot;name&quot;:&quot;Spheroidal cell&quot;,&quot;relativeTransform&quot;:{&quot;translate&quot;:{&quot;x&quot;:-23.211422735841154,&quot;y&quot;:8.338923532211584},&quot;rotate&quot;:1.4168426339912303,&quot;skewX&quot;:0,&quot;scale&quot;:{&quot;x&quot;:0.0493730457428627,&quot;y&quot;:0.0493730457428627}},&quot;opacity&quot;:0.3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7&quot;}},&quot;eb40e591-a316-4396-a2b1-a83bff53c595&quot;:{&quot;type&quot;:&quot;FIGURE_OBJECT&quot;,&quot;id&quot;:&quot;eb40e591-a316-4396-a2b1-a83bff53c595&quot;,&quot;name&quot;:&quot;Spheroidal cell&quot;,&quot;relativeTransform&quot;:{&quot;translate&quot;:{&quot;x&quot;:-6.756333701605561,&quot;y&quot;:-0.9101510878557342},&quot;rotate&quot;:0.3232016094740133,&quot;skewX&quot;:-5.340707511102648e-16,&quot;scale&quot;:{&quot;x&quot;:0.0493730457428627,&quot;y&quot;:0.0493730457428627}},&quot;opacity&quot;:0.5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72&quot;}},&quot;ae8daaff-175e-430c-b2e0-db37daaafd36&quot;:{&quot;type&quot;:&quot;FIGURE_OBJECT&quot;,&quot;id&quot;:&quot;ae8daaff-175e-430c-b2e0-db37daaafd36&quot;,&quot;name&quot;:&quot;Spheroidal cell&quot;,&quot;relativeTransform&quot;:{&quot;translate&quot;:{&quot;x&quot;:-23.17723540063315,&quot;y&quot;:23.61356087049158},&quot;rotate&quot;:1.835740206291948,&quot;skewX&quot;:0,&quot;scale&quot;:{&quot;x&quot;:0.0462347125543613,&quot;y&quot;:0.0462347125543613}},&quot;opacity&quot;:0.5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75&quot;}},&quot;b2c58b1b-a75c-4056-9d89-5f3b90a25c76&quot;:{&quot;type&quot;:&quot;FIGURE_OBJECT&quot;,&quot;id&quot;:&quot;b2c58b1b-a75c-4056-9d89-5f3b90a25c76&quot;,&quot;name&quot;:&quot;Spheroidal cell&quot;,&quot;relativeTransform&quot;:{&quot;translate&quot;:{&quot;x&quot;:22.285231089537827,&quot;y&quot;:-5.617723960570597},&quot;rotate&quot;:0.7420991817747304,&quot;skewX&quot;:9.075712110370512e-17,&quot;scale&quot;:{&quot;x&quot;:0.0490161676439913,&quot;y&quot;:0.049016167643991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8&quot;}},&quot;b0a088a0-1eb2-4869-83b7-ff6899645559&quot;:{&quot;type&quot;:&quot;FIGURE_OBJECT&quot;,&quot;id&quot;:&quot;b0a088a0-1eb2-4869-83b7-ff6899645559&quot;,&quot;name&quot;:&quot;Spheroidal cell&quot;,&quot;relativeTransform&quot;:{&quot;translate&quot;:{&quot;x&quot;:31.285231089537827,&quot;y&quot;:0.0002760394293410684},&quot;rotate&quot;:0.7420991817747304,&quot;skewX&quot;:9.075712110370512e-17,&quot;scale&quot;:{&quot;x&quot;:0.0490161676439913,&quot;y&quot;:0.0490161676439913}},&quot;opacity&quot;:0.5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9&quot;}},&quot;f470a269-869f-4578-84c4-acb574cc1f75&quot;:{&quot;id&quot;:&quot;f470a269-869f-4578-84c4-acb574cc1f75&quot;,&quot;name&quot;:&quot;Cryogenic vial&quot;,&quot;type&quot;:&quot;FIGURE_OBJECT&quot;,&quot;relativeTransform&quot;:{&quot;translate&quot;:{&quot;x&quot;:-359.5504737002255,&quot;y&quot;:-46.80965919103003},&quot;rotate&quot;:0,&quot;skewX&quot;:0,&quot;scale&quot;:{&quot;x&quot;:0.45306858011265233,&quot;y&quot;:0.48683043651794355}},&quot;image&quot;:{&quot;url&quot;:&quot;https://icons.biorender.com/biorender/5e456563874c6000289a64c5/cryogenic-vial.png&quot;,&quot;fallbackUrl&quot;:&quot;https://res.cloudinary.com/dlcjuc3ej/image/upload/v1581606235/ktwfhzk1qtfhnlzrkx50.svg#/keystone/api/icons/5e456563874c6000289a64c5/cryogenic-vial.svg&quot;,&quot;isPremium&quot;:false,&quot;isPacked&quot;:true,&quot;size&quot;:{&quot;x&quot;:50,&quot;y&quot;:173.61111111111111}},&quot;source&quot;:{&quot;id&quot;:&quot;5e45626d874c6000289a64a6&quot;,&quot;type&quot;:&quot;ASSETS&quot;},&quot;parent&quot;:{&quot;type&quot;:&quot;CHILD&quot;,&quot;parentId&quot;:&quot;ad4309ea-2bd2-467f-b0b4-c346be28596e&quot;,&quot;order&quot;:&quot;8&quot;}},&quot;33059dcb-636a-40d5-93f3-4d1e721fa8a9&quot;:{&quot;type&quot;:&quot;FIGURE_OBJECT&quot;,&quot;id&quot;:&quot;33059dcb-636a-40d5-93f3-4d1e721fa8a9&quot;,&quot;relativeTransform&quot;:{&quot;translate&quot;:{&quot;x&quot;:-315.3319620480911,&quot;y&quot;:-57.791391835905394},&quot;rotate&quot;:0,&quot;skewX&quot;:0,&quot;scale&quot;:{&quot;x&quot;:1,&quot;y&quot;:1}},&quot;opacity&quot;:1,&quot;path&quot;:{&quot;type&quot;:&quot;POLY_LINE&quot;,&quot;points&quot;:[{&quot;x&quot;:-29,&quot;y&quot;:0},{&quot;x&quot;:29,&quot;y&quot;:0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6.243261054421771,&quot;lineJoin&quot;:&quot;round&quot;}],&quot;pathMarkers&quot;:{&quot;markerEnd&quot;:{&quot;type&quot;:&quot;PATH&quot;,&quot;units&quot;:{&quot;type&quot;:&quot;STROKE_WIDTH&quot;,&quot;scale&quot;:0.6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ad4309ea-2bd2-467f-b0b4-c346be28596e&quot;,&quot;order&quot;:&quot;9&quot;}},&quot;a51551b4-ae0a-4fa8-aa9e-45936aa5e793&quot;:{&quot;id&quot;:&quot;a51551b4-ae0a-4fa8-aa9e-45936aa5e793&quot;,&quot;type&quot;:&quot;FIGURE_OBJECT&quot;,&quot;relativeTransform&quot;:{&quot;translate&quot;:{&quot;x&quot;:-219.77750366949914,&quot;y&quot;:-128.05486649915318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4]}],&quot;text&quot;:&quot;PBMC 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,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6]}],&quot;text&quot;:&quot;culture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67.482421875,&quot;y&quot;:34.57333333333333},&quot;targetSize&quot;:{&quot;x&quot;:66.35726276291098,&quot;y&quot;:22.56146933938976},&quot;verticalAlign&quot;:&quot;TOP&quot;},&quot;parent&quot;:{&quot;type&quot;:&quot;CHILD&quot;,&quot;parentId&quot;:&quot;ad4309ea-2bd2-467f-b0b4-c346be28596e&quot;,&quot;order&quot;:&quot;95&quot;}},&quot;c4a4a2bb-cfb9-436f-b41e-44ce28b04cb9&quot;:{&quot;relativeTransform&quot;:{&quot;translate&quot;:{&quot;x&quot;:-15.82882321258851,&quot;y&quot;:-57.79139183590542},&quot;rotate&quot;:0,&quot;skewX&quot;:0,&quot;scale&quot;:{&quot;x&quot;:1,&quot;y&quot;:1}},&quot;type&quot;:&quot;FIGURE_OBJECT&quot;,&quot;id&quot;:&quot;c4a4a2bb-cfb9-436f-b41e-44ce28b04cb9&quot;,&quot;name&quot;:&quot;Petri dish with cells&quot;,&quot;opacity&quot;:1,&quot;source&quot;:{&quot;id&quot;:&quot;5f6126e51ad2c000b63ff478&quot;,&quot;type&quot;:&quot;ASSETS&quot;},&quot;pathStyles&quot;:[{&quot;type&quot;:&quot;FILL&quot;,&quot;fillStyle&quot;:&quot;rgb(0,0,0)&quot;}],&quot;isLocked&quot;:false,&quot;parent&quot;:{&quot;type&quot;:&quot;CHILD&quot;,&quot;parentId&quot;:&quot;ad4309ea-2bd2-467f-b0b4-c346be28596e&quot;,&quot;order&quot;:&quot;97&quot;}},&quot;94d08eb8-6ced-4815-9ce5-dcb7629aaecd&quot;:{&quot;type&quot;:&quot;FIGURE_OBJECT&quot;,&quot;id&quot;:&quot;94d08eb8-6ced-4815-9ce5-dcb7629aaecd&quot;,&quot;name&quot;:&quot;Petri dish&quot;,&quot;relativeTransform&quot;:{&quot;translate&quot;:{&quot;x&quot;:0,&quot;y&quot;:3.0439637789168854e-14},&quot;rotate&quot;:0,&quot;skewX&quot;:0,&quot;scale&quot;:{&quot;x&quot;:0.32810992752696266,&quot;y&quot;:0.32953832068411953}},&quot;opacity&quot;:1,&quot;image&quot;:{&quot;url&quot;:&quot;https://icons.biorender.com/biorender/5ee0f3bac4e9c30027d95cee/20200611181518/image/petri-dish-2.png&quot;,&quot;fallbackUrl&quot;:&quot;https://res.cloudinary.com/dlcjuc3ej/image/upload/v1591899318/jdx6mgytawhncb5ao57x.svg#/keystone/api/icons/5ee0f3bac4e9c30027d95cee/20200611181518/image/petri-dish-2.svg&quot;,&quot;size&quot;:{&quot;x&quot;:325,&quot;y&quot;:243},&quot;isPremium&quot;:false,&quot;isPacked&quot;:true},&quot;source&quot;:{&quot;id&quot;:&quot;5ee0f3bac4e9c30027d95cee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02&quot;}},&quot;6bded36e-e538-456b-a59b-f425642ccaab&quot;:{&quot;type&quot;:&quot;FIGURE_OBJECT&quot;,&quot;id&quot;:&quot;6bded36e-e538-456b-a59b-f425642ccaab&quot;,&quot;name&quot;:&quot;Spheroidal cell&quot;,&quot;relativeTransform&quot;:{&quot;translate&quot;:{&quot;x&quot;:-19.425896933318544,&quot;y&quot;:9.588812094351498},&quot;rotate&quot;:0,&quot;skewX&quot;:0,&quot;scale&quot;:{&quot;x&quot;:0.0852981264412588,&quot;y&quot;:0.049828585592234305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05&quot;}},&quot;3f633e88-0c5d-436b-9d54-b784d1f740f6&quot;:{&quot;type&quot;:&quot;FIGURE_OBJECT&quot;,&quot;id&quot;:&quot;3f633e88-0c5d-436b-9d54-b784d1f740f6&quot;,&quot;name&quot;:&quot;Spheroidal cell&quot;,&quot;relativeTransform&quot;:{&quot;translate&quot;:{&quot;x&quot;:9.797497103948867,&quot;y&quot;:3.7031072026202687},&quot;rotate&quot;:-0.8463207732081177,&quot;skewX&quot;:0.510222219508878,&quot;scale&quot;:{&quot;x&quot;:0.059108167157916336,&quot;y&quot;:0.07190689880266832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1&quot;}},&quot;3c24725e-a3ec-4d60-abdb-780486d5a035&quot;:{&quot;type&quot;:&quot;FIGURE_OBJECT&quot;,&quot;id&quot;:&quot;3c24725e-a3ec-4d60-abdb-780486d5a035&quot;,&quot;name&quot;:&quot;Spheroidal cell&quot;,&quot;relativeTransform&quot;:{&quot;translate&quot;:{&quot;x&quot;:-13.869595831821135,&quot;y&quot;:3.94006794383412},&quot;rotate&quot;:-0.926375252392621,&quot;skewX&quot;:0.49634572513337955,&quot;scale&quot;:{&quot;x&quot;:0.05707215305181976,&quot;y&quot;:0.07447213337783769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12&quot;}},&quot;bf2b7da6-9083-49b1-b293-574393b42435&quot;:{&quot;type&quot;:&quot;FIGURE_OBJECT&quot;,&quot;id&quot;:&quot;bf2b7da6-9083-49b1-b293-574393b42435&quot;,&quot;name&quot;:&quot;Spheroidal cell&quot;,&quot;relativeTransform&quot;:{&quot;translate&quot;:{&quot;x&quot;:-14.610569684082424,&quot;y&quot;:-7.679112035570555},&quot;rotate&quot;:-1.9654386703781495,&quot;skewX&quot;:-0.38070896204738713,&quot;scale&quot;:{&quot;x&quot;:0.05244759817258195,&quot;y&quot;:0.0810386965719512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15&quot;}},&quot;ee2b77d4-adc8-4755-b86f-4f74dbf0be6a&quot;:{&quot;type&quot;:&quot;FIGURE_OBJECT&quot;,&quot;id&quot;:&quot;ee2b77d4-adc8-4755-b86f-4f74dbf0be6a&quot;,&quot;name&quot;:&quot;Spheroidal cell&quot;,&quot;relativeTransform&quot;:{&quot;translate&quot;:{&quot;x&quot;:3.3635926524638653,&quot;y&quot;:-2.2444568680364454},&quot;rotate&quot;:-2.5159960916615227,&quot;skewX&quot;:-0.49147044129349876,&quot;scale&quot;:{&quot;x&quot;:0.0661656879995073,&quot;y&quot;:0.0642369953784376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2&quot;}},&quot;787245c7-b6b6-4f09-8029-6263356c13a3&quot;:{&quot;type&quot;:&quot;FIGURE_OBJECT&quot;,&quot;id&quot;:&quot;787245c7-b6b6-4f09-8029-6263356c13a3&quot;,&quot;name&quot;:&quot;Spheroidal cell&quot;,&quot;relativeTransform&quot;:{&quot;translate&quot;:{&quot;x&quot;:13.676072953526152,&quot;y&quot;:-13.804184141393769},&quot;rotate&quot;:-2.5159960916615227,&quot;skewX&quot;:-0.49147044129349876,&quot;scale&quot;:{&quot;x&quot;:0.0661656879995073,&quot;y&quot;:0.0642369953784376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22&quot;}},&quot;29975a58-d165-40b3-9ffe-b6e5681ee356&quot;:{&quot;type&quot;:&quot;FIGURE_OBJECT&quot;,&quot;id&quot;:&quot;29975a58-d165-40b3-9ffe-b6e5681ee356&quot;,&quot;name&quot;:&quot;Spheroidal cell&quot;,&quot;relativeTransform&quot;:{&quot;translate&quot;:{&quot;x&quot;:-24.806032841823598,&quot;y&quot;:3.710311965114254},&quot;rotate&quot;:-2.5159960916615227,&quot;skewX&quot;:-0.49147044129349876,&quot;scale&quot;:{&quot;x&quot;:0.0661656879995073,&quot;y&quot;:0.0642369953784376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25&quot;}},&quot;f4dfaecb-517b-4742-b63f-07866e4bc3ff&quot;:{&quot;type&quot;:&quot;FIGURE_OBJECT&quot;,&quot;id&quot;:&quot;f4dfaecb-517b-4742-b63f-07866e4bc3ff&quot;,&quot;name&quot;:&quot;Spheroidal cell&quot;,&quot;relativeTransform&quot;:{&quot;translate&quot;:{&quot;x&quot;:14.559037641003089,&quot;y&quot;:9.58946273441271},&quot;rotate&quot;:-2.5159960916615227,&quot;skewX&quot;:-0.49147044129349876,&quot;scale&quot;:{&quot;x&quot;:0.0661656879995073,&quot;y&quot;:0.0642369953784376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3&quot;}},&quot;daabe085-f210-4153-8130-263766c60459&quot;:{&quot;type&quot;:&quot;FIGURE_OBJECT&quot;,&quot;id&quot;:&quot;daabe085-f210-4153-8130-263766c60459&quot;,&quot;name&quot;:&quot;Spheroidal cell&quot;,&quot;relativeTransform&quot;:{&quot;translate&quot;:{&quot;x&quot;:-2.558637604301736,&quot;y&quot;:3.710207930856042},&quot;rotate&quot;:0.748623188197894,&quot;skewX&quot;:-0.5122423444553169,&quot;scale&quot;:{&quot;x&quot;:0.06197548695969938,&quot;y&quot;:0.06858009840244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35&quot;}},&quot;19a7281c-687e-4168-8fb5-dbdccc84c725&quot;:{&quot;type&quot;:&quot;FIGURE_OBJECT&quot;,&quot;id&quot;:&quot;19a7281c-687e-4168-8fb5-dbdccc84c725&quot;,&quot;name&quot;:&quot;Spheroidal cell&quot;,&quot;relativeTransform&quot;:{&quot;translate&quot;:{&quot;x&quot;:-3.6127828708986462,&quot;y&quot;:-8.034416082944393},&quot;rotate&quot;:0.21463650283401195,&quot;skewX&quot;:-0.23050102086581117,&quot;scale&quot;:{&quot;x&quot;:0.08179191886647115,&quot;y&quot;:0.051964607911623446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4&quot;}},&quot;d9c4eb38-f0cc-4115-b0ae-9f7130a34d35&quot;:{&quot;type&quot;:&quot;FIGURE_OBJECT&quot;,&quot;id&quot;:&quot;d9c4eb38-f0cc-4115-b0ae-9f7130a34d35&quot;,&quot;name&quot;:&quot;Spheroidal cell&quot;,&quot;relativeTransform&quot;:{&quot;translate&quot;:{&quot;x&quot;:-9.776931400170042,&quot;y&quot;:-13.647678389069668},&quot;rotate&quot;:2.8069029920743613,&quot;skewX&quot;:0.3365470634331307,&quot;scale&quot;:{&quot;x&quot;:0.07759893077413796,&quot;y&quot;:0.054772468535765124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5&quot;}},&quot;50492fc2-6540-4778-ac27-7067ba3c00af&quot;:{&quot;type&quot;:&quot;FIGURE_OBJECT&quot;,&quot;id&quot;:&quot;50492fc2-6540-4778-ac27-7067ba3c00af&quot;,&quot;name&quot;:&quot;Spheroidal cell&quot;,&quot;relativeTransform&quot;:{&quot;translate&quot;:{&quot;x&quot;:7.7895396478885175,&quot;y&quot;:-8.23458335881072},&quot;rotate&quot;:-0.049245904005049634,&quot;skewX&quot;:0.055386261468294555,&quot;scale&quot;:{&quot;x&quot;:0.08509932573623884,&quot;y&quot;:0.049944990250675295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52&quot;}},&quot;7269979f-013f-42ca-86dd-280b9ecdfec7&quot;:{&quot;type&quot;:&quot;FIGURE_OBJECT&quot;,&quot;id&quot;:&quot;7269979f-013f-42ca-86dd-280b9ecdfec7&quot;,&quot;name&quot;:&quot;Spheroidal cell&quot;,&quot;relativeTransform&quot;:{&quot;translate&quot;:{&quot;x&quot;:3.3636463747288285,&quot;y&quot;:9.345127844685573},&quot;rotate&quot;:-1.783739448710372,&quot;skewX&quot;:-0.2288534386923785,&quot;scale&quot;:{&quot;x&quot;:0.05057819381577683,&quot;y&quot;:0.0840339417757085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55&quot;}},&quot;1ac75bf6-d058-45c7-aec6-f48b680cf8de&quot;:{&quot;type&quot;:&quot;FIGURE_OBJECT&quot;,&quot;id&quot;:&quot;1ac75bf6-d058-45c7-aec6-f48b680cf8de&quot;,&quot;name&quot;:&quot;Spheroidal cell&quot;,&quot;relativeTransform&quot;:{&quot;translate&quot;:{&quot;x&quot;:19.89313468392398,&quot;y&quot;:-8.234775814045651},&quot;rotate&quot;:-2.9305436927848523,&quot;skewX&quot;:-0.22700600285422115,&quot;scale&quot;:{&quot;x&quot;:0.08189966652317751,&quot;y&quot;:0.051896242984489596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6&quot;}},&quot;225ac54f-e566-441a-8425-6886e2e5b41f&quot;:{&quot;type&quot;:&quot;FIGURE_OBJECT&quot;,&quot;id&quot;:&quot;225ac54f-e566-441a-8425-6886e2e5b41f&quot;,&quot;name&quot;:&quot;Spheroidal cell&quot;,&quot;relativeTransform&quot;:{&quot;translate&quot;:{&quot;x&quot;:-13.70424536931599,&quot;y&quot;:15.269294656671079},&quot;rotate&quot;:2.975505241631377,&quot;skewX&quot;:0.18183414861913827,&quot;scale&quot;:{&quot;x&quot;:0.0831332045365686,&quot;y&quot;:0.05112620183389988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62&quot;}},&quot;b13045b0-0bcd-459e-b30f-aa6c4fea82eb&quot;:{&quot;type&quot;:&quot;FIGURE_OBJECT&quot;,&quot;id&quot;:&quot;b13045b0-0bcd-459e-b30f-aa6c4fea82eb&quot;,&quot;name&quot;:&quot;Spheroidal cell&quot;,&quot;relativeTransform&quot;:{&quot;translate&quot;:{&quot;x&quot;:-8.700232472874195,&quot;y&quot;:-2.001880044367462},&quot;rotate&quot;:2.4753400143131428,&quot;skewX&quot;:0.5012282844650058,&quot;scale&quot;:{&quot;x&quot;:0.06471347356632762,&quot;y&quot;:0.0656785173164781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65&quot;}},&quot;3ed4cc7e-180f-464f-a3e9-6497290a5e2a&quot;:{&quot;type&quot;:&quot;FIGURE_OBJECT&quot;,&quot;id&quot;:&quot;3ed4cc7e-180f-464f-a3e9-6497290a5e2a&quot;,&quot;name&quot;:&quot;Spheroidal cell&quot;,&quot;relativeTransform&quot;:{&quot;translate&quot;:{&quot;x&quot;:20.685948772275786,&quot;y&quot;:4.351072410980127},&quot;rotate&quot;:1.901150660456436,&quot;skewX&quot;:0.3331155556579745,&quot;scale&quot;:{&quot;x&quot;:0.05165079101636749,&quot;y&quot;:0.08228886548685449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7&quot;}},&quot;7d2c4102-077a-4862-8410-3e8237532709&quot;:{&quot;type&quot;:&quot;FIGURE_OBJECT&quot;,&quot;id&quot;:&quot;7d2c4102-077a-4862-8410-3e8237532709&quot;,&quot;name&quot;:&quot;Spheroidal cell&quot;,&quot;relativeTransform&quot;:{&quot;translate&quot;:{&quot;x&quot;:-7.97100192808556,&quot;y&quot;:9.5889056506184},&quot;rotate&quot;:1.311148199372639,&quot;skewX&quot;:-0.2728342398676012,&quot;scale&quot;:{&quot;x&quot;:0.05094696184787076,&quot;y&quot;:0.0834256811412421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72&quot;}},&quot;0e38d3bf-b616-4a08-bfe8-a33cce33f991&quot;:{&quot;type&quot;:&quot;FIGURE_OBJECT&quot;,&quot;id&quot;:&quot;0e38d3bf-b616-4a08-bfe8-a33cce33f991&quot;,&quot;name&quot;:&quot;Spheroidal cell&quot;,&quot;relativeTransform&quot;:{&quot;translate&quot;:{&quot;x&quot;:14.558508312439631,&quot;y&quot;:-2.2410341096526087},&quot;rotate&quot;:0.1932243717423272,&quot;skewX&quot;:-0.20939362595655994,&quot;scale&quot;:{&quot;x&quot;:0.08241541859280863,&quot;y&quot;:0.05157147857532524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75&quot;}},&quot;729ee899-81a6-46a9-9f93-b82ed9bb12b8&quot;:{&quot;type&quot;:&quot;FIGURE_OBJECT&quot;,&quot;id&quot;:&quot;729ee899-81a6-46a9-9f93-b82ed9bb12b8&quot;,&quot;name&quot;:&quot;Spheroidal cell&quot;,&quot;relativeTransform&quot;:{&quot;translate&quot;:{&quot;x&quot;:-2.558726264357866,&quot;y&quot;:14.978278779289626},&quot;rotate&quot;:2.0056082460460383,&quot;skewX&quot;:0.406785960335082,&quot;scale&quot;:{&quot;x&quot;:0.04965344142147306,&quot;y&quot;:0.0750628730912959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8&quot;}},&quot;70db9013-100f-4d75-9c48-efd604eaef47&quot;:{&quot;type&quot;:&quot;FIGURE_OBJECT&quot;,&quot;id&quot;:&quot;70db9013-100f-4d75-9c48-efd604eaef47&quot;,&quot;name&quot;:&quot;Spheroidal cell&quot;,&quot;relativeTransform&quot;:{&quot;translate&quot;:{&quot;x&quot;:25.386209338696077,&quot;y&quot;:-2.0057024979489375},&quot;rotate&quot;:0.4917609935721866,&quot;skewX&quot;:-0.4388391404542045,&quot;scale&quot;:{&quot;x&quot;:0.07080486363337095,&quot;y&quot;:0.059163495967555824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85&quot;}},&quot;e60650c8-e432-48c9-a677-db62ec9f8acf&quot;:{&quot;type&quot;:&quot;FIGURE_OBJECT&quot;,&quot;id&quot;:&quot;e60650c8-e432-48c9-a677-db62ec9f8acf&quot;,&quot;name&quot;:&quot;Spheroidal cell&quot;,&quot;relativeTransform&quot;:{&quot;translate&quot;:{&quot;x&quot;:31.52285711702356,&quot;y&quot;:3.5081206066607855},&quot;rotate&quot;:0.4917609935721866,&quot;skewX&quot;:-0.4388391404542045,&quot;scale&quot;:{&quot;x&quot;:0.07080486363337095,&quot;y&quot;:0.059163495967555824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9&quot;}},&quot;fe24ca94-8318-4e40-bcdd-069b58eec0fd&quot;:{&quot;type&quot;:&quot;FIGURE_OBJECT&quot;,&quot;id&quot;:&quot;fe24ca94-8318-4e40-bcdd-069b58eec0fd&quot;,&quot;relativeTransform&quot;:{&quot;translate&quot;:{&quot;x&quot;:-119.42397242531756,&quot;y&quot;:-57.791391835905394},&quot;rotate&quot;:0,&quot;skewX&quot;:0,&quot;scale&quot;:{&quot;x&quot;:1,&quot;y&quot;:1}},&quot;opacity&quot;:1,&quot;path&quot;:{&quot;type&quot;:&quot;POLY_LINE&quot;,&quot;points&quot;:[{&quot;x&quot;:-29,&quot;y&quot;:0},{&quot;x&quot;:29,&quot;y&quot;:0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6.243261054421771,&quot;lineJoin&quot;:&quot;round&quot;}],&quot;pathMarkers&quot;:{&quot;markerEnd&quot;:{&quot;type&quot;:&quot;PATH&quot;,&quot;units&quot;:{&quot;type&quot;:&quot;STROKE_WIDTH&quot;,&quot;scale&quot;:0.6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ad4309ea-2bd2-467f-b0b4-c346be28596e&quot;,&quot;order&quot;:&quot;98&quot;}},&quot;585fd50a-313f-474b-a4cc-61d9db9116b6&quot;:{&quot;id&quot;:&quot;585fd50a-313f-474b-a4cc-61d9db9116b6&quot;,&quot;type&quot;:&quot;FIGURE_OBJECT&quot;,&quot;relativeTransform&quot;:{&quot;translate&quot;:{&quot;x&quot;:-119.42397242531757,&quot;y&quot;:-128.05493623194107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6]}],&quot;text&quot;:&quot;Sendai 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,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23]}],&quot;text&quot;:&quot;virus (Yamanaka factors)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00.58268229166667,&quot;y&quot;:67.71999999999998},&quot;targetSize&quot;:{&quot;x&quot;:66.35726276291098,&quot;y&quot;:22.561469339389763},&quot;verticalAlign&quot;:&quot;TOP&quot;},&quot;parent&quot;:{&quot;type&quot;:&quot;CHILD&quot;,&quot;parentId&quot;:&quot;ad4309ea-2bd2-467f-b0b4-c346be28596e&quot;,&quot;order&quot;:&quot;99&quot;}},&quot;7a6e9af0-8709-48f0-b99f-ba7993cd46bc&quot;:{&quot;id&quot;:&quot;7a6e9af0-8709-48f0-b99f-ba7993cd46bc&quot;,&quot;name&quot;:&quot;People Icon (toddler)&quot;,&quot;type&quot;:&quot;FIGURE_OBJECT&quot;,&quot;relativeTransform&quot;:{&quot;translate&quot;:{&quot;x&quot;:-338.2616477634764,&quot;y&quot;:-272.72210488084625},&quot;rotate&quot;:0,&quot;skewX&quot;:0,&quot;scale&quot;:{&quot;x&quot;:1,&quot;y&quot;:1}},&quot;image&quot;:{&quot;url&quot;:&quot;https://icons.biorender.com/biorender/5dae347480ffbe000493bc8a/people-icon-toddler.png&quot;,&quot;fallbackUrl&quot;:&quot;https://res.cloudinary.com/dlcjuc3ej/image/upload/v1571697775/iumtbm6trdvo2kkitmtm.svg#/keystone/api/icons/5dae347480ffbe000493bc8a/people-icon-toddler.svg&quot;,&quot;isPremium&quot;:false,&quot;isPacked&quot;:true,&quot;size&quot;:{&quot;x&quot;:35,&quot;y&quot;:48.333333333333336}},&quot;source&quot;:{&quot;id&quot;:&quot;5dae33b180ffbe000493bc89&quot;,&quot;type&quot;:&quot;ASSETS&quot;},&quot;parent&quot;:{&quot;type&quot;:&quot;CHILD&quot;,&quot;parentId&quot;:&quot;3c7b87d1-10fe-474e-a3c6-da9078191f7e&quot;,&quot;order&quot;:&quot;2&quot;}},&quot;b5f9d3a2-5aac-4f1b-956c-b944af88454b&quot;:{&quot;id&quot;:&quot;b5f9d3a2-5aac-4f1b-956c-b944af88454b&quot;,&quot;name&quot;:&quot;People Icon (toddler)&quot;,&quot;type&quot;:&quot;FIGURE_OBJECT&quot;,&quot;relativeTransform&quot;:{&quot;translate&quot;:{&quot;x&quot;:-356.4291689445706,&quot;y&quot;:-264.9823173436737},&quot;rotate&quot;:0,&quot;skewX&quot;:0,&quot;scale&quot;:{&quot;x&quot;:1,&quot;y&quot;:1}},&quot;image&quot;:{&quot;url&quot;:&quot;https://icons.biorender.com/biorender/5dae347480ffbe000493bc9d/people-icon-toddler.png&quot;,&quot;fallbackUrl&quot;:&quot;https://res.cloudinary.com/dlcjuc3ej/image/upload/v1571697775/wbx00c48no6cxphrqxlc.svg#/keystone/api/icons/5dae347480ffbe000493bc9d/people-icon-toddler.svg&quot;,&quot;isPremium&quot;:false,&quot;isPacked&quot;:true,&quot;size&quot;:{&quot;x&quot;:35,&quot;y&quot;:48.333333333333336}},&quot;source&quot;:{&quot;id&quot;:&quot;5dae33b180ffbe000493bc89&quot;,&quot;type&quot;:&quot;ASSETS&quot;},&quot;parent&quot;:{&quot;type&quot;:&quot;CHILD&quot;,&quot;parentId&quot;:&quot;3c7b87d1-10fe-474e-a3c6-da9078191f7e&quot;,&quot;order&quot;:&quot;5&quot;}},&quot;740e9418-dfb6-4500-a568-dbfd3d265077&quot;:{&quot;id&quot;:&quot;740e9418-dfb6-4500-a568-dbfd3d265077&quot;,&quot;name&quot;:&quot;People Icon (toddler)&quot;,&quot;type&quot;:&quot;FIGURE_OBJECT&quot;,&quot;relativeTransform&quot;:{&quot;translate&quot;:{&quot;x&quot;:-346.4291689445706,&quot;y&quot;:-254.98231734367369},&quot;rotate&quot;:0,&quot;skewX&quot;:0,&quot;scale&quot;:{&quot;x&quot;:1,&quot;y&quot;:1}},&quot;image&quot;:{&quot;url&quot;:&quot;https://icons.biorender.com/biorender/5dae347480ffbe000493bc8f/people-icon-toddler.png&quot;,&quot;fallbackUrl&quot;:&quot;https://res.cloudinary.com/dlcjuc3ej/image/upload/v1571697775/ue30gtcdggvhsdpgeabc.svg#/keystone/api/icons/5dae347480ffbe000493bc8f/people-icon-toddler.svg&quot;,&quot;isPremium&quot;:false,&quot;isPacked&quot;:true,&quot;size&quot;:{&quot;x&quot;:35,&quot;y&quot;:48.333333333333336}},&quot;source&quot;:{&quot;id&quot;:&quot;5dae33b180ffbe000493bc89&quot;,&quot;type&quot;:&quot;ASSETS&quot;},&quot;parent&quot;:{&quot;type&quot;:&quot;CHILD&quot;,&quot;parentId&quot;:&quot;3c7b87d1-10fe-474e-a3c6-da9078191f7e&quot;,&quot;order&quot;:&quot;7&quot;}},&quot;71ffae01-8133-422f-afbf-6f53212d8653&quot;:{&quot;id&quot;:&quot;71ffae01-8133-422f-afbf-6f53212d8653&quot;,&quot;name&quot;:&quot;People Icon (standing, arms out)&quot;,&quot;type&quot;:&quot;FIGURE_OBJECT&quot;,&quot;relativeTransform&quot;:{&quot;translate&quot;:{&quot;x&quot;:-416.8857505306224,&quot;y&quot;:30.621413533834613},&quot;rotate&quot;:0,&quot;skewX&quot;:0,&quot;scale&quot;:{&quot;x&quot;:1,&quot;y&quot;:1}},&quot;image&quot;:{&quot;url&quot;:&quot;https://icons.biorender.com/biorender/5c9415afddd235330000ccb7/people-icon-standing-arms-out.png&quot;,&quot;fallbackUrl&quot;:&quot;https://res.cloudinary.com/dlcjuc3ej/image/upload/v1553208727/qpe7khzxurolqfararf7.svg#/keystone/api/icons/5c9415afddd235330000ccb7/people-icon-standing-arms-out.svg&quot;,&quot;isPremium&quot;:false,&quot;isPacked&quot;:true,&quot;size&quot;:{&quot;x&quot;:60,&quot;y&quot;:89.92592592592592}},&quot;source&quot;:{&quot;id&quot;:&quot;5c941561ddd235330000cca6&quot;,&quot;type&quot;:&quot;ASSETS&quot;},&quot;parent&quot;:{&quot;type&quot;:&quot;CHILD&quot;,&quot;parentId&quot;:&quot;b6704bcf-c0ab-4137-963a-6d6ae49d9aff&quot;,&quot;order&quot;:&quot;9995&quot;}},&quot;1ee5a021-c728-4fb2-a4a5-b9d4fa4008f4&quot;:{&quot;id&quot;:&quot;1ee5a021-c728-4fb2-a4a5-b9d4fa4008f4&quot;,&quot;name&quot;:&quot;Gender (female)&quot;,&quot;type&quot;:&quot;FIGURE_OBJECT&quot;,&quot;relativeTransform&quot;:{&quot;translate&quot;:{&quot;x&quot;:-484.0893973181622,&quot;y&quot;:-4.923182725559364},&quot;rotate&quot;:0,&quot;skewX&quot;:0,&quot;scale&quot;:{&quot;x&quot;:0.8881582498186573,&quot;y&quot;:0.8881582498186573}},&quot;image&quot;:{&quot;url&quot;:&quot;https://icons.biorender.com/biorender/5f6d118dd528430028ce6381/gender-female-1.png&quot;,&quot;fallbackUrl&quot;:&quot;https://res.cloudinary.com/dlcjuc3ej/image/upload/v1600983429/bsvwcyv30tnrwgklo4pf.svg#/keystone/api/icons/5f6d118dd528430028ce6381/gender-female-1.svg&quot;,&quot;isPremium&quot;:false,&quot;isPacked&quot;:true,&quot;size&quot;:{&quot;x&quot;:50,&quot;y&quot;:96.47887323943661}},&quot;source&quot;:{&quot;id&quot;:&quot;5c520aa91b95ce1500de7c72&quot;,&quot;type&quot;:&quot;ASSETS&quot;},&quot;parent&quot;:{&quot;type&quot;:&quot;CHILD&quot;,&quot;parentId&quot;:&quot;b6704bcf-c0ab-4137-963a-6d6ae49d9aff&quot;,&quot;order&quot;:&quot;9997&quot;}},&quot;85d52b93-8321-43c6-93ec-682844c98ffe&quot;:{&quot;id&quot;:&quot;85d52b93-8321-43c6-93ec-682844c98ffe&quot;,&quot;name&quot;:&quot;Gender (female)&quot;,&quot;type&quot;:&quot;FIGURE_OBJECT&quot;,&quot;relativeTransform&quot;:{&quot;translate&quot;:{&quot;x&quot;:-411.4851173840766,&quot;y&quot;:-138.76686749095035},&quot;rotate&quot;:0,&quot;skewX&quot;:0,&quot;scale&quot;:{&quot;x&quot;:0.64,&quot;y&quot;:0.6399999999999995}},&quot;image&quot;:{&quot;url&quot;:&quot;https://icons.biorender.com/biorender/5f6d118dd528430028ce6399/gender-female-1.png&quot;,&quot;fallbackUrl&quot;:&quot;https://res.cloudinary.com/dlcjuc3ej/image/upload/v1600983429/uzj1oqcghk2rx1atkbwm.svg#/keystone/api/icons/5f6d118dd528430028ce6399/gender-female-1.svg&quot;,&quot;isPremium&quot;:false,&quot;isPacked&quot;:true,&quot;size&quot;:{&quot;x&quot;:50,&quot;y&quot;:96.47887323943661}},&quot;source&quot;:{&quot;id&quot;:&quot;5c520aa91b95ce1500de7c72&quot;,&quot;type&quot;:&quot;ASSETS&quot;},&quot;parent&quot;:{&quot;type&quot;:&quot;CHILD&quot;,&quot;parentId&quot;:&quot;b6704bcf-c0ab-4137-963a-6d6ae49d9aff&quot;,&quot;order&quot;:&quot;9999999999999997&quot;}},&quot;104ddfca-a595-47ac-9b3f-9641ab838d33&quot;:{&quot;id&quot;:&quot;104ddfca-a595-47ac-9b3f-9641ab838d33&quot;,&quot;name&quot;:&quot;Gender (female)&quot;,&quot;type&quot;:&quot;FIGURE_OBJECT&quot;,&quot;relativeTransform&quot;:{&quot;translate&quot;:{&quot;x&quot;:-464.08939731816224,&quot;y&quot;:10.243099165609275},&quot;rotate&quot;:0,&quot;skewX&quot;:0,&quot;scale&quot;:{&quot;x&quot;:0.8881582498186573,&quot;y&quot;:0.8881582498186573}},&quot;image&quot;:{&quot;url&quot;:&quot;https://icons.biorender.com/biorender/5f6d118dd528430028ce6390/gender-female-1.png&quot;,&quot;fallbackUrl&quot;:&quot;https://res.cloudinary.com/dlcjuc3ej/image/upload/v1600983429/bp7wtvgesvvksyejid9p.svg#/keystone/api/icons/5f6d118dd528430028ce6390/gender-female-1.svg&quot;,&quot;isPremium&quot;:false,&quot;isPacked&quot;:true,&quot;size&quot;:{&quot;x&quot;:50,&quot;y&quot;:96.47887323943661}},&quot;source&quot;:{&quot;id&quot;:&quot;5c520aa91b95ce1500de7c72&quot;,&quot;type&quot;:&quot;ASSETS&quot;},&quot;parent&quot;:{&quot;type&quot;:&quot;CHILD&quot;,&quot;parentId&quot;:&quot;b6704bcf-c0ab-4137-963a-6d6ae49d9aff&quot;,&quot;order&quot;:&quot;9999&quot;}},&quot;4f6fc2c7-459a-43f1-a089-e4c1c1730d5a&quot;:{&quot;id&quot;:&quot;4f6fc2c7-459a-43f1-a089-e4c1c1730d5a&quot;,&quot;name&quot;:&quot;Gender (female)&quot;,&quot;type&quot;:&quot;FIGURE_OBJECT&quot;,&quot;relativeTransform&quot;:{&quot;translate&quot;:{&quot;x&quot;:-484.0897059711506,&quot;y&quot;:36.21111254651912},&quot;rotate&quot;:0,&quot;skewX&quot;:0,&quot;scale&quot;:{&quot;x&quot;:0.9400000000000002,&quot;y&quot;:0.9400000000000002}},&quot;image&quot;:{&quot;url&quot;:&quot;https://icons.biorender.com/biorender/5c520aa91b95ce1500de7c72/20200924213709/image/gender-female-1.png&quot;,&quot;fallbackUrl&quot;:&quot;https://res.cloudinary.com/dlcjuc3ej/image/upload/v1600983429/vxvg7tiihijfdhh2owsv.svg#/keystone/api/icons/5c520aa91b95ce1500de7c72/20200924213709/image/gender-female-1.svg&quot;,&quot;isPremium&quot;:false,&quot;isPacked&quot;:true,&quot;size&quot;:{&quot;x&quot;:50,&quot;y&quot;:96.47887323943661}},&quot;source&quot;:{&quot;id&quot;:&quot;5c520aa91b95ce1500de7c72&quot;,&quot;type&quot;:&quot;ASSETS&quot;},&quot;parent&quot;:{&quot;type&quot;:&quot;CHILD&quot;,&quot;parentId&quot;:&quot;b6704bcf-c0ab-4137-963a-6d6ae49d9aff&quot;,&quot;order&quot;:&quot;99995&quot;}},&quot;dfbf8a76-9c75-4cb2-a635-e81488eb7237&quot;:{&quot;id&quot;:&quot;dfbf8a76-9c75-4cb2-a635-e81488eb7237&quot;,&quot;name&quot;:&quot;Person Icon (child)&quot;,&quot;type&quot;:&quot;FIGURE_OBJECT&quot;,&quot;relativeTransform&quot;:{&quot;translate&quot;:{&quot;x&quot;:-470.20539057658647,&quot;y&quot;:-162.17245738232538},&quot;rotate&quot;:0,&quot;skewX&quot;:0,&quot;scale&quot;:{&quot;x&quot;:0.8666666666666667,&quot;y&quot;:0.8666666666666668}},&quot;image&quot;:{&quot;url&quot;:&quot;https://icons.biorender.com/biorender/5dae331280ffbe000493bc74/people-icon-child.png&quot;,&quot;fallbackUrl&quot;:&quot;https://res.cloudinary.com/dlcjuc3ej/image/upload/v1571697420/rf3yfqvvj8t8834tjqvk.svg#/keystone/api/icons/5dae331280ffbe000493bc74/people-icon-child.svg&quot;,&quot;isPremium&quot;:false,&quot;isPacked&quot;:true,&quot;size&quot;:{&quot;x&quot;:45,&quot;y&quot;:70.28428093645485}},&quot;source&quot;:{&quot;id&quot;:&quot;5dae320080ffbe000493bc6f&quot;,&quot;type&quot;:&quot;ASSETS&quot;},&quot;parent&quot;:{&quot;type&quot;:&quot;CHILD&quot;,&quot;parentId&quot;:&quot;b6704bcf-c0ab-4137-963a-6d6ae49d9aff&quot;,&quot;order&quot;:&quot;99998&quot;}},&quot;4ac9d278-bdf5-47e9-8f38-64a608052e80&quot;:{&quot;id&quot;:&quot;4ac9d278-bdf5-47e9-8f38-64a608052e80&quot;,&quot;name&quot;:&quot;Person Icon (child)&quot;,&quot;type&quot;:&quot;FIGURE_OBJECT&quot;,&quot;relativeTransform&quot;:{&quot;translate&quot;:{&quot;x&quot;:-479.4483334847042,&quot;y&quot;:-145.00080974628614},&quot;rotate&quot;:0,&quot;skewX&quot;:0,&quot;scale&quot;:{&quot;x&quot;:0.8666666666666666,&quot;y&quot;:0.866666666666667}},&quot;image&quot;:{&quot;url&quot;:&quot;https://icons.biorender.com/biorender/5dae331280ffbe000493bc7d/people-icon-child.png&quot;,&quot;fallbackUrl&quot;:&quot;https://res.cloudinary.com/dlcjuc3ej/image/upload/v1571697420/pdxdfaohech2amrlb3dd.svg#/keystone/api/icons/5dae331280ffbe000493bc7d/people-icon-child.svg&quot;,&quot;isPremium&quot;:false,&quot;isPacked&quot;:true,&quot;size&quot;:{&quot;x&quot;:45,&quot;y&quot;:70.28428093645485}},&quot;source&quot;:{&quot;id&quot;:&quot;5dae320080ffbe000493bc6f&quot;,&quot;type&quot;:&quot;ASSETS&quot;},&quot;parent&quot;:{&quot;type&quot;:&quot;CHILD&quot;,&quot;parentId&quot;:&quot;b6704bcf-c0ab-4137-963a-6d6ae49d9aff&quot;,&quot;order&quot;:&quot;99999&quot;}},&quot;c456af33-a5c8-4a96-96c3-81fba79551fe&quot;:{&quot;id&quot;:&quot;c456af33-a5c8-4a96-96c3-81fba79551fe&quot;,&quot;name&quot;:&quot;Person Icon (child)&quot;,&quot;type&quot;:&quot;FIGURE_OBJECT&quot;,&quot;relativeTransform&quot;:{&quot;translate&quot;:{&quot;x&quot;:-465.72717782634584,&quot;y&quot;:-133.76795082242683},&quot;rotate&quot;:0,&quot;skewX&quot;:0,&quot;scale&quot;:{&quot;x&quot;:0.8805919786457462,&quot;y&quot;:0.8805919786457462}},&quot;image&quot;:{&quot;url&quot;:&quot;https://icons.biorender.com/biorender/5dae331280ffbe000493bc7f/people-icon-child.png&quot;,&quot;fallbackUrl&quot;:&quot;https://res.cloudinary.com/dlcjuc3ej/image/upload/v1571697420/gsjqqawttvfhbxg8idsc.svg#/keystone/api/icons/5dae331280ffbe000493bc7f/people-icon-child.svg&quot;,&quot;isPremium&quot;:false,&quot;isPacked&quot;:true,&quot;size&quot;:{&quot;x&quot;:45,&quot;y&quot;:70.28428093645485}},&quot;source&quot;:{&quot;id&quot;:&quot;5dae320080ffbe000493bc6f&quot;,&quot;type&quot;:&quot;ASSETS&quot;},&quot;parent&quot;:{&quot;type&quot;:&quot;CHILD&quot;,&quot;parentId&quot;:&quot;b6704bcf-c0ab-4137-963a-6d6ae49d9aff&quot;,&quot;order&quot;:&quot;999995&quot;}},&quot;90dae9d0-8f63-4b50-8213-41cfa08f1158&quot;:{&quot;type&quot;:&quot;FIGURE_OBJECT&quot;,&quot;id&quot;:&quot;90dae9d0-8f63-4b50-8213-41cfa08f1158&quot;,&quot;relativeTransform&quot;:{&quot;translate&quot;:{&quot;x&quot;:-443.2480735871378,&quot;y&quot;:-98.71275524347362},&quot;rotate&quot;:0,&quot;skewX&quot;:0,&quot;scale&quot;:{&quot;x&quot;:1,&quot;y&quot;:1}},&quot;opacity&quot;:1,&quot;path&quot;:{&quot;type&quot;:&quot;RECT&quot;,&quot;size&quot;:{&quot;x&quot;:145.07047096436048,&quot;y&quot;:416.02854780155246},&quot;cornerRounding&quot;:{&quot;type&quot;:&quot;ARC_LENGTH&quot;,&quot;global&quot;:15.707963267948966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b6704bcf-c0ab-4137-963a-6d6ae49d9aff&quot;,&quot;order&quot;:&quot;999997&quot;}},&quot;9b1fcc55-f628-4e7d-9cff-4581576f534a&quot;:{&quot;type&quot;:&quot;FIGURE_OBJECT&quot;,&quot;id&quot;:&quot;9b1fcc55-f628-4e7d-9cff-4581576f534a&quot;,&quot;relativeTransform&quot;:{&quot;translate&quot;:{&quot;x&quot;:-203.21472488644102,&quot;y&quot;:-96.30366750823717},&quot;rotate&quot;:0,&quot;skewX&quot;:0,&quot;scale&quot;:{&quot;x&quot;:1,&quot;y&quot;:1}},&quot;opacity&quot;:1,&quot;path&quot;:{&quot;type&quot;:&quot;RECT&quot;,&quot;size&quot;:{&quot;x&quot;:232.3560884395487,&quot;y&quot;:418.12519723198017},&quot;cornerRounding&quot;:{&quot;type&quot;:&quot;ARC_LENGTH&quot;,&quot;global&quot;:15.707963267948966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b6704bcf-c0ab-4137-963a-6d6ae49d9aff&quot;,&quot;order&quot;:&quot;99999985&quot;}},&quot;a840e4cf-297b-4e15-9f8c-89070b3fcb3f&quot;:{&quot;relativeTransform&quot;:{&quot;translate&quot;:{&quot;x&quot;:-20.549630739360566,&quot;y&quot;:-68.23753391085918},&quot;rotate&quot;:0,&quot;skewX&quot;:0,&quot;scale&quot;:{&quot;x&quot;:1,&quot;y&quot;:1}},&quot;type&quot;:&quot;FIGURE_OBJECT&quot;,&quot;id&quot;:&quot;a840e4cf-297b-4e15-9f8c-89070b3fcb3f&quot;,&quot;name&quot;:&quot;Blood vial (centrifuged 1, labelled with cap)&quot;,&quot;opacity&quot;:1,&quot;source&quot;:{&quot;id&quot;:&quot;5dbb00424ef0b000810d2949&quot;,&quot;type&quot;:&quot;ASSETS&quot;},&quot;pathStyles&quot;:[{&quot;type&quot;:&quot;FILL&quot;,&quot;fillStyle&quot;:&quot;rgb(0,0,0)&quot;}],&quot;isLocked&quot;:false,&quot;parent&quot;:{&quot;type&quot;:&quot;CHILD&quot;,&quot;parentId&quot;:&quot;8dda15d7-3840-4801-9185-3aebbcdcfea2&quot;,&quot;order&quot;:&quot;2&quot;}},&quot;ebff1218-c47b-42ae-a5a9-09165c52e504&quot;:{&quot;type&quot;:&quot;FIGURE_OBJECT&quot;,&quot;id&quot;:&quot;ebff1218-c47b-42ae-a5a9-09165c52e504&quot;,&quot;name&quot;:&quot;Blood vial (centrifuged 1, labelled)&quot;,&quot;relativeTransform&quot;:{&quot;translate&quot;:{&quot;x&quot;:1.422986955207253e-15,&quot;y&quot;:7.665450284956996},&quot;rotate&quot;:0,&quot;skewX&quot;:0,&quot;scale&quot;:{&quot;x&quot;:0.30810401544348376,&quot;y&quot;:0.26161946365040895}},&quot;opacity&quot;:1,&quot;image&quot;:{&quot;url&quot;:&quot;https://icons.biorender.com/biorender/5dbafe1dc9e7d80004b85b5d/20191031153105/image/blood-vial-centrifuged-1-labelled.png&quot;,&quot;fallbackUrl&quot;:&quot;https://res.cloudinary.com/dlcjuc3ej/image/upload/v1572535865/j1zoianzmgcm62t4q25g.svg#/keystone/api/icons/5dbafe1dc9e7d80004b85b5d/20191031153105/image/blood-vial-centrifuged-1-labelled.svg&quot;,&quot;size&quot;:{&quot;x&quot;:65,&quot;y&quot;:239},&quot;isPremium&quot;:false,&quot;isPacked&quot;:true},&quot;source&quot;:{&quot;id&quot;:&quot;5dbafe1dc9e7d80004b85b5d&quot;,&quot;type&quot;:&quot;ASSETS&quot;},&quot;pathStyles&quot;:[{&quot;type&quot;:&quot;FILL&quot;,&quot;fillStyle&quot;:&quot;rgb(0,0,0)&quot;}],&quot;isLocked&quot;:false,&quot;parent&quot;:{&quot;type&quot;:&quot;CHILD&quot;,&quot;parentId&quot;:&quot;a840e4cf-297b-4e15-9f8c-89070b3fcb3f&quot;,&quot;order&quot;:&quot;2&quot;}},&quot;0c7b3d56-2bb0-4fbc-ac5a-d388a639df82&quot;:{&quot;type&quot;:&quot;FIGURE_OBJECT&quot;,&quot;id&quot;:&quot;0c7b3d56-2bb0-4fbc-ac5a-d388a639df82&quot;,&quot;name&quot;:&quot;Blood vial cap&quot;,&quot;relativeTransform&quot;:{&quot;translate&quot;:{&quot;x&quot;:0,&quot;y&quot;:-28.595007376989695},&quot;rotate&quot;:0,&quot;skewX&quot;:0,&quot;scale&quot;:{&quot;x&quot;:0.3081040154434837,&quot;y&quot;:0.26161946365040895}},&quot;opacity&quot;:1,&quot;image&quot;:{&quot;url&quot;:&quot;https://icons.biorender.com/biorender/5dbafea2c9e7d80004b85b5f/20191031153357/image/blood-vial-cap.png&quot;,&quot;fallbackUrl&quot;:&quot;https://res.cloudinary.com/dlcjuc3ej/image/upload/v1572536037/xpaz3jnhluv07ckoqfe9.svg#/keystone/api/icons/5dbafea2c9e7d80004b85b5f/20191031153357/image/blood-vial-cap.svg&quot;,&quot;size&quot;:{&quot;x&quot;:65,&quot;y&quot;:79},&quot;isPremium&quot;:false,&quot;isPacked&quot;:true},&quot;source&quot;:{&quot;id&quot;:&quot;5dbafea2c9e7d80004b85b5f&quot;,&quot;type&quot;:&quot;ASSETS&quot;},&quot;pathStyles&quot;:[{&quot;type&quot;:&quot;FILL&quot;,&quot;fillStyle&quot;:&quot;rgb(0,0,0)&quot;}],&quot;isLocked&quot;:false,&quot;parent&quot;:{&quot;type&quot;:&quot;CHILD&quot;,&quot;parentId&quot;:&quot;a840e4cf-297b-4e15-9f8c-89070b3fcb3f&quot;,&quot;order&quot;:&quot;5&quot;}},&quot;d85952c4-4d7c-4d7b-930d-116e7b24d8a0&quot;:{&quot;id&quot;:&quot;d85952c4-4d7c-4d7b-930d-116e7b24d8a0&quot;,&quot;name&quot;:&quot;Patient chart&quot;,&quot;type&quot;:&quot;FIGURE_OBJECT&quot;,&quot;relativeTransform&quot;:{&quot;translate&quot;:{&quot;x&quot;:-139.09863434116556,&quot;y&quot;:-278.68754262433043},&quot;rotate&quot;:0.2663229801159496,&quot;skewX&quot;:0,&quot;scale&quot;:{&quot;x&quot;:0.4026286538417211,&quot;y&quot;:0.4078869229431856}},&quot;image&quot;:{&quot;url&quot;:&quot;https://icons.biorender.com/biorender/5be355540e08e3120010102e/20181107211347/image/patient-chart.png&quot;,&quot;fallbackUrl&quot;:&quot;https://res.cloudinary.com/dlcjuc3ej/image/upload/v1541625227/pz0z22ftsdwhkdiarjjo.svg#/keystone/api/icons/5be355540e08e3120010102e/20181107211347/image/patient-chart.svg&quot;,&quot;isPremium&quot;:false,&quot;isPacked&quot;:true,&quot;size&quot;:{&quot;x&quot;:100,&quot;y&quot;:149.8293515358362}},&quot;source&quot;:{&quot;id&quot;:&quot;5be355540e08e3120010102e&quot;,&quot;type&quot;:&quot;ASSETS&quot;},&quot;parent&quot;:{&quot;type&quot;:&quot;CHILD&quot;,&quot;parentId&quot;:&quot;fef0dcd7-0e3e-4b8a-9cc3-ad79d2087ab2&quot;,&quot;order&quot;:&quot;2&quot;}},&quot;f3e0659c-2303-4155-8288-45090c943d4f&quot;:{&quot;id&quot;:&quot;f3e0659c-2303-4155-8288-45090c943d4f&quot;,&quot;name&quot;:&quot;Cell phone 2&quot;,&quot;type&quot;:&quot;FIGURE_OBJECT&quot;,&quot;relativeTransform&quot;:{&quot;translate&quot;:{&quot;x&quot;:-237.2907931225996,&quot;y&quot;:-172.41259287402883},&quot;rotate&quot;:0,&quot;skewX&quot;:0,&quot;scale&quot;:{&quot;x&quot;:0.5706296581315506,&quot;y&quot;:0.6409894064533153}},&quot;image&quot;:{&quot;url&quot;:&quot;https://icons.biorender.com/biorender/5e75241b84bab800280476f3/20200320201511/image/cell-phone-2.png&quot;,&quot;fallbackUrl&quot;:&quot;https://res.cloudinary.com/dlcjuc3ej/image/upload/v1584735311/a7jezagrubfj2tnaysoi.svg#/keystone/api/icons/5e75241b84bab800280476f3/20200320201511/image/cell-phone-2.svg&quot;,&quot;isPremium&quot;:false,&quot;isPacked&quot;:true,&quot;size&quot;:{&quot;x&quot;:100,&quot;y&quot;:99.31972789115646}},&quot;source&quot;:{&quot;id&quot;:&quot;5e75241b84bab800280476f3&quot;,&quot;type&quot;:&quot;ASSETS&quot;},&quot;parent&quot;:{&quot;type&quot;:&quot;CHILD&quot;,&quot;parentId&quot;:&quot;51a80ab6-15a9-41d8-9e96-3909844bba98&quot;,&quot;order&quot;:&quot;2&quot;}},&quot;ad3ca26f-c4fe-4100-8172-6212415136b7&quot;:{&quot;id&quot;:&quot;ad3ca26f-c4fe-4100-8172-6212415136b7&quot;,&quot;name&quot;:&quot;Brain (horizontal cut, at thalamus)&quot;,&quot;type&quot;:&quot;FIGURE_OBJECT&quot;,&quot;relativeTransform&quot;:{&quot;translate&quot;:{&quot;x&quot;:-114.04205209032283,&quot;y&quot;:33.178679268991196},&quot;rotate&quot;:0,&quot;skewX&quot;:0,&quot;scale&quot;:{&quot;x&quot;:0.3023520896735321,&quot;y&quot;:0.3023520896735321}},&quot;image&quot;:{&quot;url&quot;:&quot;https://icons.biorender.com/biorender/5c5c946669e08b330049354f/20190207202710/image/brain-horizontal-cut-at-thalamus.png&quot;,&quot;fallbackUrl&quot;:&quot;https://res.cloudinary.com/dlcjuc3ej/image/upload/v1549571230/hn00xql6q6nily9tufbv.svg#/keystone/api/icons/5c5c946669e08b330049354f/20190207202710/image/brain-horizontal-cut-at-thalamus.svg&quot;,&quot;isPremium&quot;:false,&quot;isPacked&quot;:true,&quot;size&quot;:{&quot;x&quot;:150,&quot;y&quot;:177.96052631578948}},&quot;source&quot;:{&quot;id&quot;:&quot;5c5c946669e08b330049354f&quot;,&quot;type&quot;:&quot;ASSETS&quot;},&quot;parent&quot;:{&quot;type&quot;:&quot;CHILD&quot;,&quot;parentId&quot;:&quot;6d699fb6-1bb0-4fe5-93db-c6fcbc8bf5ab&quot;,&quot;order&quot;:&quot;2&quot;}},&quot;00e3fd32-c5e6-49c1-9b57-83e515433342&quot;:{&quot;id&quot;:&quot;00e3fd32-c5e6-49c1-9b57-83e515433342&quot;,&quot;name&quot;:&quot;Brain (lateral view)&quot;,&quot;type&quot;:&quot;FIGURE_OBJECT&quot;,&quot;relativeTransform&quot;:{&quot;translate&quot;:{&quot;x&quot;:-168.51154335479433,&quot;y&quot;:33.314419951751375},&quot;rotate&quot;:0,&quot;skewX&quot;:0,&quot;scale&quot;:{&quot;x&quot;:0.4239145566511958,&quot;y&quot;:0.4239145566511959}},&quot;image&quot;:{&quot;url&quot;:&quot;https://icons.biorender.com/biorender/5a0dfa6b20abdb0014d893cb/20180704194138/image/brain-lateral-view.png&quot;,&quot;fallbackUrl&quot;:&quot;https://res.cloudinary.com/dlcjuc3ej/image/upload/v1530733298/ncejgckecxixbm3o4xez.svg#/keystone/api/icons/5a0dfa6b20abdb0014d893cb/20180704194138/image/brain-lateral-view.svg&quot;,&quot;isPremium&quot;:false,&quot;isPacked&quot;:true,&quot;size&quot;:{&quot;x&quot;:150,&quot;y&quot;:126.28865979381442}},&quot;source&quot;:{&quot;id&quot;:&quot;5a0dfa6b20abdb0014d893cb&quot;,&quot;type&quot;:&quot;ASSETS&quot;},&quot;parent&quot;:{&quot;type&quot;:&quot;CHILD&quot;,&quot;parentId&quot;:&quot;6d699fb6-1bb0-4fe5-93db-c6fcbc8bf5ab&quot;,&quot;order&quot;:&quot;5&quot;}},&quot;bf4c0340-82bc-415d-a493-055196fce70a&quot;:{&quot;relativeTransform&quot;:{&quot;translate&quot;:{&quot;x&quot;:89.99798724908261,&quot;y&quot;:-253.3613905449772},&quot;rotate&quot;:0,&quot;skewX&quot;:0,&quot;scale&quot;:{&quot;x&quot;:1,&quot;y&quot;:1}},&quot;type&quot;:&quot;FIGURE_OBJECT&quot;,&quot;id&quot;:&quot;bf4c0340-82bc-415d-a493-055196fce70a&quot;,&quot;name&quot;:&quot;Spheroidal cell (cluster)&quot;,&quot;opacity&quot;:1,&quot;source&quot;:{&quot;id&quot;:&quot;5f3598505dfc9900ae31ff44&quot;,&quot;type&quot;:&quot;ASSETS&quot;},&quot;pathStyles&quot;:[{&quot;type&quot;:&quot;FILL&quot;,&quot;fillStyle&quot;:&quot;rgb(0,0,0)&quot;}],&quot;isLocked&quot;:false,&quot;parent&quot;:{&quot;type&quot;:&quot;CHILD&quot;,&quot;parentId&quot;:&quot;dd31e7e5-9232-4f2b-a4c2-bf19cf8cf1b4&quot;,&quot;order&quot;:&quot;1&quot;}},&quot;bae71807-82f9-4229-af3f-24637c0299be&quot;:{&quot;type&quot;:&quot;FIGURE_OBJECT&quot;,&quot;id&quot;:&quot;bae71807-82f9-4229-af3f-24637c0299be&quot;,&quot;name&quot;:&quot;Spheroidal cell&quot;,&quot;relativeTransform&quot;:{&quot;translate&quot;:{&quot;x&quot;:-8.066894896625097,&quot;y&quot;:-20.8940705056035},&quot;rotate&quot;:-2.679149151447384,&quot;skewX&quot;:-1.0113498209027884e-16,&quot;scale&quot;:{&quot;x&quot;:0.18521639407751686,&quot;y&quot;:0.18521639407751697}},&quot;opacity&quot;:0.57,&quot;image&quot;:{&quot;url&quot;:&quot;https://icons.biorender.com/biorender/5f35964d8d485800287e50a0/spheroidal-cell.png&quot;,&quot;fallbackUrl&quot;:&quot;https://res.cloudinary.com/dlcjuc3ej/image/upload/v1597347396/lsbfefeyvbnut8xj5a6q.svg#/keystone/api/icons/5f35964d8d485800287e50a0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f4c0340-82bc-415d-a493-055196fce70a&quot;,&quot;order&quot;:&quot;05&quot;}},&quot;688dfe4e-0ca0-417f-b4c7-2bbfadb33527&quot;:{&quot;type&quot;:&quot;FIGURE_OBJECT&quot;,&quot;id&quot;:&quot;688dfe4e-0ca0-417f-b4c7-2bbfadb33527&quot;,&quot;name&quot;:&quot;Spheroidal cell&quot;,&quot;relativeTransform&quot;:{&quot;translate&quot;:{&quot;x&quot;:-21.87580336414935,&quot;y&quot;:8.881157490182185},&quot;rotate&quot;:-2.679149151447384,&quot;skewX&quot;:-1.0113498209027884e-16,&quot;scale&quot;:{&quot;x&quot;:0.18521639407751686,&quot;y&quot;:0.18521639407751697}},&quot;opacity&quot;:0.57,&quot;image&quot;:{&quot;url&quot;:&quot;https://icons.biorender.com/biorender/5f35964d8d485800287e50a0/spheroidal-cell.png&quot;,&quot;fallbackUrl&quot;:&quot;https://res.cloudinary.com/dlcjuc3ej/image/upload/v1597347396/lsbfefeyvbnut8xj5a6q.svg#/keystone/api/icons/5f35964d8d485800287e50a0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f4c0340-82bc-415d-a493-055196fce70a&quot;,&quot;order&quot;:&quot;1&quot;}},&quot;3f00044e-a807-4c06-b1c3-5d77b2859de7&quot;:{&quot;type&quot;:&quot;FIGURE_OBJECT&quot;,&quot;id&quot;:&quot;3f00044e-a807-4c06-b1c3-5d77b2859de7&quot;,&quot;name&quot;:&quot;Spheroidal cell&quot;,&quot;relativeTransform&quot;:{&quot;translate&quot;:{&quot;x&quot;:21.875803364149462,&quot;y&quot;:-1.4816808554975405},&quot;rotate&quot;:-2.679149151447384,&quot;skewX&quot;:-1.0113498209027884e-16,&quot;scale&quot;:{&quot;x&quot;:0.18521639407751686,&quot;y&quot;:0.18521639407751697}},&quot;opacity&quot;:0.57,&quot;image&quot;:{&quot;url&quot;:&quot;https://icons.biorender.com/biorender/5f35964d8d485800287e50a0/spheroidal-cell.png&quot;,&quot;fallbackUrl&quot;:&quot;https://res.cloudinary.com/dlcjuc3ej/image/upload/v1597347396/lsbfefeyvbnut8xj5a6q.svg#/keystone/api/icons/5f35964d8d485800287e50a0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f4c0340-82bc-415d-a493-055196fce70a&quot;,&quot;order&quot;:&quot;2&quot;}},&quot;97cf866c-0279-4d29-9d62-34fc0b33f5c2&quot;:{&quot;type&quot;:&quot;FIGURE_OBJECT&quot;,&quot;id&quot;:&quot;97cf866c-0279-4d29-9d62-34fc0b33f5c2&quot;,&quot;name&quot;:&quot;Spheroidal cell&quot;,&quot;relativeTransform&quot;:{&quot;translate&quot;:{&quot;x&quot;:-21.87552205459591,&quot;y&quot;:-4.267239587862792},&quot;rotate&quot;:0.16567988901875036,&quot;skewX&quot;:-5.0567491045139346e-17,&quot;scale&quot;:{&quot;x&quot;:0.185216394077517,&quot;y&quot;:0.18521639407751692}},&quot;opacity&quot;:0.99,&quot;image&quot;:{&quot;url&quot;:&quot;https://icons.biorender.com/biorender/5f35964d8d485800287e50a0/spheroidal-cell.png&quot;,&quot;fallbackUrl&quot;:&quot;https://res.cloudinary.com/dlcjuc3ej/image/upload/v1597347396/lsbfefeyvbnut8xj5a6q.svg#/keystone/api/icons/5f35964d8d485800287e50a0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f4c0340-82bc-415d-a493-055196fce70a&quot;,&quot;order&quot;:&quot;25&quot;}},&quot;3917002d-efe1-4a03-89de-536f8df2b1eb&quot;:{&quot;type&quot;:&quot;FIGURE_OBJECT&quot;,&quot;id&quot;:&quot;3917002d-efe1-4a03-89de-536f8df2b1eb&quot;,&quot;name&quot;:&quot;Spheroidal cell&quot;,&quot;relativeTransform&quot;:{&quot;translate&quot;:{&quot;x&quot;:11.50943292678179,&quot;y&quot;:-10.260658982091925},&quot;rotate&quot;:0.1656798890187504,&quot;skewX&quot;:-5.0567491045139334e-17,&quot;scale&quot;:{&quot;x&quot;:0.185216394077517,&quot;y&quot;:0.18521639407751692}},&quot;opacity&quot;:0.99,&quot;image&quot;:{&quot;url&quot;:&quot;https://icons.biorender.com/biorender/5f35964d8d485800287e50a0/spheroidal-cell.png&quot;,&quot;fallbackUrl&quot;:&quot;https://res.cloudinary.com/dlcjuc3ej/image/upload/v1597347396/lsbfefeyvbnut8xj5a6q.svg#/keystone/api/icons/5f35964d8d485800287e50a0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f4c0340-82bc-415d-a493-055196fce70a&quot;,&quot;order&quot;:&quot;3&quot;}},&quot;e3808bcf-7395-405b-a8c5-62431af8c126&quot;:{&quot;type&quot;:&quot;FIGURE_OBJECT&quot;,&quot;id&quot;:&quot;e3808bcf-7395-405b-a8c5-62431af8c126&quot;,&quot;name&quot;:&quot;Spheroidal cell&quot;,&quot;relativeTransform&quot;:{&quot;translate&quot;:{&quot;x&quot;:3.343248304737811,&quot;y&quot;:20.894070505603302},&quot;rotate&quot;:-2.679149151447384,&quot;skewX&quot;:-1.0113498209027884e-16,&quot;scale&quot;:{&quot;x&quot;:0.18521639407751686,&quot;y&quot;:0.18521639407751697}},&quot;opacity&quot;:0.57,&quot;image&quot;:{&quot;url&quot;:&quot;https://icons.biorender.com/biorender/5f35964d8d485800287e50a0/spheroidal-cell.png&quot;,&quot;fallbackUrl&quot;:&quot;https://res.cloudinary.com/dlcjuc3ej/image/upload/v1597347396/lsbfefeyvbnut8xj5a6q.svg#/keystone/api/icons/5f35964d8d485800287e50a0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f4c0340-82bc-415d-a493-055196fce70a&quot;,&quot;order&quot;:&quot;5&quot;}},&quot;a6a0245d-ff76-4100-af63-1adc6e0282b8&quot;:{&quot;type&quot;:&quot;FIGURE_OBJECT&quot;,&quot;id&quot;:&quot;a6a0245d-ff76-4100-af63-1adc6e0282b8&quot;,&quot;name&quot;:&quot;Spheroidal cell&quot;,&quot;relativeTransform&quot;:{&quot;translate&quot;:{&quot;x&quot;:-12.902107206514595,&quot;y&quot;:14.882092856080806},&quot;rotate&quot;:0,&quot;skewX&quot;:0,&quot;scale&quot;:{&quot;x&quot;:0.18521639407751686,&quot;y&quot;:0.18521639407751686}},&quot;opacity&quot;:0.99,&quot;image&quot;:{&quot;url&quot;:&quot;https://icons.biorender.com/biorender/5f35964d8d485800287e50a0/spheroidal-cell.png&quot;,&quot;fallbackUrl&quot;:&quot;https://res.cloudinary.com/dlcjuc3ej/image/upload/v1597347396/lsbfefeyvbnut8xj5a6q.svg#/keystone/api/icons/5f35964d8d485800287e50a0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f4c0340-82bc-415d-a493-055196fce70a&quot;,&quot;order&quot;:&quot;55&quot;}},&quot;6e4ffe20-884c-4fef-8682-c9d7b61a160c&quot;:{&quot;type&quot;:&quot;FIGURE_OBJECT&quot;,&quot;id&quot;:&quot;6e4ffe20-884c-4fef-8682-c9d7b61a160c&quot;,&quot;name&quot;:&quot;Spheroidal cell&quot;,&quot;relativeTransform&quot;:{&quot;translate&quot;:{&quot;x&quot;:-7.1430880832507535,&quot;y&quot;:-10.26025609628469},&quot;rotate&quot;:-2.447656139780367,&quot;skewX&quot;:1.0113498209027882e-16,&quot;scale&quot;:{&quot;x&quot;:0.1852163940775169,&quot;y&quot;:0.18521639407751694}},&quot;opacity&quot;:1,&quot;image&quot;:{&quot;url&quot;:&quot;https://icons.biorender.com/biorender/5f35964d8d485800287e50a0/spheroidal-cell.png&quot;,&quot;fallbackUrl&quot;:&quot;https://res.cloudinary.com/dlcjuc3ej/image/upload/v1597347396/lsbfefeyvbnut8xj5a6q.svg#/keystone/api/icons/5f35964d8d485800287e50a0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f4c0340-82bc-415d-a493-055196fce70a&quot;,&quot;order&quot;:&quot;6&quot;}},&quot;3a3edde7-4d37-4813-b6c7-ee3cfe73cef8&quot;:{&quot;type&quot;:&quot;FIGURE_OBJECT&quot;,&quot;id&quot;:&quot;3a3edde7-4d37-4813-b6c7-ee3cfe73cef8&quot;,&quot;name&quot;:&quot;Spheroidal cell&quot;,&quot;relativeTransform&quot;:{&quot;translate&quot;:{&quot;x&quot;:13.830099808569614,&quot;y&quot;:8.881225772221446},&quot;rotate&quot;:2.5130506582729475,&quot;skewX&quot;:0,&quot;scale&quot;:{&quot;x&quot;:0.18521639407751686,&quot;y&quot;:0.18521639407751683}},&quot;opacity&quot;:0.99,&quot;image&quot;:{&quot;url&quot;:&quot;https://icons.biorender.com/biorender/5f35964d8d485800287e50a0/spheroidal-cell.png&quot;,&quot;fallbackUrl&quot;:&quot;https://res.cloudinary.com/dlcjuc3ej/image/upload/v1597347396/lsbfefeyvbnut8xj5a6q.svg#/keystone/api/icons/5f35964d8d485800287e50a0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f4c0340-82bc-415d-a493-055196fce70a&quot;,&quot;order&quot;:&quot;7&quot;}},&quot;9ad13a19-05d6-40de-bb6f-4a4977162601&quot;:{&quot;type&quot;:&quot;FIGURE_OBJECT&quot;,&quot;id&quot;:&quot;9ad13a19-05d6-40de-bb6f-4a4977162601&quot;,&quot;name&quot;:&quot;Spheroidal cell&quot;,&quot;relativeTransform&quot;:{&quot;translate&quot;:{&quot;x&quot;:-0.8302973208497473,&quot;y&quot;:3.794114013229074},&quot;rotate&quot;:2.5130506582729475,&quot;skewX&quot;:0,&quot;scale&quot;:{&quot;x&quot;:0.18521639407751686,&quot;y&quot;:0.18521639407751683}},&quot;opacity&quot;:1,&quot;image&quot;:{&quot;url&quot;:&quot;https://icons.biorender.com/biorender/5f35964d8d485800287e50a0/spheroidal-cell.png&quot;,&quot;fallbackUrl&quot;:&quot;https://res.cloudinary.com/dlcjuc3ej/image/upload/v1597347396/lsbfefeyvbnut8xj5a6q.svg#/keystone/api/icons/5f35964d8d485800287e50a0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f4c0340-82bc-415d-a493-055196fce70a&quot;,&quot;order&quot;:&quot;8&quot;}},&quot;d47c5fd3-4081-4b28-85e7-18b398371b5f&quot;:{&quot;relativeTransform&quot;:{&quot;translate&quot;:{&quot;x&quot;:87.92184640714461,&quot;y&quot;:-134.69674706247605},&quot;rotate&quot;:0,&quot;skewX&quot;:0,&quot;scale&quot;:{&quot;x&quot;:1,&quot;y&quot;:1}},&quot;type&quot;:&quot;FIGURE_OBJECT&quot;,&quot;id&quot;:&quot;d47c5fd3-4081-4b28-85e7-18b398371b5f&quot;,&quot;name&quot;:&quot;Spheroidal cell (cluster)&quot;,&quot;opacity&quot;:1,&quot;source&quot;:{&quot;id&quot;:&quot;5f3598505dfc9900ae31ff44&quot;,&quot;type&quot;:&quot;ASSETS&quot;},&quot;pathStyles&quot;:[{&quot;type&quot;:&quot;FILL&quot;,&quot;fillStyle&quot;:&quot;rgb(0,0,0)&quot;}],&quot;isLocked&quot;:false,&quot;parent&quot;:{&quot;type&quot;:&quot;CHILD&quot;,&quot;parentId&quot;:&quot;dd31e7e5-9232-4f2b-a4c2-bf19cf8cf1b4&quot;,&quot;order&quot;:&quot;2&quot;}},&quot;22267bd5-5047-44fd-b053-5d07a8e0a5e5&quot;:{&quot;type&quot;:&quot;FIGURE_OBJECT&quot;,&quot;id&quot;:&quot;22267bd5-5047-44fd-b053-5d07a8e0a5e5&quot;,&quot;name&quot;:&quot;Spheroidal cell&quot;,&quot;relativeTransform&quot;:{&quot;translate&quot;:{&quot;x&quot;:-7.458801599454429,&quot;y&quot;:-19.31904760176173},&quot;rotate&quot;:-2.679149151447384,&quot;skewX&quot;:1.1829764212106448e-16,&quot;scale&quot;:{&quot;x&quot;:0.17125453524484774,&quot;y&quot;:0.17125453524484777}},&quot;opacity&quot;:0.57,&quot;image&quot;:{&quot;url&quot;:&quot;https://icons.biorender.com/biorender/5f35964d8d485800287e50a6/spheroidal-cell.png&quot;,&quot;fallbackUrl&quot;:&quot;https://res.cloudinary.com/dlcjuc3ej/image/upload/v1597347396/wnghddsud7s2b2g6xskd.svg#/keystone/api/icons/5f35964d8d485800287e50a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47c5fd3-4081-4b28-85e7-18b398371b5f&quot;,&quot;order&quot;:&quot;05&quot;}},&quot;f206d811-939c-4df0-8c25-5bca47d01b32&quot;:{&quot;type&quot;:&quot;FIGURE_OBJECT&quot;,&quot;id&quot;:&quot;f206d811-939c-4df0-8c25-5bca47d01b32&quot;,&quot;name&quot;:&quot;Spheroidal cell&quot;,&quot;relativeTransform&quot;:{&quot;translate&quot;:{&quot;x&quot;:-20.226776127966062,&quot;y&quot;:8.211683992621646},&quot;rotate&quot;:-2.679149151447384,&quot;skewX&quot;:1.1829764212106448e-16,&quot;scale&quot;:{&quot;x&quot;:0.17125453524484774,&quot;y&quot;:0.17125453524484777}},&quot;opacity&quot;:0.57,&quot;image&quot;:{&quot;url&quot;:&quot;https://icons.biorender.com/biorender/5f35964d8d485800287e50a6/spheroidal-cell.png&quot;,&quot;fallbackUrl&quot;:&quot;https://res.cloudinary.com/dlcjuc3ej/image/upload/v1597347396/wnghddsud7s2b2g6xskd.svg#/keystone/api/icons/5f35964d8d485800287e50a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47c5fd3-4081-4b28-85e7-18b398371b5f&quot;,&quot;order&quot;:&quot;1&quot;}},&quot;e04260df-1879-4f2f-aac9-824ba50ea4e7&quot;:{&quot;type&quot;:&quot;FIGURE_OBJECT&quot;,&quot;id&quot;:&quot;e04260df-1879-4f2f-aac9-824ba50ea4e7&quot;,&quot;name&quot;:&quot;Spheroidal cell&quot;,&quot;relativeTransform&quot;:{&quot;translate&quot;:{&quot;x&quot;:20.22677612796617,&quot;y&quot;:-1.3699897763003763},&quot;rotate&quot;:-2.679149151447384,&quot;skewX&quot;:1.1829764212106448e-16,&quot;scale&quot;:{&quot;x&quot;:0.17125453524484774,&quot;y&quot;:0.17125453524484777}},&quot;opacity&quot;:0.57,&quot;image&quot;:{&quot;url&quot;:&quot;https://icons.biorender.com/biorender/5f35964d8d485800287e50a6/spheroidal-cell.png&quot;,&quot;fallbackUrl&quot;:&quot;https://res.cloudinary.com/dlcjuc3ej/image/upload/v1597347396/wnghddsud7s2b2g6xskd.svg#/keystone/api/icons/5f35964d8d485800287e50a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47c5fd3-4081-4b28-85e7-18b398371b5f&quot;,&quot;order&quot;:&quot;2&quot;}},&quot;b14f615b-d699-422b-ba13-b2d1434c663b&quot;:{&quot;type&quot;:&quot;FIGURE_OBJECT&quot;,&quot;id&quot;:&quot;b14f615b-d699-422b-ba13-b2d1434c663b&quot;,&quot;name&quot;:&quot;Spheroidal cell&quot;,&quot;relativeTransform&quot;:{&quot;translate&quot;:{&quot;x&quot;:-20.22651602390198,&quot;y&quot;:-3.9455693759592885},&quot;rotate&quot;:0.1656798890187504,&quot;skewX&quot;:-5.914882106053219e-17,&quot;scale&quot;:{&quot;x&quot;:0.17125453524484782,&quot;y&quot;:0.17125453524484777}},&quot;opacity&quot;:0.99,&quot;image&quot;:{&quot;url&quot;:&quot;https://icons.biorender.com/biorender/5f35964d8d485800287e50a6/spheroidal-cell.png&quot;,&quot;fallbackUrl&quot;:&quot;https://res.cloudinary.com/dlcjuc3ej/image/upload/v1597347396/wnghddsud7s2b2g6xskd.svg#/keystone/api/icons/5f35964d8d485800287e50a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47c5fd3-4081-4b28-85e7-18b398371b5f&quot;,&quot;order&quot;:&quot;25&quot;}},&quot;f47bf2ce-79bc-4fa6-99e9-d5d6488634f9&quot;:{&quot;type&quot;:&quot;FIGURE_OBJECT&quot;,&quot;id&quot;:&quot;f47bf2ce-79bc-4fa6-99e9-d5d6488634f9&quot;,&quot;name&quot;:&quot;Spheroidal cell&quot;,&quot;relativeTransform&quot;:{&quot;translate&quot;:{&quot;x&quot;:10.64183652113884,&quot;y&quot;:-9.487196822051331},&quot;rotate&quot;:0.1656798890187504,&quot;skewX&quot;:-2.9574410530266094e-17,&quot;scale&quot;:{&quot;x&quot;:0.17125453524484782,&quot;y&quot;:0.17125453524484774}},&quot;opacity&quot;:0.99,&quot;image&quot;:{&quot;url&quot;:&quot;https://icons.biorender.com/biorender/5f35964d8d485800287e50a6/spheroidal-cell.png&quot;,&quot;fallbackUrl&quot;:&quot;https://res.cloudinary.com/dlcjuc3ej/image/upload/v1597347396/wnghddsud7s2b2g6xskd.svg#/keystone/api/icons/5f35964d8d485800287e50a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47c5fd3-4081-4b28-85e7-18b398371b5f&quot;,&quot;order&quot;:&quot;3&quot;}},&quot;a95e1bf7-2059-47e4-8ed8-27cd7807fd91&quot;:{&quot;type&quot;:&quot;FIGURE_OBJECT&quot;,&quot;id&quot;:&quot;a95e1bf7-2059-47e4-8ed8-27cd7807fd91&quot;,&quot;name&quot;:&quot;Spheroidal cell&quot;,&quot;relativeTransform&quot;:{&quot;translate&quot;:{&quot;x&quot;:3.0912297882031785,&quot;y&quot;:19.319047601761547},&quot;rotate&quot;:-2.679149151447384,&quot;skewX&quot;:1.1829764212106448e-16,&quot;scale&quot;:{&quot;x&quot;:0.17125453524484774,&quot;y&quot;:0.17125453524484777}},&quot;opacity&quot;:0.57,&quot;image&quot;:{&quot;url&quot;:&quot;https://icons.biorender.com/biorender/5f35964d8d485800287e50a6/spheroidal-cell.png&quot;,&quot;fallbackUrl&quot;:&quot;https://res.cloudinary.com/dlcjuc3ej/image/upload/v1597347396/wnghddsud7s2b2g6xskd.svg#/keystone/api/icons/5f35964d8d485800287e50a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47c5fd3-4081-4b28-85e7-18b398371b5f&quot;,&quot;order&quot;:&quot;5&quot;}},&quot;3c0f2636-3515-4662-bf43-f2bc568fec22&quot;:{&quot;type&quot;:&quot;FIGURE_OBJECT&quot;,&quot;id&quot;:&quot;3c0f2636-3515-4662-bf43-f2bc568fec22&quot;,&quot;name&quot;:&quot;Spheroidal cell&quot;,&quot;relativeTransform&quot;:{&quot;translate&quot;:{&quot;x&quot;:-11.929529156075231,&quot;y&quot;:13.760260846413704},&quot;rotate&quot;:0,&quot;skewX&quot;:0,&quot;scale&quot;:{&quot;x&quot;:0.1712545352448477,&quot;y&quot;:0.1712545352448477}},&quot;opacity&quot;:0.99,&quot;image&quot;:{&quot;url&quot;:&quot;https://icons.biorender.com/biorender/5f35964d8d485800287e50a6/spheroidal-cell.png&quot;,&quot;fallbackUrl&quot;:&quot;https://res.cloudinary.com/dlcjuc3ej/image/upload/v1597347396/wnghddsud7s2b2g6xskd.svg#/keystone/api/icons/5f35964d8d485800287e50a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47c5fd3-4081-4b28-85e7-18b398371b5f&quot;,&quot;order&quot;:&quot;55&quot;}},&quot;9165089f-59cf-4b66-a4e9-4f365a5e6976&quot;:{&quot;type&quot;:&quot;FIGURE_OBJECT&quot;,&quot;id&quot;:&quot;9165089f-59cf-4b66-a4e9-4f365a5e6976&quot;,&quot;name&quot;:&quot;Spheroidal cell&quot;,&quot;relativeTransform&quot;:{&quot;translate&quot;:{&quot;x&quot;:-6.604632575873103,&quot;y&quot;:-9.486824306313625},&quot;rotate&quot;:-2.447656139780367,&quot;skewX&quot;:0,&quot;scale&quot;:{&quot;x&quot;:0.17125453524484774,&quot;y&quot;:0.1712545352448478}},&quot;opacity&quot;:1,&quot;image&quot;:{&quot;url&quot;:&quot;https://icons.biorender.com/biorender/5f35964d8d485800287e50a6/spheroidal-cell.png&quot;,&quot;fallbackUrl&quot;:&quot;https://res.cloudinary.com/dlcjuc3ej/image/upload/v1597347396/wnghddsud7s2b2g6xskd.svg#/keystone/api/icons/5f35964d8d485800287e50a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47c5fd3-4081-4b28-85e7-18b398371b5f&quot;,&quot;order&quot;:&quot;6&quot;}},&quot;fbd26b89-17cc-45c5-b176-1a6e65c5a85a&quot;:{&quot;type&quot;:&quot;FIGURE_OBJECT&quot;,&quot;id&quot;:&quot;fbd26b89-17cc-45c5-b176-1a6e65c5a85a&quot;,&quot;name&quot;:&quot;Spheroidal cell&quot;,&quot;relativeTransform&quot;:{&quot;translate&quot;:{&quot;x&quot;:12.787568438003357,&quot;y&quot;:8.211747127469714},&quot;rotate&quot;:2.5130506582729475,&quot;skewX&quot;:0,&quot;scale&quot;:{&quot;x&quot;:0.1712545352448477,&quot;y&quot;:0.1712545352448477}},&quot;opacity&quot;:0.99,&quot;image&quot;:{&quot;url&quot;:&quot;https://icons.biorender.com/biorender/5f35964d8d485800287e50a6/spheroidal-cell.png&quot;,&quot;fallbackUrl&quot;:&quot;https://res.cloudinary.com/dlcjuc3ej/image/upload/v1597347396/wnghddsud7s2b2g6xskd.svg#/keystone/api/icons/5f35964d8d485800287e50a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47c5fd3-4081-4b28-85e7-18b398371b5f&quot;,&quot;order&quot;:&quot;7&quot;}},&quot;be2794bc-9376-440e-b637-0f2df20e85a5&quot;:{&quot;type&quot;:&quot;FIGURE_OBJECT&quot;,&quot;id&quot;:&quot;be2794bc-9376-440e-b637-0f2df20e85a5&quot;,&quot;name&quot;:&quot;Spheroidal cell&quot;,&quot;relativeTransform&quot;:{&quot;translate&quot;:{&quot;x&quot;:-0.7677084013289629,&quot;y&quot;:3.5081086382103486},&quot;rotate&quot;:2.5130506582729475,&quot;skewX&quot;:0,&quot;scale&quot;:{&quot;x&quot;:0.1712545352448477,&quot;y&quot;:0.1712545352448477}},&quot;opacity&quot;:1,&quot;image&quot;:{&quot;url&quot;:&quot;https://icons.biorender.com/biorender/5f35964d8d485800287e50a6/spheroidal-cell.png&quot;,&quot;fallbackUrl&quot;:&quot;https://res.cloudinary.com/dlcjuc3ej/image/upload/v1597347396/wnghddsud7s2b2g6xskd.svg#/keystone/api/icons/5f35964d8d485800287e50a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47c5fd3-4081-4b28-85e7-18b398371b5f&quot;,&quot;order&quot;:&quot;8&quot;}},&quot;671d38f9-7637-4e8a-a07b-d26c77a2589b&quot;:{&quot;relativeTransform&quot;:{&quot;translate&quot;:{&quot;x&quot;:87.40518264689399,&quot;y&quot;:-18.554561454699353},&quot;rotate&quot;:0,&quot;skewX&quot;:0,&quot;scale&quot;:{&quot;x&quot;:1,&quot;y&quot;:1}},&quot;type&quot;:&quot;FIGURE_OBJECT&quot;,&quot;id&quot;:&quot;671d38f9-7637-4e8a-a07b-d26c77a2589b&quot;,&quot;name&quot;:&quot;Spheroidal cell (cluster)&quot;,&quot;opacity&quot;:1,&quot;source&quot;:{&quot;id&quot;:&quot;5f3598505dfc9900ae31ff44&quot;,&quot;type&quot;:&quot;ASSETS&quot;},&quot;pathStyles&quot;:[{&quot;type&quot;:&quot;FILL&quot;,&quot;fillStyle&quot;:&quot;rgb(0,0,0)&quot;}],&quot;isLocked&quot;:false,&quot;parent&quot;:{&quot;type&quot;:&quot;CHILD&quot;,&quot;parentId&quot;:&quot;dd31e7e5-9232-4f2b-a4c2-bf19cf8cf1b4&quot;,&quot;order&quot;:&quot;3&quot;}},&quot;c1a13913-39b0-4391-9a11-cb0807f734ee&quot;:{&quot;type&quot;:&quot;FIGURE_OBJECT&quot;,&quot;id&quot;:&quot;c1a13913-39b0-4391-9a11-cb0807f734ee&quot;,&quot;name&quot;:&quot;Spheroidal cell&quot;,&quot;relativeTransform&quot;:{&quot;translate&quot;:{&quot;x&quot;:-7.559861715382477,&quot;y&quot;:-19.580803483617643},&quot;rotate&quot;:-2.679149151447384,&quot;skewX&quot;:-1.151559801208895e-16,&quot;scale&quot;:{&quot;x&quot;:0.17357488161071888,&quot;y&quot;:0.17357488161071896}},&quot;opacity&quot;:0.57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71d38f9-7637-4e8a-a07b-d26c77a2589b&quot;,&quot;order&quot;:&quot;05&quot;}},&quot;5f93ed69-b1e3-4dbe-a2cd-61f4ffbb4673&quot;:{&quot;type&quot;:&quot;FIGURE_OBJECT&quot;,&quot;id&quot;:&quot;5f93ed69-b1e3-4dbe-a2cd-61f4ffbb4673&quot;,&quot;name&quot;:&quot;Spheroidal cell&quot;,&quot;relativeTransform&quot;:{&quot;translate&quot;:{&quot;x&quot;:-20.50083092257173,&quot;y&quot;:8.322944994163707},&quot;rotate&quot;:-2.679149151447384,&quot;skewX&quot;:-1.151559801208895e-16,&quot;scale&quot;:{&quot;x&quot;:0.17357488161071888,&quot;y&quot;:0.17357488161071896}},&quot;opacity&quot;:0.57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71d38f9-7637-4e8a-a07b-d26c77a2589b&quot;,&quot;order&quot;:&quot;1&quot;}},&quot;11c5d9a6-3ba1-4a05-966b-ad449bee3c54&quot;:{&quot;type&quot;:&quot;FIGURE_OBJECT&quot;,&quot;id&quot;:&quot;11c5d9a6-3ba1-4a05-966b-ad449bee3c54&quot;,&quot;name&quot;:&quot;Spheroidal cell&quot;,&quot;relativeTransform&quot;:{&quot;translate&quot;:{&quot;x&quot;:20.500830922571836,&quot;y&quot;:-1.3885519171171103},&quot;rotate&quot;:-2.679149151447384,&quot;skewX&quot;:-1.151559801208895e-16,&quot;scale&quot;:{&quot;x&quot;:0.17357488161071888,&quot;y&quot;:0.17357488161071896}},&quot;opacity&quot;:0.57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71d38f9-7637-4e8a-a07b-d26c77a2589b&quot;,&quot;order&quot;:&quot;2&quot;}},&quot;3cc9b4d3-47e2-409e-a91c-28c6bbf80fd2&quot;:{&quot;type&quot;:&quot;FIGURE_OBJECT&quot;,&quot;id&quot;:&quot;3cc9b4d3-47e2-409e-a91c-28c6bbf80fd2&quot;,&quot;name&quot;:&quot;Spheroidal cell&quot;,&quot;relativeTransform&quot;:{&quot;translate&quot;:{&quot;x&quot;:-20.50056729432933,&quot;y&quot;:-3.9990283255264365},&quot;rotate&quot;:0.16567988901875036,&quot;skewX&quot;:-1.1515598012088937e-16,&quot;scale&quot;:{&quot;x&quot;:0.17357488161071896,&quot;y&quot;:0.17357488161071893}},&quot;opacity&quot;:0.99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71d38f9-7637-4e8a-a07b-d26c77a2589b&quot;,&quot;order&quot;:&quot;25&quot;}},&quot;bcfcb259-e8c4-405f-8150-8d3657d88db7&quot;:{&quot;type&quot;:&quot;FIGURE_OBJECT&quot;,&quot;id&quot;:&quot;bcfcb259-e8c4-405f-8150-8d3657d88db7&quot;,&quot;name&quot;:&quot;Spheroidal cell&quot;,&quot;relativeTransform&quot;:{&quot;translate&quot;:{&quot;x&quot;:10.78602392419194,&quot;y&quot;:-9.615739885958384},&quot;rotate&quot;:0.16567988901875036,&quot;skewX&quot;:-8.636698509066702e-17,&quot;scale&quot;:{&quot;x&quot;:0.17357488161071896,&quot;y&quot;:0.17357488161071893}},&quot;opacity&quot;:0.99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71d38f9-7637-4e8a-a07b-d26c77a2589b&quot;,&quot;order&quot;:&quot;3&quot;}},&quot;b4952f75-2ccc-4602-948a-09fa5a51e83b&quot;:{&quot;type&quot;:&quot;FIGURE_OBJECT&quot;,&quot;id&quot;:&quot;b4952f75-2ccc-4602-948a-09fa5a51e83b&quot;,&quot;name&quot;:&quot;Spheroidal cell&quot;,&quot;relativeTransform&quot;:{&quot;translate&quot;:{&quot;x&quot;:3.1331131975673445,&quot;y&quot;:19.58080348361746},&quot;rotate&quot;:-2.679149151447384,&quot;skewX&quot;:-1.151559801208895e-16,&quot;scale&quot;:{&quot;x&quot;:0.17357488161071888,&quot;y&quot;:0.17357488161071896}},&quot;opacity&quot;:0.57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71d38f9-7637-4e8a-a07b-d26c77a2589b&quot;,&quot;order&quot;:&quot;5&quot;}},&quot;a4cb8c21-d42a-4ab0-b2ac-74d5b6a5b7c2&quot;:{&quot;type&quot;:&quot;FIGURE_OBJECT&quot;,&quot;id&quot;:&quot;a4cb8c21-d42a-4ab0-b2ac-74d5b6a5b7c2&quot;,&quot;name&quot;:&quot;Spheroidal cell&quot;,&quot;relativeTransform&quot;:{&quot;translate&quot;:{&quot;x&quot;:-12.091163647005809,&quot;y&quot;:13.946700120578129},&quot;rotate&quot;:0,&quot;skewX&quot;:0,&quot;scale&quot;:{&quot;x&quot;:0.1735748816107189,&quot;y&quot;:0.17357488161071888}},&quot;opacity&quot;:0.99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71d38f9-7637-4e8a-a07b-d26c77a2589b&quot;,&quot;order&quot;:&quot;55&quot;}},&quot;a68de22c-ae05-429b-b5cb-231b34d02bab&quot;:{&quot;type&quot;:&quot;FIGURE_OBJECT&quot;,&quot;id&quot;:&quot;a68de22c-ae05-429b-b5cb-231b34d02bab&quot;,&quot;name&quot;:&quot;Spheroidal cell&quot;,&quot;relativeTransform&quot;:{&quot;translate&quot;:{&quot;x&quot;:-6.6941194625907645,&quot;y&quot;:-9.61536232296434},&quot;rotate&quot;:-2.447656139780367,&quot;skewX&quot;:0,&quot;scale&quot;:{&quot;x&quot;:0.17357488161071888,&quot;y&quot;:0.17357488161071896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71d38f9-7637-4e8a-a07b-d26c77a2589b&quot;,&quot;order&quot;:&quot;6&quot;}},&quot;5371e6b4-01f5-4dd9-bd12-322b35011869&quot;:{&quot;type&quot;:&quot;FIGURE_OBJECT&quot;,&quot;id&quot;:&quot;5371e6b4-01f5-4dd9-bd12-322b35011869&quot;,&quot;name&quot;:&quot;Spheroidal cell&quot;,&quot;relativeTransform&quot;:{&quot;translate&quot;:{&quot;x&quot;:12.96082859669654,&quot;y&quot;:8.323008984432711},&quot;rotate&quot;:2.5130506582729475,&quot;skewX&quot;:5.757799006044476e-17,&quot;scale&quot;:{&quot;x&quot;:0.17357488161071888,&quot;y&quot;:0.17357488161071885}},&quot;opacity&quot;:0.99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71d38f9-7637-4e8a-a07b-d26c77a2589b&quot;,&quot;order&quot;:&quot;7&quot;}},&quot;22fb8661-b64c-489d-8068-41b0ab0a33c0&quot;:{&quot;type&quot;:&quot;FIGURE_OBJECT&quot;,&quot;id&quot;:&quot;22fb8661-b64c-489d-8068-41b0ab0a33c0&quot;,&quot;name&quot;:&quot;Spheroidal cell&quot;,&quot;relativeTransform&quot;:{&quot;translate&quot;:{&quot;x&quot;:-0.7781101661436908,&quot;y&quot;:3.55564038455572},&quot;rotate&quot;:2.5130506582729475,&quot;skewX&quot;:5.757799006044476e-17,&quot;scale&quot;:{&quot;x&quot;:0.17357488161071888,&quot;y&quot;:0.17357488161071885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71d38f9-7637-4e8a-a07b-d26c77a2589b&quot;,&quot;order&quot;:&quot;8&quot;}},&quot;ae89f606-58b4-4dc7-8add-c02e7694b48f&quot;:{&quot;relativeTransform&quot;:{&quot;translate&quot;:{&quot;x&quot;:-36.65681575143208,&quot;y&quot;:-125.88953673896634},&quot;rotate&quot;:0,&quot;skewX&quot;:0,&quot;scale&quot;:{&quot;x&quot;:1,&quot;y&quot;:1}},&quot;type&quot;:&quot;FIGURE_OBJECT&quot;,&quot;id&quot;:&quot;ae89f606-58b4-4dc7-8add-c02e7694b48f&quot;,&quot;name&quot;:&quot;Blood vial (centrifuged 1, labelled with cap)&quot;,&quot;opacity&quot;:1,&quot;source&quot;:{&quot;id&quot;:&quot;5dbb00424ef0b000810d2949&quot;,&quot;type&quot;:&quot;ASSETS&quot;},&quot;pathStyles&quot;:[{&quot;type&quot;:&quot;FILL&quot;,&quot;fillStyle&quot;:&quot;rgb(0,0,0)&quot;}],&quot;isLocked&quot;:false,&quot;parent&quot;:{&quot;type&quot;:&quot;CHILD&quot;,&quot;parentId&quot;:&quot;dd31e7e5-9232-4f2b-a4c2-bf19cf8cf1b4&quot;,&quot;order&quot;:&quot;5&quot;}},&quot;ce2f5b54-fb62-41a3-a41f-8eea074c7eb6&quot;:{&quot;type&quot;:&quot;FIGURE_OBJECT&quot;,&quot;id&quot;:&quot;ce2f5b54-fb62-41a3-a41f-8eea074c7eb6&quot;,&quot;name&quot;:&quot;Blood vial (centrifuged 1, labelled)&quot;,&quot;relativeTransform&quot;:{&quot;translate&quot;:{&quot;x&quot;:1.422986955207253e-15,&quot;y&quot;:7.665450284956996},&quot;rotate&quot;:0,&quot;skewX&quot;:0,&quot;scale&quot;:{&quot;x&quot;:0.30810401544348376,&quot;y&quot;:0.26161946365040895}},&quot;opacity&quot;:1,&quot;image&quot;:{&quot;url&quot;:&quot;https://icons.biorender.com/biorender/5dbafe1dc9e7d80004b85b5d/20191031153105/image/blood-vial-centrifuged-1-labelled.png&quot;,&quot;fallbackUrl&quot;:&quot;https://res.cloudinary.com/dlcjuc3ej/image/upload/v1572535865/j1zoianzmgcm62t4q25g.svg#/keystone/api/icons/5dbafe1dc9e7d80004b85b5d/20191031153105/image/blood-vial-centrifuged-1-labelled.svg&quot;,&quot;size&quot;:{&quot;x&quot;:65,&quot;y&quot;:239},&quot;isPremium&quot;:false,&quot;isPacked&quot;:true},&quot;source&quot;:{&quot;id&quot;:&quot;5dbafe1dc9e7d80004b85b5d&quot;,&quot;type&quot;:&quot;ASSETS&quot;},&quot;pathStyles&quot;:[{&quot;type&quot;:&quot;FILL&quot;,&quot;fillStyle&quot;:&quot;rgb(0,0,0)&quot;}],&quot;isLocked&quot;:false,&quot;parent&quot;:{&quot;type&quot;:&quot;CHILD&quot;,&quot;parentId&quot;:&quot;ae89f606-58b4-4dc7-8add-c02e7694b48f&quot;,&quot;order&quot;:&quot;2&quot;}},&quot;cd54ee86-f57a-4fc3-b81c-5fbe5429d6f2&quot;:{&quot;type&quot;:&quot;FIGURE_OBJECT&quot;,&quot;id&quot;:&quot;cd54ee86-f57a-4fc3-b81c-5fbe5429d6f2&quot;,&quot;name&quot;:&quot;Blood vial cap&quot;,&quot;relativeTransform&quot;:{&quot;translate&quot;:{&quot;x&quot;:0,&quot;y&quot;:-28.595007376989695},&quot;rotate&quot;:0,&quot;skewX&quot;:0,&quot;scale&quot;:{&quot;x&quot;:0.3081040154434837,&quot;y&quot;:0.26161946365040895}},&quot;opacity&quot;:1,&quot;image&quot;:{&quot;url&quot;:&quot;https://icons.biorender.com/biorender/5dbafea2c9e7d80004b85b5f/20191031153357/image/blood-vial-cap.png&quot;,&quot;fallbackUrl&quot;:&quot;https://res.cloudinary.com/dlcjuc3ej/image/upload/v1572536037/xpaz3jnhluv07ckoqfe9.svg#/keystone/api/icons/5dbafea2c9e7d80004b85b5f/20191031153357/image/blood-vial-cap.svg&quot;,&quot;size&quot;:{&quot;x&quot;:65,&quot;y&quot;:79},&quot;isPremium&quot;:false,&quot;isPacked&quot;:true},&quot;source&quot;:{&quot;id&quot;:&quot;5dbafea2c9e7d80004b85b5f&quot;,&quot;type&quot;:&quot;ASSETS&quot;},&quot;pathStyles&quot;:[{&quot;type&quot;:&quot;FILL&quot;,&quot;fillStyle&quot;:&quot;rgb(0,0,0)&quot;}],&quot;isLocked&quot;:false,&quot;parent&quot;:{&quot;type&quot;:&quot;CHILD&quot;,&quot;parentId&quot;:&quot;ae89f606-58b4-4dc7-8add-c02e7694b48f&quot;,&quot;order&quot;:&quot;5&quot;}},&quot;1a44523e-d7a8-44b8-8c90-6b60d1f7b113&quot;:{&quot;id&quot;:&quot;1a44523e-d7a8-44b8-8c90-6b60d1f7b113&quot;,&quot;type&quot;:&quot;FIGURE_OBJECT&quot;,&quot;relativeTransform&quot;:{&quot;translate&quot;:{&quot;x&quot;:-146.06772129455564,&quot;y&quot;:87.06698526082783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5]}],&quot;text&quot;:&quot;Neuroimaging and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,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6]}],&quot;text&quot;:&quot;cognitive testing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34.57333333333333},&quot;targetSize&quot;:{&quot;x&quot;:178.74754843250048,&quot;y&quot;:24.24},&quot;verticalAlign&quot;:&quot;TOP&quot;},&quot;parent&quot;:{&quot;type&quot;:&quot;CHILD&quot;,&quot;parentId&quot;:&quot;034c4070-b674-4a93-b44f-43b3821ae349&quot;,&quot;order&quot;:&quot;5&quot;}},&quot;9a08e92c-620c-4efd-96f9-5af2f08ddf7d&quot;:{&quot;relativeTransform&quot;:{&quot;translate&quot;:{&quot;x&quot;:-67.73177737486031,&quot;y&quot;:-66.39781130712618},&quot;rotate&quot;:0,&quot;skewX&quot;:0,&quot;scale&quot;:{&quot;x&quot;:1,&quot;y&quot;:1}},&quot;type&quot;:&quot;FIGURE_OBJECT&quot;,&quot;id&quot;:&quot;9a08e92c-620c-4efd-96f9-5af2f08ddf7d&quot;,&quot;name&quot;:&quot;Cytokine release (straight, with cell)&quot;,&quot;opacity&quot;:1,&quot;source&quot;:{&quot;id&quot;:&quot;5f4d4e1ca5846a00ab8facb0&quot;,&quot;type&quot;:&quot;ASSETS&quot;},&quot;pathStyles&quot;:[{&quot;type&quot;:&quot;FILL&quot;,&quot;fillStyle&quot;:&quot;rgb(0,0,0)&quot;}],&quot;isLocked&quot;:false,&quot;parent&quot;:{&quot;type&quot;:&quot;CHILD&quot;,&quot;parentId&quot;:&quot;8dda15d7-3840-4801-9185-3aebbcdcfea2&quot;,&quot;order&quot;:&quot;5&quot;}},&quot;9ec1726d-87af-44dc-9199-fd3e2635c54a&quot;:{&quot;type&quot;:&quot;FIGURE_OBJECT&quot;,&quot;id&quot;:&quot;9ec1726d-87af-44dc-9199-fd3e2635c54a&quot;,&quot;relativeTransform&quot;:{&quot;translate&quot;:{&quot;x&quot;:-0.11732883231150767,&quot;y&quot;:14.68810091674869},&quot;rotate&quot;:0},&quot;opacity&quot;:1,&quot;path&quot;:{&quot;type&quot;:&quot;POLY_LINE&quot;,&quot;points&quot;:[{&quot;x&quot;:0,&quot;y&quot;:-22.10181586126486},{&quot;x&quot;:0,&quot;y&quot;:22.10181586126486}],&quot;closed&quot;:false,&quot;cornerRounding&quot;:{&quot;type&quot;:&quot;ARC_LENGTH&quot;,&quot;global&quot;:18.98995861406316}},&quot;pathStyles&quot;:[{&quot;type&quot;:&quot;FILL&quot;,&quot;fillStyle&quot;:&quot;rgba(0,0,0,0)&quot;},{&quot;type&quot;:&quot;STROKE&quot;,&quot;strokeStyle&quot;:{&quot;units&quot;:&quot;PATH_LENGTH&quot;,&quot;stops&quot;:{&quot;0&quot;:&quot;#024F6600&quot;,&quot;1&quot;:&quot;#024F66&quot;,&quot;0.45&quot;:&quot;#024F66&quot;}},&quot;lineWidth&quot;:0.6980185876526016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9a08e92c-620c-4efd-96f9-5af2f08ddf7d&quot;,&quot;order&quot;:&quot;02&quot;}},&quot;9fdee183-9883-4479-ad40-a3a2a0d6e504&quot;:{&quot;type&quot;:&quot;FIGURE_OBJECT&quot;,&quot;id&quot;:&quot;9fdee183-9883-4479-ad40-a3a2a0d6e504&quot;,&quot;name&quot;:&quot;Sphere&quot;,&quot;relativeTransform&quot;:{&quot;translate&quot;:{&quot;x&quot;:3.29736853647086,&quot;y&quot;:1.859148094197646},&quot;rotate&quot;:1.5707963267948981,&quot;skewX&quot;:1.887895805393204e-31,&quot;scale&quot;:{&quot;x&quot;:0.011292399615280316,&quot;y&quot;:0.011292399615280318}},&quot;opacity&quot;:0.75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05&quot;}},&quot;535e467b-29c7-420f-bdb7-7cc3e0cb5b46&quot;:{&quot;type&quot;:&quot;FIGURE_OBJECT&quot;,&quot;id&quot;:&quot;535e467b-29c7-420f-bdb7-7cc3e0cb5b46&quot;,&quot;name&quot;:&quot;Sphere&quot;,&quot;relativeTransform&quot;:{&quot;translate&quot;:{&quot;x&quot;:1.8938175172444915,&quot;y&quot;:12.251614312551876},&quot;rotate&quot;:1.5707963267948981,&quot;skewX&quot;:1.887895805393204e-31,&quot;scale&quot;:{&quot;x&quot;:0.011292399615280316,&quot;y&quot;:0.011292399615280318}},&quot;opacity&quot;:0.75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07&quot;}},&quot;577dba89-b9aa-4fb2-9ae3-67a4c3712e44&quot;:{&quot;type&quot;:&quot;FIGURE_OBJECT&quot;,&quot;id&quot;:&quot;577dba89-b9aa-4fb2-9ae3-67a4c3712e44&quot;,&quot;name&quot;:&quot;Sphere&quot;,&quot;relativeTransform&quot;:{&quot;translate&quot;:{&quot;x&quot;:10.836775333927447,&quot;y&quot;:29.055065370172052},&quot;rotate&quot;:1.5707963267948981,&quot;skewX&quot;:1.887895805393204e-31,&quot;scale&quot;:{&quot;x&quot;:0.011292399615280316,&quot;y&quot;:0.011292399615280318}},&quot;opacity&quot;:0.75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1&quot;}},&quot;260bb3a5-0131-4ab0-8070-9607165de99b&quot;:{&quot;type&quot;:&quot;FIGURE_OBJECT&quot;,&quot;id&quot;:&quot;260bb3a5-0131-4ab0-8070-9607165de99b&quot;,&quot;name&quot;:&quot;Sphere&quot;,&quot;relativeTransform&quot;:{&quot;translate&quot;:{&quot;x&quot;:8.068591274915105,&quot;y&quot;:21.079657363665422},&quot;rotate&quot;:1.5707963267948981,&quot;skewX&quot;:1.887895805393204e-31,&quot;scale&quot;:{&quot;x&quot;:0.011292399615280316,&quot;y&quot;:0.011292399615280318}},&quot;opacity&quot;:0.75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12&quot;}},&quot;40746851-d4ba-48b8-ad8e-bfa8b2f951e8&quot;:{&quot;type&quot;:&quot;FIGURE_OBJECT&quot;,&quot;id&quot;:&quot;40746851-d4ba-48b8-ad8e-bfa8b2f951e8&quot;,&quot;name&quot;:&quot;Sphere&quot;,&quot;relativeTransform&quot;:{&quot;translate&quot;:{&quot;x&quot;:3.152244998971372,&quot;y&quot;:19.10766662561054},&quot;rotate&quot;:1.5707963267948981,&quot;skewX&quot;:-2.749456586414392e-31,&quot;scale&quot;:{&quot;x&quot;:0.009357327204041248,&quot;y&quot;:0.009357327204041286}},&quot;opacity&quot;:0.75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15&quot;}},&quot;2c6668b3-d73f-498c-bf8e-1b9a36e56491&quot;:{&quot;type&quot;:&quot;FIGURE_OBJECT&quot;,&quot;id&quot;:&quot;2c6668b3-d73f-498c-bf8e-1b9a36e56491&quot;,&quot;name&quot;:&quot;Sphere&quot;,&quot;relativeTransform&quot;:{&quot;translate&quot;:{&quot;x&quot;:-1.8630318934925638,&quot;y&quot;:19.687338054838722},&quot;rotate&quot;:1.5707963267948981,&quot;skewX&quot;:-2.749456586414392e-31,&quot;scale&quot;:{&quot;x&quot;:0.009357327204041248,&quot;y&quot;:0.009357327204041286}},&quot;opacity&quot;:0.75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2&quot;}},&quot;4c5791be-ba8c-4132-9c48-e27cb1dd6ee3&quot;:{&quot;type&quot;:&quot;FIGURE_OBJECT&quot;,&quot;id&quot;:&quot;4c5791be-ba8c-4132-9c48-e27cb1dd6ee3&quot;,&quot;name&quot;:&quot;Sphere&quot;,&quot;relativeTransform&quot;:{&quot;translate&quot;:{&quot;x&quot;:-5.336006653314565,&quot;y&quot;:25.19857313830558},&quot;rotate&quot;:1.5707963267948981,&quot;skewX&quot;:-2.749456586414392e-31,&quot;scale&quot;:{&quot;x&quot;:0.009357327204041248,&quot;y&quot;:0.009357327204041286}},&quot;opacity&quot;:0.75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22&quot;}},&quot;905e874b-c3bc-41ee-86e3-542f2cd12531&quot;:{&quot;type&quot;:&quot;FIGURE_OBJECT&quot;,&quot;id&quot;:&quot;905e874b-c3bc-41ee-86e3-542f2cd12531&quot;,&quot;name&quot;:&quot;Sphere&quot;,&quot;relativeTransform&quot;:{&quot;translate&quot;:{&quot;x&quot;:-3.1948016949377593,&quot;y&quot;:12.626447436143838},&quot;rotate&quot;:1.5707963267948981,&quot;skewX&quot;:-2.749456586414392e-31,&quot;scale&quot;:{&quot;x&quot;:0.009357327204041248,&quot;y&quot;:0.009357327204041286}},&quot;opacity&quot;:0.75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25&quot;}},&quot;e2ec2995-4a2d-4559-9d0f-f961c8e1cc15&quot;:{&quot;type&quot;:&quot;FIGURE_OBJECT&quot;,&quot;id&quot;:&quot;e2ec2995-4a2d-4559-9d0f-f961c8e1cc15&quot;,&quot;name&quot;:&quot;Sphere&quot;,&quot;relativeTransform&quot;:{&quot;translate&quot;:{&quot;x&quot;:-2.2783756492452185,&quot;y&quot;:6.437154258714378},&quot;rotate&quot;:1.5707963267948981,&quot;skewX&quot;:6.300675110422734e-31,&quot;scale&quot;:{&quot;x&quot;:0.012362653639430845,&quot;y&quot;:0.012362653639430846}},&quot;opacity&quot;:0.75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3&quot;}},&quot;42f56813-1477-46ac-ad42-5a3823225f46&quot;:{&quot;type&quot;:&quot;FIGURE_OBJECT&quot;,&quot;id&quot;:&quot;42f56813-1477-46ac-ad42-5a3823225f46&quot;,&quot;name&quot;:&quot;Sphere&quot;,&quot;relativeTransform&quot;:{&quot;translate&quot;:{&quot;x&quot;:-1.8271352739000446,&quot;y&quot;:-5.287774134315864},&quot;rotate&quot;:1.5707963267948981,&quot;skewX&quot;:3.0535063428336613e-31,&quot;scale&quot;:{&quot;x&quot;:0.00887924084335703,&quot;y&quot;:0.00887924084335703}},&quot;opacity&quot;:0.48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35&quot;}},&quot;8b4d3ade-0688-4088-904d-864c1335b5dc&quot;:{&quot;type&quot;:&quot;FIGURE_OBJECT&quot;,&quot;id&quot;:&quot;8b4d3ade-0688-4088-904d-864c1335b5dc&quot;,&quot;name&quot;:&quot;Sphere&quot;,&quot;relativeTransform&quot;:{&quot;translate&quot;:{&quot;x&quot;:3.110776909113706,&quot;y&quot;:5.498402628693198},&quot;rotate&quot;:1.5707963267948981,&quot;skewX&quot;:7.35366499853211e-31,&quot;scale&quot;:{&quot;x&quot;:0.00991023506882394,&quot;y&quot;:0.009910235068823941}},&quot;opacity&quot;:0.48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4&quot;}},&quot;b77f1260-8c05-4333-9879-4cda74212707&quot;:{&quot;type&quot;:&quot;FIGURE_OBJECT&quot;,&quot;id&quot;:&quot;b77f1260-8c05-4333-9879-4cda74212707&quot;,&quot;name&quot;:&quot;Sphere&quot;,&quot;relativeTransform&quot;:{&quot;translate&quot;:{&quot;x&quot;:-2.4454710928006644,&quot;y&quot;:24.704583119676975},&quot;rotate&quot;:1.5707963267948981,&quot;skewX&quot;:7.032269833515417e-31,&quot;scale&quot;:{&quot;x&quot;:0.010134168322429709,&quot;y&quot;:0.01013416832242971}},&quot;opacity&quot;:0.48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5&quot;}},&quot;2ea17752-1dd5-49e6-8814-00396b19f1ac&quot;:{&quot;type&quot;:&quot;FIGURE_OBJECT&quot;,&quot;id&quot;:&quot;2ea17752-1dd5-49e6-8814-00396b19f1ac&quot;,&quot;name&quot;:&quot;Sphere&quot;,&quot;relativeTransform&quot;:{&quot;translate&quot;:{&quot;x&quot;:-9.624739082161106,&quot;y&quot;:26.22477828388561},&quot;rotate&quot;:1.5707963267948981,&quot;skewX&quot;:7.032269833515417e-31,&quot;scale&quot;:{&quot;x&quot;:0.010134168322429709,&quot;y&quot;:0.01013416832242971}},&quot;opacity&quot;:0.48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52&quot;}},&quot;1cbd6a68-5242-469b-89b6-4b332bb6cc16&quot;:{&quot;type&quot;:&quot;FIGURE_OBJECT&quot;,&quot;id&quot;:&quot;1cbd6a68-5242-469b-89b6-4b332bb6cc16&quot;,&quot;name&quot;:&quot;Sphere&quot;,&quot;relativeTransform&quot;:{&quot;translate&quot;:{&quot;x&quot;:-5.394227523777728,&quot;y&quot;:32.03881314502496},&quot;rotate&quot;:1.5707963267948981,&quot;skewX&quot;:7.032269833515417e-31,&quot;scale&quot;:{&quot;x&quot;:0.010134168322429709,&quot;y&quot;:0.01013416832242971}},&quot;opacity&quot;:0.48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55&quot;}},&quot;031ed055-d05a-438c-832f-91a4ffbb4fc9&quot;:{&quot;type&quot;:&quot;FIGURE_OBJECT&quot;,&quot;id&quot;:&quot;031ed055-d05a-438c-832f-91a4ffbb4fc9&quot;,&quot;name&quot;:&quot;Sphere&quot;,&quot;relativeTransform&quot;:{&quot;translate&quot;:{&quot;x&quot;:4.838617060319149,&quot;y&quot;:24.770397106997923},&quot;rotate&quot;:1.5707963267948981,&quot;skewX&quot;:2.809475172827142e-31,&quot;scale&quot;:{&quot;x&quot;:0.009256837714872656,&quot;y&quot;:0.009256837714872658}},&quot;opacity&quot;:0.48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57&quot;}},&quot;6c36f0e5-13d1-47f4-a991-a2cf64336670&quot;:{&quot;type&quot;:&quot;FIGURE_OBJECT&quot;,&quot;id&quot;:&quot;6c36f0e5-13d1-47f4-a991-a2cf64336670&quot;,&quot;name&quot;:&quot;Sphere&quot;,&quot;relativeTransform&quot;:{&quot;translate&quot;:{&quot;x&quot;:6.24793005703256,&quot;y&quot;:8.338082435449696},&quot;rotate&quot;:1.5707963267948988,&quot;skewX&quot;:5.713240477382383e-31,&quot;scale&quot;:{&quot;x&quot;:0.012982669242037118,&quot;y&quot;:0.01298266924203712}},&quot;opacity&quot;:1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6&quot;}},&quot;6c5168ff-f9c3-4060-a220-c73d58ff86b2&quot;:{&quot;type&quot;:&quot;FIGURE_OBJECT&quot;,&quot;id&quot;:&quot;6c5168ff-f9c3-4060-a220-c73d58ff86b2&quot;,&quot;name&quot;:&quot;Sphere&quot;,&quot;relativeTransform&quot;:{&quot;translate&quot;:{&quot;x&quot;:5.676007073466671,&quot;y&quot;:14.30199806666612},&quot;rotate&quot;:1.5707963267948988,&quot;skewX&quot;:5.713240477382383e-31,&quot;scale&quot;:{&quot;x&quot;:0.012982669242037118,&quot;y&quot;:0.01298266924203712}},&quot;opacity&quot;:1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62&quot;}},&quot;33dc7150-b325-41bf-b710-c181b2dc6426&quot;:{&quot;type&quot;:&quot;FIGURE_OBJECT&quot;,&quot;id&quot;:&quot;33dc7150-b325-41bf-b710-c181b2dc6426&quot;,&quot;name&quot;:&quot;Sphere&quot;,&quot;relativeTransform&quot;:{&quot;translate&quot;:{&quot;x&quot;:3.424104208766535,&quot;y&quot;:29.18183862170406},&quot;rotate&quot;:1.5707963267948988,&quot;skewX&quot;:5.713240477382383e-31,&quot;scale&quot;:{&quot;x&quot;:0.012982669242037118,&quot;y&quot;:0.01298266924203712}},&quot;opacity&quot;:1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65&quot;}},&quot;0ccdfa5e-9d87-487e-8db0-665913f1e1ac&quot;:{&quot;type&quot;:&quot;FIGURE_OBJECT&quot;,&quot;id&quot;:&quot;0ccdfa5e-9d87-487e-8db0-665913f1e1ac&quot;,&quot;name&quot;:&quot;Sphere&quot;,&quot;relativeTransform&quot;:{&quot;translate&quot;:{&quot;x&quot;:1.8938006928494289,&quot;y&quot;:-1.9089221239727077},&quot;rotate&quot;:1.5707963267948988,&quot;skewX&quot;:5.713240477382383e-31,&quot;scale&quot;:{&quot;x&quot;:0.012982669242037118,&quot;y&quot;:0.01298266924203712}},&quot;opacity&quot;:1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7&quot;}},&quot;e0970b8a-781a-47d0-9657-1db9c38fa59c&quot;:{&quot;type&quot;:&quot;FIGURE_OBJECT&quot;,&quot;id&quot;:&quot;e0970b8a-781a-47d0-9657-1db9c38fa59c&quot;,&quot;name&quot;:&quot;Sphere&quot;,&quot;relativeTransform&quot;:{&quot;translate&quot;:{&quot;x&quot;:-1.9872785260175483,&quot;y&quot;:0.038497479065769655},&quot;rotate&quot;:1.5707963267948988,&quot;skewX&quot;:5.713240477382383e-31,&quot;scale&quot;:{&quot;x&quot;:0.012982669242037118,&quot;y&quot;:0.01298266924203712}},&quot;opacity&quot;:1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72&quot;}},&quot;8de328a2-2c0b-4e4b-bec2-dbcefae5890e&quot;:{&quot;type&quot;:&quot;FIGURE_OBJECT&quot;,&quot;id&quot;:&quot;8de328a2-2c0b-4e4b-bec2-dbcefae5890e&quot;,&quot;name&quot;:&quot;Sphere&quot;,&quot;relativeTransform&quot;:{&quot;translate&quot;:{&quot;x&quot;:-5.336001871713522,&quot;y&quot;:7.696485233808068},&quot;rotate&quot;:1.5707963267948988,&quot;skewX&quot;:5.713240477382383e-31,&quot;scale&quot;:{&quot;x&quot;:0.012982669242037118,&quot;y&quot;:0.01298266924203712}},&quot;opacity&quot;:1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75&quot;}},&quot;837533f8-a48a-44d7-9275-7c7df40ac33c&quot;:{&quot;type&quot;:&quot;FIGURE_OBJECT&quot;,&quot;id&quot;:&quot;837533f8-a48a-44d7-9275-7c7df40ac33c&quot;,&quot;name&quot;:&quot;Sphere&quot;,&quot;relativeTransform&quot;:{&quot;translate&quot;:{&quot;x&quot;:-7.890935652819816,&quot;y&quot;:12.81520982268986},&quot;rotate&quot;:1.5707963267948988,&quot;skewX&quot;:5.713240477382383e-31,&quot;scale&quot;:{&quot;x&quot;:0.012982669242037118,&quot;y&quot;:0.01298266924203712}},&quot;opacity&quot;:1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8&quot;}},&quot;508e49aa-8759-4ee4-9256-38fc75bf1636&quot;:{&quot;type&quot;:&quot;FIGURE_OBJECT&quot;,&quot;id&quot;:&quot;508e49aa-8759-4ee4-9256-38fc75bf1636&quot;,&quot;name&quot;:&quot;Sphere&quot;,&quot;relativeTransform&quot;:{&quot;translate&quot;:{&quot;x&quot;:-5.9436147502715855,&quot;y&quot;:19.97446691449838},&quot;rotate&quot;:1.5707963267948988,&quot;skewX&quot;:5.713240477382383e-31,&quot;scale&quot;:{&quot;x&quot;:0.012982669242037118,&quot;y&quot;:0.01298266924203712}},&quot;opacity&quot;:1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85&quot;}},&quot;6e54ba2e-d28a-4f0c-9453-d019f6621414&quot;:{&quot;type&quot;:&quot;FIGURE_OBJECT&quot;,&quot;id&quot;:&quot;6e54ba2e-d28a-4f0c-9453-d019f6621414&quot;,&quot;name&quot;:&quot;Spheroidal cell&quot;,&quot;relativeTransform&quot;:{&quot;translate&quot;:{&quot;x&quot;:1.8850226517651946e-14,&quot;y&quot;:-22.602201366045488},&quot;rotate&quot;:0,&quot;skewX&quot;:0,&quot;scale&quot;:{&quot;x&quot;:0.23592755015049133,&quot;y&quot;:0.2359275501504913}},&quot;opacity&quot;:1,&quot;image&quot;:{&quot;url&quot;:&quot;https://icons.biorender.com/biorender/5f35964d8d485800287e50a4/spheroidal-cell.png&quot;,&quot;fallbackUrl&quot;:&quot;https://res.cloudinary.com/dlcjuc3ej/image/upload/v1597347396/z4exsxcvhsvnivdc6wyx.svg#/keystone/api/icons/5f35964d8d485800287e50a4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9&quot;}},&quot;c2678c04-c8fe-478c-afd1-63a7124b84ba&quot;:{&quot;type&quot;:&quot;FIGURE_OBJECT&quot;,&quot;id&quot;:&quot;c2678c04-c8fe-478c-afd1-63a7124b84ba&quot;,&quot;relativeTransform&quot;:{&quot;translate&quot;:{&quot;x&quot;:-36.65688591415281,&quot;y&quot;:-101.643113368959},&quot;rotate&quot;:0,&quot;skewX&quot;:0,&quot;scale&quot;:{&quot;x&quot;:1,&quot;y&quot;:1}},&quot;opacity&quot;:1,&quot;path&quot;:{&quot;type&quot;:&quot;RECT&quot;,&quot;size&quot;:{&quot;x&quot;:29.97323765797068,&quot;y&quot;:10.79036522264505},&quot;cornerRounding&quot;:{&quot;type&quot;:&quot;ARC_LENGTH&quot;,&quot;global&quot;:0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dd31e7e5-9232-4f2b-a4c2-bf19cf8cf1b4&quot;,&quot;order&quot;:&quot;6&quot;}},&quot;1abc11e7-c98c-4ba2-a836-aac02d24663e&quot;:{&quot;type&quot;:&quot;FIGURE_OBJECT&quot;,&quot;id&quot;:&quot;1abc11e7-c98c-4ba2-a836-aac02d24663e&quot;,&quot;relativeTransform&quot;:{&quot;translate&quot;:{&quot;x&quot;:0,&quot;y&quot;:-10},&quot;rotate&quot;:0,&quot;skewX&quot;:0,&quot;scale&quot;:{&quot;x&quot;:1,&quot;y&quot;:1}},&quot;opacity&quot;:1,&quot;path&quot;:{&quot;type&quot;:&quot;POLY_LINE&quot;,&quot;points&quot;:[{&quot;x&quot;:-20.98126672613739,&quot;y&quot;:-85.12399643175735},{&quot;x&quot;:-1.0629271064790995,&quot;y&quot;:-155.83445438534466},{&quot;x&quot;:41.36306868867075,&quot;y&quot;:-215.80731489741302}],&quot;closed&quot;:false},&quot;pathStyles&quot;:[{&quot;type&quot;:&quot;FILL&quot;,&quot;fillStyle&quot;:&quot;rgba(0,0,0,0)&quot;},{&quot;type&quot;:&quot;STROKE&quot;,&quot;strokeStyle&quot;:&quot;#232323&quot;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thPattern&quot;:{&quot;type&quot;:&quot;ROW&quot;,&quot;patternObject&quot;:{&quot;name&quot;:&quot;triangle&quot;,&quot;path&quot;:{&quot;type&quot;:&quot;SPLINE&quot;,&quot;spline&quot;:{&quot;points&quot;:[{&quot;x&quot;:0,&quot;y&quot;:0,&quot;isEndPoint&quot;:true},{&quot;x&quot;:1,&quot;y&quot;:0.5,&quot;isEndPoint&quot;:true},{&quot;x&quot;:1,&quot;y&quot;:-0.5,&quot;isEndPoint&quot;:true}],&quot;closed&quot;:true}},&quot;pathStyles&quot;:[{&quot;type&quot;:&quot;FILL&quot;,&quot;fillStyle&quot;:&quot;context-stroke&quot;}]},&quot;bending&quot;:true,&quot;patternTransform&quot;:{},&quot;xUnits&quot;:&quot;PATH_LENGTH&quot;,&quot;yUnits&quot;:&quot;STROKE_WIDTH&quot;,&quot;isPremium&quot;:false},&quot;parent&quot;:{&quot;type&quot;:&quot;CHILD&quot;,&quot;parentId&quot;:&quot;a9a43505-b4e1-471d-90a4-50b019469245&quot;,&quot;order&quot;:&quot;2&quot;}},&quot;66f0c4fd-59d6-4739-81a3-bc4bd32af63b&quot;:{&quot;type&quot;:&quot;FIGURE_OBJECT&quot;,&quot;id&quot;:&quot;66f0c4fd-59d6-4739-81a3-bc4bd32af63b&quot;,&quot;relativeTransform&quot;:{&quot;translate&quot;:{&quot;x&quot;:0,&quot;y&quot;:-10},&quot;rotate&quot;:0,&quot;skewX&quot;:0,&quot;scale&quot;:{&quot;x&quot;:1,&quot;y&quot;:1}},&quot;opacity&quot;:1,&quot;path&quot;:{&quot;type&quot;:&quot;POLY_LINE&quot;,&quot;points&quot;:[{&quot;x&quot;:-20.98126672613739,&quot;y&quot;:-79.1293487957181},{&quot;x&quot;:7.2887422253870175,&quot;y&quot;:-114.0635522306321},{&quot;x&quot;:50.95450490633357,&quot;y&quot;:-124.6886708296164}],&quot;closed&quot;:false},&quot;pathStyles&quot;:[{&quot;type&quot;:&quot;FILL&quot;,&quot;fillStyle&quot;:&quot;rgba(0,0,0,0)&quot;},{&quot;type&quot;:&quot;STROKE&quot;,&quot;strokeStyle&quot;:&quot;#232323&quot;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thPattern&quot;:{&quot;type&quot;:&quot;ROW&quot;,&quot;patternObject&quot;:{&quot;name&quot;:&quot;triangle&quot;,&quot;path&quot;:{&quot;type&quot;:&quot;SPLINE&quot;,&quot;spline&quot;:{&quot;points&quot;:[{&quot;x&quot;:0,&quot;y&quot;:0,&quot;isEndPoint&quot;:true},{&quot;x&quot;:1,&quot;y&quot;:0.5,&quot;isEndPoint&quot;:true},{&quot;x&quot;:1,&quot;y&quot;:-0.5,&quot;isEndPoint&quot;:true}],&quot;closed&quot;:true}},&quot;pathStyles&quot;:[{&quot;type&quot;:&quot;FILL&quot;,&quot;fillStyle&quot;:&quot;context-stroke&quot;}]},&quot;bending&quot;:true,&quot;patternTransform&quot;:{},&quot;xUnits&quot;:&quot;PATH_LENGTH&quot;,&quot;yUnits&quot;:&quot;STROKE_WIDTH&quot;,&quot;isPremium&quot;:false},&quot;parent&quot;:{&quot;type&quot;:&quot;CHILD&quot;,&quot;parentId&quot;:&quot;a9a43505-b4e1-471d-90a4-50b019469245&quot;,&quot;order&quot;:&quot;5&quot;}},&quot;fb1d9a1e-0d1d-43ae-b862-f4019d7c5322&quot;:{&quot;type&quot;:&quot;FIGURE_OBJECT&quot;,&quot;id&quot;:&quot;fb1d9a1e-0d1d-43ae-b862-f4019d7c5322&quot;,&quot;relativeTransform&quot;:{&quot;translate&quot;:{&quot;x&quot;:0,&quot;y&quot;:-10},&quot;rotate&quot;:0,&quot;skewX&quot;:0,&quot;scale&quot;:{&quot;x&quot;:1,&quot;y&quot;:1}},&quot;opacity&quot;:1,&quot;path&quot;:{&quot;type&quot;:&quot;POLY_LINE&quot;,&quot;points&quot;:[{&quot;x&quot;:-23.37912578055318,&quot;y&quot;:-71.93577163247102},{&quot;x&quot;:28.84056901110877,&quot;y&quot;:-48.45300583467527},{&quot;x&quot;:55.7502229172477,&quot;y&quot;:-29.973238996173677}],&quot;closed&quot;:false},&quot;pathStyles&quot;:[{&quot;type&quot;:&quot;FILL&quot;,&quot;fillStyle&quot;:&quot;rgba(0,0,0,0)&quot;},{&quot;type&quot;:&quot;STROKE&quot;,&quot;strokeStyle&quot;:&quot;#232323&quot;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thPattern&quot;:{&quot;type&quot;:&quot;ROW&quot;,&quot;patternObject&quot;:{&quot;name&quot;:&quot;triangle&quot;,&quot;path&quot;:{&quot;type&quot;:&quot;SPLINE&quot;,&quot;spline&quot;:{&quot;points&quot;:[{&quot;x&quot;:0,&quot;y&quot;:0,&quot;isEndPoint&quot;:true},{&quot;x&quot;:1,&quot;y&quot;:0.5,&quot;isEndPoint&quot;:true},{&quot;x&quot;:1,&quot;y&quot;:-0.5,&quot;isEndPoint&quot;:true}],&quot;closed&quot;:true}},&quot;pathStyles&quot;:[{&quot;type&quot;:&quot;FILL&quot;,&quot;fillStyle&quot;:&quot;context-stroke&quot;}]},&quot;bending&quot;:true,&quot;patternTransform&quot;:{},&quot;xUnits&quot;:&quot;PATH_LENGTH&quot;,&quot;yUnits&quot;:&quot;STROKE_WIDTH&quot;,&quot;isPremium&quot;:false},&quot;parent&quot;:{&quot;type&quot;:&quot;CHILD&quot;,&quot;parentId&quot;:&quot;dd31e7e5-9232-4f2b-a4c2-bf19cf8cf1b4&quot;,&quot;order&quot;:&quot;7&quot;}},&quot;f3d24509-b7e1-498a-b0b9-4d8baa9e00ef&quot;:{&quot;id&quot;:&quot;f3d24509-b7e1-498a-b0b9-4d8baa9e00ef&quot;,&quot;type&quot;:&quot;FIGURE_OBJECT&quot;,&quot;relativeTransform&quot;:{&quot;translate&quot;:{&quot;x&quot;:76.17791316789328,&quot;y&quot;:-307.0831598804071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bold&quot;,&quot;fontStyle&quot;:&quot;normal&quot;,&quot;decoration&quot;:&quot;none&quot;,&quot;script&quot;:&quot;none&quot;},&quot;range&quot;:[0,29]}],&quot;text&quot;:&quot;hiPSC Cell Line Creation (UH2)&quot;,&quot;baseStyle&quot;:{&quot;fontFamily&quot;:&quot;Roboto&quot;,&quot;fontSize&quot;:16,&quot;color&quot;:&quot;black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227.5315801725558,&quot;y&quot;:24.24},&quot;targetSize&quot;:{&quot;x&quot;:227.5315801725558,&quot;y&quot;:24.24},&quot;verticalAlign&quot;:&quot;TOP&quot;},&quot;parent&quot;:{&quot;type&quot;:&quot;CHILD&quot;,&quot;parentId&quot;:&quot;b6704bcf-c0ab-4137-963a-6d6ae49d9aff&quot;,&quot;order&quot;:&quot;99999999995&quot;}},&quot;d2e28dcc-01b4-4d1c-b6b5-2dbf9225a786&quot;:{&quot;relativeTransform&quot;:{&quot;translate&quot;:{&quot;x&quot;:344.0856624968385,&quot;y&quot;:-232.0592362043348},&quot;rotate&quot;:0},&quot;type&quot;:&quot;FIGURE_OBJECT&quot;,&quot;id&quot;:&quot;d2e28dcc-01b4-4d1c-b6b5-2dbf9225a786&quot;,&quot;name&quot;:&quot;Cell division&quot;,&quot;opacity&quot;:1,&quot;source&quot;:{&quot;id&quot;:&quot;5f6116f534d97c0e7b65fdc5&quot;,&quot;type&quot;:&quot;ASSETS&quot;},&quot;pathStyles&quot;:[{&quot;type&quot;:&quot;FILL&quot;,&quot;fillStyle&quot;:&quot;rgb(0,0,0)&quot;}],&quot;isLocked&quot;:false,&quot;parent&quot;:{&quot;type&quot;:&quot;CHILD&quot;,&quot;parentId&quot;:&quot;9805df87-c13b-42a5-9136-1c541801153b&quot;,&quot;order&quot;:&quot;1&quot;}},&quot;e6408f35-966a-4ca8-8194-4f8c8cbf7467&quot;:{&quot;type&quot;:&quot;FIGURE_OBJECT&quot;,&quot;id&quot;:&quot;e6408f35-966a-4ca8-8194-4f8c8cbf7467&quot;,&quot;relativeTransform&quot;:{&quot;translate&quot;:{&quot;x&quot;:-18.808281700257364,&quot;y&quot;:-24.29004999628238},&quot;rotate&quot;:0},&quot;opacity&quot;:1,&quot;path&quot;:{&quot;type&quot;:&quot;POLY_LINE&quot;,&quot;points&quot;:[{&quot;x&quot;:11.409561049960091,&quot;y&quot;:-12.51785337829241},{&quot;x&quot;:-11.409561049960091,&quot;y&quot;:12.51785337829241}],&quot;closed&quot;:false},&quot;pathStyles&quot;:[{&quot;type&quot;:&quot;FILL&quot;,&quot;fillStyle&quot;:&quot;rgba(0,0,0,0)&quot;},{&quot;type&quot;:&quot;STROKE&quot;,&quot;strokeStyle&quot;:&quot;rgba(148,34,31,1)&quot;,&quot;lineWidth&quot;:1.381966138798614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d2e28dcc-01b4-4d1c-b6b5-2dbf9225a786&quot;,&quot;order&quot;:&quot;05&quot;}},&quot;242b06cf-b1c9-43b6-b69a-831b36c06b9d&quot;:{&quot;type&quot;:&quot;FIGURE_OBJECT&quot;,&quot;id&quot;:&quot;242b06cf-b1c9-43b6-b69a-831b36c06b9d&quot;,&quot;relativeTransform&quot;:{&quot;translate&quot;:{&quot;x&quot;:22.204464776626203,&quot;y&quot;:-24.29004999628238},&quot;rotate&quot;:0},&quot;opacity&quot;:1,&quot;path&quot;:{&quot;type&quot;:&quot;POLY_LINE&quot;,&quot;points&quot;:[{&quot;x&quot;:-11.717927564823876,&quot;y&quot;:-13.128480372355455},{&quot;x&quot;:11.717927564823876,&quot;y&quot;:13.128480372355455}],&quot;closed&quot;:false},&quot;pathStyles&quot;:[{&quot;type&quot;:&quot;FILL&quot;,&quot;fillStyle&quot;:&quot;rgba(0,0,0,0)&quot;},{&quot;type&quot;:&quot;STROKE&quot;,&quot;strokeStyle&quot;:&quot;rgba(148,34,31,1)&quot;,&quot;lineWidth&quot;:1.381966138798614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d2e28dcc-01b4-4d1c-b6b5-2dbf9225a786&quot;,&quot;order&quot;:&quot;1&quot;}},&quot;1424ec9c-26a9-4fc1-8902-902a55e3df23&quot;:{&quot;type&quot;:&quot;FIGURE_OBJECT&quot;,&quot;id&quot;:&quot;1424ec9c-26a9-4fc1-8902-902a55e3df23&quot;,&quot;relativeTransform&quot;:{&quot;translate&quot;:{&quot;x&quot;:-21.583580334031442,&quot;y&quot;:22.117601552509267},&quot;rotate&quot;:0},&quot;opacity&quot;:1,&quot;path&quot;:{&quot;type&quot;:&quot;POLY_LINE&quot;,&quot;points&quot;:[{&quot;x&quot;:-8.017529386458442,&quot;y&quot;:-11.907226384229366},{&quot;x&quot;:8.017529386458442,&quot;y&quot;:11.907226384229366}],&quot;closed&quot;:false},&quot;pathStyles&quot;:[{&quot;type&quot;:&quot;FILL&quot;,&quot;fillStyle&quot;:&quot;rgba(0,0,0,0)&quot;},{&quot;type&quot;:&quot;STROKE&quot;,&quot;strokeStyle&quot;:&quot;rgba(148,34,31,1)&quot;,&quot;lineWidth&quot;:1.381966138798614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d2e28dcc-01b4-4d1c-b6b5-2dbf9225a786&quot;,&quot;order&quot;:&quot;15&quot;}},&quot;634ae8ba-ad75-41c6-a0c5-6aa2a2c492a6&quot;:{&quot;type&quot;:&quot;FIGURE_OBJECT&quot;,&quot;id&quot;:&quot;634ae8ba-ad75-41c6-a0c5-6aa2a2c492a6&quot;,&quot;relativeTransform&quot;:{&quot;translate&quot;:{&quot;x&quot;:-60.129394692004716,&quot;y&quot;:22.117601552509267},&quot;rotate&quot;:0},&quot;opacity&quot;:1,&quot;path&quot;:{&quot;type&quot;:&quot;POLY_LINE&quot;,&quot;points&quot;:[{&quot;x&quot;:11.409561049960091,&quot;y&quot;:-12.51785337829241},{&quot;x&quot;:-11.409561049960091,&quot;y&quot;:12.51785337829241}],&quot;closed&quot;:false},&quot;pathStyles&quot;:[{&quot;type&quot;:&quot;FILL&quot;,&quot;fillStyle&quot;:&quot;rgba(0,0,0,0)&quot;},{&quot;type&quot;:&quot;STROKE&quot;,&quot;strokeStyle&quot;:&quot;rgba(148,34,31,1)&quot;,&quot;lineWidth&quot;:1.381966138798614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d2e28dcc-01b4-4d1c-b6b5-2dbf9225a786&quot;,&quot;order&quot;:&quot;2&quot;}},&quot;164c39f1-1b86-43ff-91d7-bf6291b49b38&quot;:{&quot;type&quot;:&quot;FIGURE_OBJECT&quot;,&quot;id&quot;:&quot;164c39f1-1b86-43ff-91d7-bf6291b49b38&quot;,&quot;relativeTransform&quot;:{&quot;translate&quot;:{&quot;x&quot;:26.52159598471921,&quot;y&quot;:22.998430991444998},&quot;rotate&quot;:0},&quot;opacity&quot;:1,&quot;path&quot;:{&quot;type&quot;:&quot;POLY_LINE&quot;,&quot;points&quot;:[{&quot;x&quot;:7.40079635673087,&quot;y&quot;:-11.026396945293426},{&quot;x&quot;:-7.40079635673087,&quot;y&quot;:11.026396945293426}],&quot;closed&quot;:false},&quot;pathStyles&quot;:[{&quot;type&quot;:&quot;FILL&quot;,&quot;fillStyle&quot;:&quot;rgba(0,0,0,0)&quot;},{&quot;type&quot;:&quot;STROKE&quot;,&quot;strokeStyle&quot;:&quot;rgba(148,34,31,1)&quot;,&quot;lineWidth&quot;:1.381966138798614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d2e28dcc-01b4-4d1c-b6b5-2dbf9225a786&quot;,&quot;order&quot;:&quot;25&quot;}},&quot;7221de4c-9869-46aa-aff3-7cb843b990fb&quot;:{&quot;type&quot;:&quot;FIGURE_OBJECT&quot;,&quot;id&quot;:&quot;7221de4c-9869-46aa-aff3-7cb843b990fb&quot;,&quot;relativeTransform&quot;:{&quot;translate&quot;:{&quot;x&quot;:63.21721125350977,&quot;y&quot;:21.812288055477747},&quot;rotate&quot;:0},&quot;opacity&quot;:1,&quot;path&quot;:{&quot;type&quot;:&quot;POLY_LINE&quot;,&quot;points&quot;:[{&quot;x&quot;:-11.409561049960091,&quot;y&quot;:-12.212539881260886},{&quot;x&quot;:11.409561049960091,&quot;y&quot;:12.212539881260886}],&quot;closed&quot;:false},&quot;pathStyles&quot;:[{&quot;type&quot;:&quot;FILL&quot;,&quot;fillStyle&quot;:&quot;rgba(0,0,0,0)&quot;},{&quot;type&quot;:&quot;STROKE&quot;,&quot;strokeStyle&quot;:&quot;rgba(148,34,31,1)&quot;,&quot;lineWidth&quot;:1.381966138798614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d2e28dcc-01b4-4d1c-b6b5-2dbf9225a786&quot;,&quot;order&quot;:&quot;3&quot;}},&quot;0892e530-be51-42dd-bc16-1fae81d4d941&quot;:{&quot;type&quot;:&quot;FIGURE_OBJECT&quot;,&quot;id&quot;:&quot;0892e530-be51-42dd-bc16-1fae81d4d941&quot;,&quot;name&quot;:&quot;Spheroidal cell&quot;,&quot;relativeTransform&quot;:{&quot;translate&quot;:{&quot;x&quot;:1.3759247278139604,&quot;y&quot;:-48.873376541928636},&quot;rotate&quot;:0,&quot;skewX&quot;:0,&quot;scale&quot;:{&quot;x&quot;:0.1970554477786208,&quot;y&quot;:0.19510447785479929}},&quot;opacity&quot;:1,&quot;image&quot;:{&quot;url&quot;:&quot;https://icons.biorender.com/biorender/5f35964d8d485800287e50b6/spheroidal-cell.png&quot;,&quot;fallbackUrl&quot;:&quot;https://res.cloudinary.com/dlcjuc3ej/image/upload/v1597347396/bcrb23qdl2txqiek1ew1.svg#/keystone/api/icons/5f35964d8d485800287e50b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2e28dcc-01b4-4d1c-b6b5-2dbf9225a786&quot;,&quot;order&quot;:&quot;5&quot;}},&quot;318bc02f-69ce-4342-aa2e-3478027ccc1b&quot;:{&quot;type&quot;:&quot;FIGURE_OBJECT&quot;,&quot;id&quot;:&quot;318bc02f-69ce-4342-aa2e-3478027ccc1b&quot;,&quot;name&quot;:&quot;Spheroidal cell&quot;,&quot;relativeTransform&quot;:{&quot;translate&quot;:{&quot;x&quot;:-39.328455234205826,&quot;y&quot;:-0.6338440109481689},&quot;rotate&quot;:0,&quot;skewX&quot;:0,&quot;scale&quot;:{&quot;x&quot;:0.1970554477786208,&quot;y&quot;:0.19510447785479929}},&quot;opacity&quot;:1,&quot;image&quot;:{&quot;url&quot;:&quot;https://icons.biorender.com/biorender/5f35964d8d485800287e50b6/spheroidal-cell.png&quot;,&quot;fallbackUrl&quot;:&quot;https://res.cloudinary.com/dlcjuc3ej/image/upload/v1597347396/bcrb23qdl2txqiek1ew1.svg#/keystone/api/icons/5f35964d8d485800287e50b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2e28dcc-01b4-4d1c-b6b5-2dbf9225a786&quot;,&quot;order&quot;:&quot;55&quot;}},&quot;2f4e1500-0a8b-44af-b875-8b97434e5b80&quot;:{&quot;type&quot;:&quot;FIGURE_OBJECT&quot;,&quot;id&quot;:&quot;2f4e1500-0a8b-44af-b875-8b97434e5b80&quot;,&quot;name&quot;:&quot;Spheroidal cell&quot;,&quot;relativeTransform&quot;:{&quot;translate&quot;:{&quot;x&quot;:40.8468386303786,&quot;y&quot;:0.5874099771779198},&quot;rotate&quot;:0,&quot;skewX&quot;:0,&quot;scale&quot;:{&quot;x&quot;:0.1970554477786208,&quot;y&quot;:0.19510447785479929}},&quot;opacity&quot;:1,&quot;image&quot;:{&quot;url&quot;:&quot;https://icons.biorender.com/biorender/5f35964d8d485800287e50b6/spheroidal-cell.png&quot;,&quot;fallbackUrl&quot;:&quot;https://res.cloudinary.com/dlcjuc3ej/image/upload/v1597347396/bcrb23qdl2txqiek1ew1.svg#/keystone/api/icons/5f35964d8d485800287e50b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2e28dcc-01b4-4d1c-b6b5-2dbf9225a786&quot;,&quot;order&quot;:&quot;8&quot;}},&quot;22ab5768-c8da-4683-9d6e-0a54e1ae9b8d&quot;:{&quot;relativeTransform&quot;:{&quot;translate&quot;:{&quot;x&quot;:350.91533777727824,&quot;y&quot;:-27.166957545652338},&quot;rotate&quot;:1.232595164407831e-32,&quot;skewX&quot;:0,&quot;scale&quot;:{&quot;x&quot;:1,&quot;y&quot;:1}},&quot;type&quot;:&quot;FIGURE_OBJECT&quot;,&quot;id&quot;:&quot;22ab5768-c8da-4683-9d6e-0a54e1ae9b8d&quot;,&quot;parent&quot;:{&quot;type&quot;:&quot;CHILD&quot;,&quot;parentId&quot;:&quot;d2049c43-1349-4f36-bd1a-0ee0f110a82e&quot;,&quot;order&quot;:&quot;2&quot;},&quot;name&quot;:&quot;Histone modifications (acetylation and methylation)&quot;,&quot;source&quot;:{&quot;id&quot;:&quot;60ccd77a1ddbb300a59aa766&quot;,&quot;type&quot;:&quot;ASSETS&quot;}},&quot;d6e3dad3-936d-4936-89b2-ec8321d9190c&quot;:{&quot;type&quot;:&quot;FIGURE_OBJECT&quot;,&quot;id&quot;:&quot;d6e3dad3-936d-4936-89b2-ec8321d9190c&quot;,&quot;relativeTransform&quot;:{&quot;translate&quot;:{&quot;x&quot;:-2.7229098870279556,&quot;y&quot;:39.031476601721515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22ab5768-c8da-4683-9d6e-0a54e1ae9b8d&quot;,&quot;order&quot;:&quot;05&quot;}},&quot;099d86aa-83e5-4368-a446-78b3e41834ae&quot;:{&quot;type&quot;:&quot;FIGURE_OBJECT&quot;,&quot;id&quot;:&quot;099d86aa-83e5-4368-a446-78b3e41834ae&quot;,&quot;relativeTransform&quot;:{&quot;translate&quot;:{&quot;x&quot;:-0.761905213624283,&quot;y&quot;:2.398296212790843},&quot;rotate&quot;:0},&quot;opacity&quot;:1,&quot;path&quot;:{&quot;type&quot;:&quot;POLY_LINE&quot;,&quot;points&quot;:[{&quot;x&quot;:0.5623577360183416,&quot;y&quot;:-3.4141746614500255},{&quot;x&quot;:-0.5623577360183416,&quot;y&quot;:3.4141746614500255}],&quot;closed&quot;:false},&quot;pathStyles&quot;:[{&quot;type&quot;:&quot;FILL&quot;,&quot;fillStyle&quot;:&quot;transparent&quot;},{&quot;type&quot;:&quot;STROKE&quot;,&quot;strokeStyle&quot;:&quot;rgba(107, 21, 25, 1)&quot;,&quot;lineWidth&quot;:1.205087155999378,&quot;lineJoin&quot;:&quot;round&quot;,&quot;dashArray&quot;:[0,0]}],&quot;isLocked&quot;:false,&quot;parent&quot;:{&quot;type&quot;:&quot;CHILD&quot;,&quot;parentId&quot;:&quot;d6e3dad3-936d-4936-89b2-ec8321d9190c&quot;,&quot;order&quot;:&quot;2&quot;}},&quot;34c09c92-fadf-4039-83ba-083f518fb09d&quot;:{&quot;type&quot;:&quot;FIGURE_OBJECT&quot;,&quot;id&quot;:&quot;34c09c92-fadf-4039-83ba-083f518fb09d&quot;,&quot;relativeTransform&quot;:{&quot;translate&quot;:{&quot;x&quot;:2.4520970381246654e-14,&quot;y&quot;:-2.335265059481665},&quot;rotate&quot;:0},&quot;layout&quot;:{&quot;sizeRatio&quot;:{&quot;x&quot;:0.907918718754436,&quot;y&quot;:0.6157695817530365},&quot;keepAspectRatio&quot;:true},&quot;opacity&quot;:1,&quot;path&quot;:{&quot;type&quot;:&quot;ELLIPSE&quot;,&quot;size&quot;:{&quot;x&quot;:7.970894888449511,&quot;y&quot;:8.119920418552477}},&quot;pathStyles&quot;:[{&quot;type&quot;:&quot;FILL&quot;,&quot;fillStyle&quot;:&quot;rgba(200, 77, 76, 1)&quot;},{&quot;type&quot;:&quot;STROKE&quot;,&quot;strokeStyle&quot;:&quot;rgba(107, 21, 25, 1)&quot;,&quot;lineWidth&quot;:0.6351924710095815,&quot;lineJoin&quot;:&quot;round&quot;,&quot;dashArray&quot;:[0,0]}],&quot;isLocked&quot;:false,&quot;parent&quot;:{&quot;type&quot;:&quot;CHILD&quot;,&quot;parentId&quot;:&quot;d6e3dad3-936d-4936-89b2-ec8321d9190c&quot;,&quot;order&quot;:&quot;5&quot;}},&quot;25f7f026-7a96-401d-bb78-000d43f6d3f4&quot;:{&quot;type&quot;:&quot;FIGURE_OBJECT&quot;,&quot;id&quot;:&quot;25f7f026-7a96-401d-bb78-000d43f6d3f4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3.8111548260574892,&quot;color&quot;:&quot;rgba(255,255,255,1)&quot;,&quot;fontWeight&quot;:&quot;normal&quot;,&quot;fontStyle&quot;:&quot;normal&quot;,&quot;decoration&quot;:&quot;none&quot;,&quot;script&quot;:&quot;none&quot;},&quot;range&quot;:[0,1]}],&quot;text&quot;:&quot;Me&quot;,&quot;baseStyle&quot;:{&quot;fontFamily&quot;:&quot;Roboto&quot;,&quot;fontSize&quot;:3.8111548260574892,&quot;color&quot;:&quot;rgba(255,255,255,1)&quot;,&quot;fontWeight&quot;:&quot;normal&quot;,&quot;fontStyle&quot;:&quot;normal&quot;,&quot;decoration&quot;:&quot;none&quot;,&quot;script&quot;:&quot;none&quot;}}],&quot;verticalAlign&quot;:&quot;TOP&quot;},&quot;size&quot;:{&quot;x&quot;:6.706080259253662,&quot;y&quot;:6},&quot;targetSize&quot;:{&quot;x&quot;:6.706080259253662,&quot;y&quot;:6},&quot;format&quot;:&quot;BETTER_TEXT&quot;,&quot;verticalAlign&quot;:&quot;TOP&quot;},&quot;parent&quot;:{&quot;type&quot;:&quot;CHILD&quot;,&quot;parentId&quot;:&quot;34c09c92-fadf-4039-83ba-083f518fb09d&quot;,&quot;order&quot;:&quot;5&quot;}},&quot;19605f8c-921d-4f23-ac22-67795047df70&quot;:{&quot;type&quot;:&quot;FIGURE_OBJECT&quot;,&quot;id&quot;:&quot;19605f8c-921d-4f23-ac22-67795047df70&quot;,&quot;relativeTransform&quot;:{&quot;translate&quot;:{&quot;x&quot;:-18.48316738437029,&quot;y&quot;:52.56742894009222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22ab5768-c8da-4683-9d6e-0a54e1ae9b8d&quot;,&quot;order&quot;:&quot;1&quot;}},&quot;35745626-bcd7-455b-9402-51781bef728b&quot;:{&quot;type&quot;:&quot;FIGURE_OBJECT&quot;,&quot;id&quot;:&quot;35745626-bcd7-455b-9402-51781bef728b&quot;,&quot;relativeTransform&quot;:{&quot;translate&quot;:{&quot;x&quot;:2.7970898824706922,&quot;y&quot;:2.328077185197157},&quot;rotate&quot;:0},&quot;opacity&quot;:1,&quot;path&quot;:{&quot;type&quot;:&quot;POLY_LINE&quot;,&quot;points&quot;:[{&quot;x&quot;:-3.030292885065345,&quot;y&quot;:-1.732835320461273},{&quot;x&quot;:3.030292885065345,&quot;y&quot;:1.732835320461273}],&quot;closed&quot;:false},&quot;pathStyles&quot;:[{&quot;type&quot;:&quot;FILL&quot;,&quot;fillStyle&quot;:&quot;transparent&quot;},{&quot;type&quot;:&quot;STROKE&quot;,&quot;strokeStyle&quot;:&quot;rgba(107, 21, 25, 1)&quot;,&quot;lineWidth&quot;:1.205087155999378,&quot;lineJoin&quot;:&quot;round&quot;,&quot;dashArray&quot;:[0,0]}],&quot;isLocked&quot;:false,&quot;parent&quot;:{&quot;type&quot;:&quot;CHILD&quot;,&quot;parentId&quot;:&quot;19605f8c-921d-4f23-ac22-67795047df70&quot;,&quot;order&quot;:&quot;2&quot;}},&quot;4280f32b-e0ce-4268-a8cb-f595671b42cb&quot;:{&quot;type&quot;:&quot;FIGURE_OBJECT&quot;,&quot;id&quot;:&quot;4280f32b-e0ce-4268-a8cb-f595671b42cb&quot;,&quot;relativeTransform&quot;:{&quot;translate&quot;:{&quot;x&quot;:-2.419224041872307,&quot;y&quot;:-0.5837066908991285},&quot;rotate&quot;:0},&quot;layout&quot;:{&quot;sizeRatio&quot;:{&quot;x&quot;:0.907918718754436,&quot;y&quot;:0.6157695817530365},&quot;keepAspectRatio&quot;:true},&quot;opacity&quot;:1,&quot;path&quot;:{&quot;type&quot;:&quot;ELLIPSE&quot;,&quot;size&quot;:{&quot;x&quot;:7.970894888449511,&quot;y&quot;:8.119920418552477}},&quot;pathStyles&quot;:[{&quot;type&quot;:&quot;FILL&quot;,&quot;fillStyle&quot;:&quot;rgba(200, 77, 76, 1)&quot;},{&quot;type&quot;:&quot;STROKE&quot;,&quot;strokeStyle&quot;:&quot;rgba(107, 21, 25, 1)&quot;,&quot;lineWidth&quot;:0.6351924710095815,&quot;lineJoin&quot;:&quot;round&quot;,&quot;dashArray&quot;:[0,0]}],&quot;isLocked&quot;:false,&quot;parent&quot;:{&quot;type&quot;:&quot;CHILD&quot;,&quot;parentId&quot;:&quot;19605f8c-921d-4f23-ac22-67795047df70&quot;,&quot;order&quot;:&quot;5&quot;}},&quot;5506db5e-40c2-4324-a0fb-caa891ccc4b2&quot;:{&quot;type&quot;:&quot;FIGURE_OBJECT&quot;,&quot;id&quot;:&quot;5506db5e-40c2-4324-a0fb-caa891ccc4b2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3.8111548260574892,&quot;color&quot;:&quot;rgba(255,255,255,1)&quot;,&quot;fontWeight&quot;:&quot;normal&quot;,&quot;fontStyle&quot;:&quot;normal&quot;,&quot;decoration&quot;:&quot;none&quot;,&quot;script&quot;:&quot;none&quot;},&quot;range&quot;:[0,1]}],&quot;text&quot;:&quot;Me&quot;,&quot;baseStyle&quot;:{&quot;fontFamily&quot;:&quot;Roboto&quot;,&quot;fontSize&quot;:3.8111548260574892,&quot;color&quot;:&quot;rgba(255,255,255,1)&quot;,&quot;fontWeight&quot;:&quot;normal&quot;,&quot;fontStyle&quot;:&quot;normal&quot;,&quot;decoration&quot;:&quot;none&quot;,&quot;script&quot;:&quot;none&quot;}}],&quot;verticalAlign&quot;:&quot;TOP&quot;},&quot;size&quot;:{&quot;x&quot;:6.706080259253662,&quot;y&quot;:6},&quot;targetSize&quot;:{&quot;x&quot;:6.706080259253662,&quot;y&quot;:6},&quot;format&quot;:&quot;BETTER_TEXT&quot;,&quot;verticalAlign&quot;:&quot;TOP&quot;},&quot;parent&quot;:{&quot;type&quot;:&quot;CHILD&quot;,&quot;parentId&quot;:&quot;4280f32b-e0ce-4268-a8cb-f595671b42cb&quot;,&quot;order&quot;:&quot;5&quot;}},&quot;411deb62-94c2-4a17-8ab3-8d198b102769&quot;:{&quot;type&quot;:&quot;FIGURE_OBJECT&quot;,&quot;id&quot;:&quot;411deb62-94c2-4a17-8ab3-8d198b102769&quot;,&quot;relativeTransform&quot;:{&quot;translate&quot;:{&quot;x&quot;:27.54530735227659,&quot;y&quot;:54.621083817418075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22ab5768-c8da-4683-9d6e-0a54e1ae9b8d&quot;,&quot;order&quot;:&quot;2&quot;}},&quot;50c75514-786a-4f79-9df4-54f81de55124&quot;:{&quot;type&quot;:&quot;FIGURE_OBJECT&quot;,&quot;id&quot;:&quot;50c75514-786a-4f79-9df4-54f81de55124&quot;,&quot;relativeTransform&quot;:{&quot;translate&quot;:{&quot;x&quot;:2.797089882470741,&quot;y&quot;:2.229536944477157},&quot;rotate&quot;:0},&quot;opacity&quot;:1,&quot;path&quot;:{&quot;type&quot;:&quot;POLY_LINE&quot;,&quot;points&quot;:[{&quot;x&quot;:-3.408182187561238,&quot;y&quot;:-1.0505883888421363},{&quot;x&quot;:3.408182187561238,&quot;y&quot;:1.0505883888421363}],&quot;closed&quot;:false},&quot;pathStyles&quot;:[{&quot;type&quot;:&quot;FILL&quot;,&quot;fillStyle&quot;:&quot;transparent&quot;},{&quot;type&quot;:&quot;STROKE&quot;,&quot;strokeStyle&quot;:&quot;rgba(107, 21, 25, 1)&quot;,&quot;lineWidth&quot;:1.205087155999378,&quot;lineJoin&quot;:&quot;round&quot;,&quot;dashArray&quot;:[0,0]}],&quot;isLocked&quot;:false,&quot;parent&quot;:{&quot;type&quot;:&quot;CHILD&quot;,&quot;parentId&quot;:&quot;411deb62-94c2-4a17-8ab3-8d198b102769&quot;,&quot;order&quot;:&quot;2&quot;}},&quot;1b8873f3-c4f4-4ab1-aad9-b94d26792cc4&quot;:{&quot;type&quot;:&quot;FIGURE_OBJECT&quot;,&quot;id&quot;:&quot;1b8873f3-c4f4-4ab1-aad9-b94d26792cc4&quot;,&quot;relativeTransform&quot;:{&quot;translate&quot;:{&quot;x&quot;:-2.7971133443682006,&quot;y&quot;:7.662803244139578e-15},&quot;rotate&quot;:0},&quot;layout&quot;:{&quot;sizeRatio&quot;:{&quot;x&quot;:0.907918718754436,&quot;y&quot;:0.6157695817530365},&quot;keepAspectRatio&quot;:true},&quot;opacity&quot;:1,&quot;path&quot;:{&quot;type&quot;:&quot;ELLIPSE&quot;,&quot;size&quot;:{&quot;x&quot;:7.970894888449511,&quot;y&quot;:8.119920418552477}},&quot;pathStyles&quot;:[{&quot;type&quot;:&quot;FILL&quot;,&quot;fillStyle&quot;:&quot;rgba(200, 77, 76, 1)&quot;},{&quot;type&quot;:&quot;STROKE&quot;,&quot;strokeStyle&quot;:&quot;rgba(107, 21, 25, 1)&quot;,&quot;lineWidth&quot;:0.6351924710095815,&quot;lineJoin&quot;:&quot;round&quot;,&quot;dashArray&quot;:[0,0]}],&quot;isLocked&quot;:false,&quot;parent&quot;:{&quot;type&quot;:&quot;CHILD&quot;,&quot;parentId&quot;:&quot;411deb62-94c2-4a17-8ab3-8d198b102769&quot;,&quot;order&quot;:&quot;5&quot;}},&quot;79ffae34-b7f4-47f1-bfc2-70ed4e69c5b4&quot;:{&quot;type&quot;:&quot;FIGURE_OBJECT&quot;,&quot;id&quot;:&quot;79ffae34-b7f4-47f1-bfc2-70ed4e69c5b4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3.8111548260574892,&quot;color&quot;:&quot;rgba(255,255,255,1)&quot;,&quot;fontWeight&quot;:&quot;normal&quot;,&quot;fontStyle&quot;:&quot;normal&quot;,&quot;decoration&quot;:&quot;none&quot;,&quot;script&quot;:&quot;none&quot;},&quot;range&quot;:[0,1]}],&quot;text&quot;:&quot;Me&quot;,&quot;baseStyle&quot;:{&quot;fontFamily&quot;:&quot;Roboto&quot;,&quot;fontSize&quot;:3.8111548260574892,&quot;color&quot;:&quot;rgba(255,255,255,1)&quot;,&quot;fontWeight&quot;:&quot;normal&quot;,&quot;fontStyle&quot;:&quot;normal&quot;,&quot;decoration&quot;:&quot;none&quot;,&quot;script&quot;:&quot;none&quot;}}],&quot;verticalAlign&quot;:&quot;TOP&quot;},&quot;size&quot;:{&quot;x&quot;:6.706080259253662,&quot;y&quot;:6},&quot;targetSize&quot;:{&quot;x&quot;:6.706080259253662,&quot;y&quot;:6},&quot;format&quot;:&quot;BETTER_TEXT&quot;,&quot;verticalAlign&quot;:&quot;TOP&quot;},&quot;parent&quot;:{&quot;type&quot;:&quot;CHILD&quot;,&quot;parentId&quot;:&quot;1b8873f3-c4f4-4ab1-aad9-b94d26792cc4&quot;,&quot;order&quot;:&quot;5&quot;}},&quot;ccaf07bc-b1f1-4612-9d2a-cda5d403cf44&quot;:{&quot;type&quot;:&quot;FIGURE_OBJECT&quot;,&quot;id&quot;:&quot;ccaf07bc-b1f1-4612-9d2a-cda5d403cf44&quot;,&quot;relativeTransform&quot;:{&quot;translate&quot;:{&quot;x&quot;:35.38713436573333,&quot;y&quot;:40.35162555916047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22ab5768-c8da-4683-9d6e-0a54e1ae9b8d&quot;,&quot;order&quot;:&quot;3&quot;}},&quot;a7ccb390-2d8a-44e7-8f39-edf5d7559fb3&quot;:{&quot;type&quot;:&quot;FIGURE_OBJECT&quot;,&quot;id&quot;:&quot;a7ccb390-2d8a-44e7-8f39-edf5d7559fb3&quot;,&quot;relativeTransform&quot;:{&quot;translate&quot;:{&quot;x&quot;:2.4766313242781584,&quot;y&quot;:3.3878473886720455},&quot;rotate&quot;:0},&quot;opacity&quot;:1,&quot;path&quot;:{&quot;type&quot;:&quot;POLY_LINE&quot;,&quot;points&quot;:[{&quot;x&quot;:-1.5787232472590036,&quot;y&quot;:-2.2964589798762525},{&quot;x&quot;:1.5787232472590036,&quot;y&quot;:2.2964589798762525}],&quot;closed&quot;:false},&quot;pathStyles&quot;:[{&quot;type&quot;:&quot;FILL&quot;,&quot;fillStyle&quot;:&quot;transparent&quot;},{&quot;type&quot;:&quot;STROKE&quot;,&quot;strokeStyle&quot;:&quot;rgba(57, 28, 84, 1)&quot;,&quot;lineWidth&quot;:1.205087155999378,&quot;lineJoin&quot;:&quot;round&quot;,&quot;dashArray&quot;:[0,0]}],&quot;isLocked&quot;:false,&quot;parent&quot;:{&quot;type&quot;:&quot;CHILD&quot;,&quot;parentId&quot;:&quot;ccaf07bc-b1f1-4612-9d2a-cda5d403cf44&quot;,&quot;order&quot;:&quot;2&quot;}},&quot;e1d27936-85da-4802-a68c-046bacc0a3df&quot;:{&quot;type&quot;:&quot;FIGURE_OBJECT&quot;,&quot;id&quot;:&quot;e1d27936-85da-4802-a68c-046bacc0a3df&quot;,&quot;relativeTransform&quot;:{&quot;translate&quot;:{&quot;x&quot;:-0.647195845873334,&quot;y&quot;:-2.2071005537889965},&quot;rotate&quot;:0},&quot;layout&quot;:{&quot;sizeRatio&quot;:{&quot;x&quot;:0.907918718754436,&quot;y&quot;:0.615771614533287},&quot;keepAspectRatio&quot;:true},&quot;opacity&quot;:1,&quot;path&quot;:{&quot;type&quot;:&quot;ELLIPSE&quot;,&quot;size&quot;:{&quot;x&quot;:7.970868574996072,&quot;y&quot;:8.119893613137169}},&quot;pathStyles&quot;:[{&quot;type&quot;:&quot;FILL&quot;,&quot;fillStyle&quot;:&quot;rgba(145, 99, 193, 1)&quot;},{&quot;type&quot;:&quot;STROKE&quot;,&quot;strokeStyle&quot;:&quot;rgba(57, 28, 84, 1)&quot;,&quot;lineWidth&quot;:0.6351924710095815,&quot;lineJoin&quot;:&quot;round&quot;,&quot;dashArray&quot;:[0,0]}],&quot;isLocked&quot;:false,&quot;parent&quot;:{&quot;type&quot;:&quot;CHILD&quot;,&quot;parentId&quot;:&quot;ccaf07bc-b1f1-4612-9d2a-cda5d403cf44&quot;,&quot;order&quot;:&quot;5&quot;}},&quot;0e4ddad4-fe7b-4ec5-9c47-f4b720835bd6&quot;:{&quot;type&quot;:&quot;FIGURE_OBJECT&quot;,&quot;id&quot;:&quot;0e4ddad4-fe7b-4ec5-9c47-f4b720835bd6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3.8111548260574892,&quot;color&quot;:&quot;rgba(255,255,255,1)&quot;,&quot;fontWeight&quot;:&quot;normal&quot;,&quot;fontStyle&quot;:&quot;normal&quot;,&quot;decoration&quot;:&quot;none&quot;,&quot;script&quot;:&quot;none&quot;},&quot;range&quot;:[0,1]}],&quot;text&quot;:&quot;Ac&quot;,&quot;baseStyle&quot;:{&quot;fontFamily&quot;:&quot;Roboto&quot;,&quot;fontSize&quot;:3.8111548260574892,&quot;color&quot;:&quot;rgba(255,255,255,1)&quot;,&quot;fontWeight&quot;:&quot;normal&quot;,&quot;fontStyle&quot;:&quot;normal&quot;,&quot;decoration&quot;:&quot;none&quot;,&quot;script&quot;:&quot;none&quot;}}],&quot;verticalAlign&quot;:&quot;TOP&quot;},&quot;size&quot;:{&quot;x&quot;:6.706080259253662,&quot;y&quot;:6},&quot;targetSize&quot;:{&quot;x&quot;:6.706080259253662,&quot;y&quot;:6},&quot;format&quot;:&quot;BETTER_TEXT&quot;,&quot;verticalAlign&quot;:&quot;TOP&quot;},&quot;parent&quot;:{&quot;type&quot;:&quot;CHILD&quot;,&quot;parentId&quot;:&quot;e1d27936-85da-4802-a68c-046bacc0a3df&quot;,&quot;order&quot;:&quot;5&quot;}},&quot;ea0061c0-79f5-4913-9b62-71a353ebea7a&quot;:{&quot;type&quot;:&quot;FIGURE_OBJECT&quot;,&quot;id&quot;:&quot;ea0061c0-79f5-4913-9b62-71a353ebea7a&quot;,&quot;relativeTransform&quot;:{&quot;translate&quot;:{&quot;x&quot;:83.08163136973526,&quot;y&quot;:40.35134052586378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22ab5768-c8da-4683-9d6e-0a54e1ae9b8d&quot;,&quot;order&quot;:&quot;5&quot;}},&quot;090d366c-f545-47fd-a5e3-168852af089a&quot;:{&quot;type&quot;:&quot;FIGURE_OBJECT&quot;,&quot;id&quot;:&quot;090d366c-f545-47fd-a5e3-168852af089a&quot;,&quot;relativeTransform&quot;:{&quot;translate&quot;:{&quot;x&quot;:2.5342205749127054,&quot;y&quot;:3.466625198863384},&quot;rotate&quot;:0},&quot;opacity&quot;:1,&quot;path&quot;:{&quot;type&quot;:&quot;POLY_LINE&quot;,&quot;points&quot;:[{&quot;x&quot;:-1.6154333897326658,&quot;y&quot;:-2.3498586726233013},{&quot;x&quot;:1.6154333897326658,&quot;y&quot;:2.3498586726233013}],&quot;closed&quot;:false},&quot;pathStyles&quot;:[{&quot;type&quot;:&quot;FILL&quot;,&quot;fillStyle&quot;:&quot;transparent&quot;},{&quot;type&quot;:&quot;STROKE&quot;,&quot;strokeStyle&quot;:&quot;rgba(136, 113, 168, 1)&quot;,&quot;lineWidth&quot;:1.2331091169521515,&quot;lineJoin&quot;:&quot;round&quot;,&quot;dashArray&quot;:[0,0]}],&quot;isLocked&quot;:false,&quot;parent&quot;:{&quot;type&quot;:&quot;CHILD&quot;,&quot;parentId&quot;:&quot;ea0061c0-79f5-4913-9b62-71a353ebea7a&quot;,&quot;order&quot;:&quot;2&quot;}},&quot;8165f378-eeed-4e35-bd16-ab49ef626bad&quot;:{&quot;type&quot;:&quot;FIGURE_OBJECT&quot;,&quot;id&quot;:&quot;8165f378-eeed-4e35-bd16-ab49ef626bad&quot;,&quot;relativeTransform&quot;:{&quot;translate&quot;:{&quot;x&quot;:-0.6622451281029472,&quot;y&quot;:-2.258422389914495},&quot;rotate&quot;:0},&quot;layout&quot;:{&quot;sizeRatio&quot;:{&quot;x&quot;:0.907918718754436,&quot;y&quot;:0.615771614533287},&quot;keepAspectRatio&quot;:true},&quot;opacity&quot;:1,&quot;path&quot;:{&quot;type&quot;:&quot;ELLIPSE&quot;,&quot;size&quot;:{&quot;x&quot;:7.970868574996074,&quot;y&quot;:8.119893613137169}},&quot;pathStyles&quot;:[{&quot;type&quot;:&quot;FILL&quot;,&quot;fillStyle&quot;:&quot;rgba(185, 169, 212, 1)&quot;},{&quot;type&quot;:&quot;STROKE&quot;,&quot;strokeStyle&quot;:&quot;rgba(136,113,169,1)&quot;,&quot;lineWidth&quot;:0.6499626380730295,&quot;lineJoin&quot;:&quot;round&quot;,&quot;dashArray&quot;:[0,0]}],&quot;isLocked&quot;:false,&quot;parent&quot;:{&quot;type&quot;:&quot;CHILD&quot;,&quot;parentId&quot;:&quot;ea0061c0-79f5-4913-9b62-71a353ebea7a&quot;,&quot;order&quot;:&quot;5&quot;}},&quot;a1419228-acb2-4d91-b208-7a46d24d430f&quot;:{&quot;type&quot;:&quot;FIGURE_OBJECT&quot;,&quot;id&quot;:&quot;a1419228-acb2-4d91-b208-7a46d24d430f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3.8997758284381767,&quot;color&quot;:&quot;rgb(0,0,0)&quot;,&quot;fontWeight&quot;:&quot;normal&quot;,&quot;fontStyle&quot;:&quot;normal&quot;,&quot;decoration&quot;:&quot;none&quot;,&quot;script&quot;:&quot;none&quot;},&quot;range&quot;:[0,1]}],&quot;text&quot;:&quot;Ac&quot;,&quot;baseStyle&quot;:{&quot;fontFamily&quot;:&quot;Roboto&quot;,&quot;fontSize&quot;:3.8997758284381767,&quot;color&quot;:&quot;rgb(0,0,0)&quot;,&quot;fontWeight&quot;:&quot;normal&quot;,&quot;fontStyle&quot;:&quot;normal&quot;,&quot;decoration&quot;:&quot;none&quot;,&quot;script&quot;:&quot;none&quot;}}],&quot;verticalAlign&quot;:&quot;TOP&quot;},&quot;size&quot;:{&quot;x&quot;:6.862017129243063,&quot;y&quot;:6},&quot;targetSize&quot;:{&quot;x&quot;:6.862017129243063,&quot;y&quot;:6},&quot;format&quot;:&quot;BETTER_TEXT&quot;,&quot;verticalAlign&quot;:&quot;TOP&quot;},&quot;parent&quot;:{&quot;type&quot;:&quot;CHILD&quot;,&quot;parentId&quot;:&quot;8165f378-eeed-4e35-bd16-ab49ef626bad&quot;,&quot;order&quot;:&quot;5&quot;}},&quot;45ffc2da-3684-4d1f-9a91-8630a482ae36&quot;:{&quot;type&quot;:&quot;FIGURE_OBJECT&quot;,&quot;id&quot;:&quot;45ffc2da-3684-4d1f-9a91-8630a482ae36&quot;,&quot;name&quot;:&quot;Generic enzyme 1a&quot;,&quot;relativeTransform&quot;:{&quot;translate&quot;:{&quot;x&quot;:18.775359872333105,&quot;y&quot;:52.56731898621362},&quot;rotate&quot;:1.878672406846697,&quot;skewX&quot;:-5.428267109117734e-16,&quot;scale&quot;:{&quot;x&quot;:0.1495662286618411,&quot;y&quot;:0.14956622866184088}},&quot;opacity&quot;:1,&quot;image&quot;:{&quot;url&quot;:&quot;https://res.cloudinary.com/dlcjuc3ej/image/upload/v1551981463/lobk8yemeqqshw9tjkme.svg&quot;,&quot;size&quot;:{&quot;x&quot;:159,&quot;y&quot;:91},&quot;isPremium&quot;:false},&quot;source&quot;:{&quot;id&quot;:&quot;5be5e8637664d21200a3f72f&quot;,&quot;type&quot;:&quot;ASSETS&quot;},&quot;pathStyles&quot;:[{&quot;type&quot;:&quot;FILL&quot;,&quot;fillStyle&quot;:&quot;rgb(0,0,0)&quot;}],&quot;isLocked&quot;:false,&quot;parent&quot;:{&quot;type&quot;:&quot;CHILD&quot;,&quot;parentId&quot;:&quot;22ab5768-c8da-4683-9d6e-0a54e1ae9b8d&quot;,&quot;order&quot;:&quot;6&quot;}},&quot;6d62999f-9507-403d-9881-d49d63b20cf4&quot;:{&quot;type&quot;:&quot;FIGURE_OBJECT&quot;,&quot;id&quot;:&quot;6d62999f-9507-403d-9881-d49d63b20cf4&quot;,&quot;name&quot;:&quot;Generic enzyme 1a&quot;,&quot;relativeTransform&quot;:{&quot;translate&quot;:{&quot;x&quot;:31.264217233940112,&quot;y&quot;:32.88091723511339},&quot;rotate&quot;:2.523397032533402,&quot;skewX&quot;:-7.596932341009596e-17,&quot;scale&quot;:{&quot;x&quot;:0.1511109718299006,&quot;y&quot;:0.15111097182990066}},&quot;opacity&quot;:1,&quot;image&quot;:{&quot;url&quot;:&quot;https://res.cloudinary.com/dlcjuc3ej/image/upload/v1551981463/qkgxct45i3ktmnolpml2.svg&quot;,&quot;size&quot;:{&quot;x&quot;:159,&quot;y&quot;:91},&quot;isPremium&quot;:false},&quot;source&quot;:{&quot;id&quot;:&quot;5be5e8637664d21200a3f72f&quot;,&quot;type&quot;:&quot;ASSETS&quot;},&quot;pathStyles&quot;:[{&quot;type&quot;:&quot;FILL&quot;,&quot;fillStyle&quot;:&quot;rgb(0,0,0)&quot;}],&quot;isLocked&quot;:false,&quot;parent&quot;:{&quot;type&quot;:&quot;CHILD&quot;,&quot;parentId&quot;:&quot;22ab5768-c8da-4683-9d6e-0a54e1ae9b8d&quot;,&quot;order&quot;:&quot;8&quot;}},&quot;1a2bb0f0-9e15-4f92-8b73-94ca427999bd&quot;:{&quot;relativeTransform&quot;:{&quot;translate&quot;:{&quot;x&quot;:12.974927896023246,&quot;y&quot;:56.7560461623704},&quot;rotate&quot;:0},&quot;type&quot;:&quot;FIGURE_OBJECT&quot;,&quot;id&quot;:&quot;1a2bb0f0-9e15-4f92-8b73-94ca427999bd&quot;,&quot;name&quot;:&quot;Nucleosome brush (straight)&quot;,&quot;opacity&quot;:1,&quot;source&quot;:{&quot;id&quot;:&quot;5f0c5d55777aae00acf409bf&quot;,&quot;type&quot;:&quot;ASSETS&quot;},&quot;path&quot;:{&quot;type&quot;:&quot;POLY_LINE&quot;,&quot;points&quot;:[{&quot;x&quot;:-90.56886821934503,&quot;y&quot;:0},{&quot;x&quot;:100.48833334453997,&quot;y&quot;:0}],&quot;closed&quot;:false},&quot;pathStyles&quot;:[{&quot;type&quot;:&quot;FILL&quot;,&quot;fillStyle&quot;:&quot;rgba(0,0,0,0)&quot;},{&quot;type&quot;:&quot;STROKE&quot;,&quot;strokeStyle&quot;:&quot;rgba(0,0,0,0)&quot;,&quot;lineWidth&quot;:28.039535740872854,&quot;lineJoin&quot;:&quot;round&quot;}],&quot;pathSmoothing&quot;:{&quot;type&quot;:&quot;CATMULL_SMOOTHING&quot;,&quot;smoothing&quot;:0.2},&quot;pathPattern&quot;:{&quot;type&quot;:&quot;ROW&quot;,&quot;patternId&quot;:&quot;34d9a184-b264-48f8-b057-22b356cc4750&quot;,&quot;patternTransform&quot;:{&quot;translate&quot;:{&quot;x&quot;:-0.008571428571428572,&quot;y&quot;:-0.5},&quot;rotate&quot;:0,&quot;skewX&quot;:0,&quot;scale&quot;:{&quot;x&quot;:0.005494505494505495,&quot;y&quot;:0.005494505494505495}},&quot;xUnits&quot;:&quot;STROKE_WIDTH&quot;,&quot;yUnits&quot;:&quot;STROKE_WIDTH&quot;,&quot;bending&quot;:true,&quot;repeat&quot;:{&quot;distance&quot;:1.697142857142857,&quot;align&quot;:&quot;CENTER&quot;},&quot;isPremium&quot;:true},&quot;isLocked&quot;:false,&quot;parent&quot;:{&quot;type&quot;:&quot;CHILD&quot;,&quot;parentId&quot;:&quot;22ab5768-c8da-4683-9d6e-0a54e1ae9b8d&quot;,&quot;order&quot;:&quot;7&quot;},&quot;isPremium&quot;:true},&quot;34d9a184-b264-48f8-b057-22b356cc4750&quot;:{&quot;type&quot;:&quot;FIGURE_OBJECT&quot;,&quot;id&quot;:&quot;34d9a184-b264-48f8-b057-22b356cc4750&quot;,&quot;relativeTransform&quot;:{&quot;translate&quot;:{&quot;x&quot;:0,&quot;y&quot;:0},&quot;rotate&quot;:0,&quot;skewX&quot;:0,&quot;scale&quot;:{&quot;x&quot;:1,&quot;y&quot;:1}},&quot;source&quot;:{&quot;type&quot;:&quot;ASSETS&quot;,&quot;id&quot;:&quot;5f0c5c86e823060028b2b513&quot;},&quot;name&quot;:&quot;Nucleosome (for brush)&quot;},&quot;c8957340-120c-48b0-8961-9254f0949614&quot;:{&quot;type&quot;:&quot;FIGURE_OBJECT&quot;,&quot;id&quot;:&quot;c8957340-120c-48b0-8961-9254f0949614&quot;,&quot;parent&quot;:{&quot;type&quot;:&quot;CHILD&quot;,&quot;parentId&quot;:&quot;34d9a184-b264-48f8-b057-22b356cc4750&quot;,&quot;order&quot;:&quot;5&quot;},&quot;relativeTransform&quot;:{&quot;translate&quot;:{&quot;x&quot;:0,&quot;y&quot;:0},&quot;rotate&quot;:0,&quot;skewX&quot;:0,&quot;scale&quot;:{&quot;x&quot;:1,&quot;y&quot;:1}}},&quot;d1b10d08-743b-4245-9945-edb4b96352d8&quot;:{&quot;type&quot;:&quot;FIGURE_OBJECT&quot;,&quot;id&quot;:&quot;d1b10d08-743b-4245-9945-edb4b96352d8&quot;,&quot;parent&quot;:{&quot;type&quot;:&quot;CHILD&quot;,&quot;parentId&quot;:&quot;c8957340-120c-48b0-8961-9254f0949614&quot;,&quot;order&quot;:&quot;1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210.842,&quot;y&quot;:27.717,&quot;isEndPoint&quot;:true},{&quot;x&quot;:199.235,&quot;y&quot;:33.717,&quot;isEndPoint&quot;:false},{&quot;x&quot;:172.782,&quot;y&quot;:88.759,&quot;isEndPoint&quot;:false},{&quot;x&quot;:183.64200000000002,&quot;y&quot;:135.301,&quot;isEndPoint&quot;:true},{&quot;x&quot;:193.17700000000002,&quot;y&quot;:176.16199999999998,&quot;isEndPoint&quot;:false},{&quot;x&quot;:248.52900000000002,&quot;y&quot;:170.90699999999998,&quot;isEndPoint&quot;:false},{&quot;x&quot;:312.98800000000006,&quot;y&quot;:170.90699999999998,&quot;isEndPoint&quot;:true}],&quot;closed&quot;:false}},&quot;pathStyles&quot;:[{&quot;type&quot;:&quot;STROKE&quot;,&quot;strokeStyle&quot;:&quot;#25235a&quot;,&quot;lineWidth&quot;:5.567,&quot;lineJoin&quot;:&quot;round&quot;}],&quot;opacity&quot;:1},&quot;9be19530-7a3c-47fc-82ae-3b4531874be1&quot;:{&quot;type&quot;:&quot;FIGURE_OBJECT&quot;,&quot;id&quot;:&quot;9be19530-7a3c-47fc-82ae-3b4531874be1&quot;,&quot;parent&quot;:{&quot;type&quot;:&quot;CHILD&quot;,&quot;parentId&quot;:&quot;c8957340-120c-48b0-8961-9254f0949614&quot;,&quot;order&quot;:&quot;2&quot;},&quot;relativeTransform&quot;:{&quot;translate&quot;:{&quot;x&quot;:196.48136071507977,&quot;y&quot;:104.74383261730316},&quot;rotate&quot;:-1.0937629228566332,&quot;skewX&quot;:0,&quot;scale&quot;:{&quot;x&quot;:1,&quot;y&quot;:1}},&quot;path&quot;:{&quot;type&quot;:&quot;ELLIPSE&quot;,&quot;size&quot;:{&quot;x&quot;:146.78,&quot;y&quot;:45.704}},&quot;pathStyles&quot;:[{&quot;type&quot;:&quot;FILL&quot;,&quot;fillStyle&quot;:&quot;#28a0c4&quot;}],&quot;opacity&quot;:1},&quot;da51ff6a-6289-40ec-9fda-dad9f1f301b8&quot;:{&quot;type&quot;:&quot;FIGURE_OBJECT&quot;,&quot;id&quot;:&quot;da51ff6a-6289-40ec-9fda-dad9f1f301b8&quot;,&quot;parent&quot;:{&quot;type&quot;:&quot;CHILD&quot;,&quot;parentId&quot;:&quot;c8957340-120c-48b0-8961-9254f0949614&quot;,&quot;order&quot;:&quot;3&quot;},&quot;relativeTransform&quot;:{&quot;translate&quot;:{&quot;x&quot;:162.82215650729535,&quot;y&quot;:87.3458066619713},&quot;rotate&quot;:0.4770334039382634,&quot;skewX&quot;:0,&quot;scale&quot;:{&quot;x&quot;:1,&quot;y&quot;:1}},&quot;path&quot;:{&quot;type&quot;:&quot;RECT&quot;,&quot;size&quot;:{&quot;x&quot;:76.346,&quot;y&quot;:146.78}},&quot;pathStyles&quot;:[{&quot;type&quot;:&quot;FILL&quot;,&quot;fillStyle&quot;:&quot;#28a0c4&quot;}],&quot;opacity&quot;:1},&quot;c06ac94d-ecf1-41f4-bb8a-44fe39e6bd5d&quot;:{&quot;type&quot;:&quot;FIGURE_OBJECT&quot;,&quot;id&quot;:&quot;c06ac94d-ecf1-41f4-bb8a-44fe39e6bd5d&quot;,&quot;parent&quot;:{&quot;type&quot;:&quot;CHILD&quot;,&quot;parentId&quot;:&quot;c8957340-120c-48b0-8961-9254f0949614&quot;,&quot;order&quot;:&quot;5&quot;},&quot;relativeTransform&quot;:{&quot;translate&quot;:{&quot;x&quot;:130.10464221138693,&quot;y&quot;:70.43664821396271},&quot;rotate&quot;:-1.0937629228566332,&quot;skewX&quot;:0,&quot;scale&quot;:{&quot;x&quot;:1,&quot;y&quot;:1}},&quot;path&quot;:{&quot;type&quot;:&quot;ELLIPSE&quot;,&quot;size&quot;:{&quot;x&quot;:146.78,&quot;y&quot;:45.704}},&quot;pathStyles&quot;:[{&quot;type&quot;:&quot;FILL&quot;,&quot;fillStyle&quot;:&quot;#5bc4d3&quot;}],&quot;opacity&quot;:1},&quot;c4a56d71-60a2-4c5a-bdd1-0d17fbc04836&quot;:{&quot;type&quot;:&quot;FIGURE_OBJECT&quot;,&quot;id&quot;:&quot;c4a56d71-60a2-4c5a-bdd1-0d17fbc04836&quot;,&quot;parent&quot;:{&quot;type&quot;:&quot;CHILD&quot;,&quot;parentId&quot;:&quot;c8957340-120c-48b0-8961-9254f0949614&quot;,&quot;order&quot;:&quot;6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84.568,&quot;y&quot;:13.14,&quot;isEndPoint&quot;:true},{&quot;x&quot;:202.70600000000002,&quot;y&quot;:22.514000000000003,&quot;isEndPoint&quot;:false},{&quot;x&quot;:189.14200000000002,&quot;y&quot;:52.891,&quot;isEndPoint&quot;:false},{&quot;x&quot;:183.46800000000002,&quot;y&quot;:65.977,&quot;isEndPoint&quot;:true},{&quot;x&quot;:172.83700000000002,&quot;y&quot;:90.495,&quot;isEndPoint&quot;:false},{&quot;x&quot;:160.454,&quot;y&quot;:113.436,&quot;isEndPoint&quot;:false},{&quot;x&quot;:142.37400000000002,&quot;y&quot;:133.364,&quot;isEndPoint&quot;:true},{&quot;x&quot;:132.49400000000003,&quot;y&quot;:144.25400000000002,&quot;isEndPoint&quot;:false},{&quot;x&quot;:121.80500000000002,&quot;y&quot;:153.464,&quot;isEndPoint&quot;:false},{&quot;x&quot;:107.87400000000002,&quot;y&quot;:158.727,&quot;isEndPoint&quot;:true},{&quot;x&quot;:82.67400000000002,&quot;y&quot;:168.256,&quot;isEndPoint&quot;:false},{&quot;x&quot;:55.15800000000002,&quot;y&quot;:169.377,&quot;isEndPoint&quot;:false},{&quot;x&quot;:28.53100000000002,&quot;y&quot;:170.389,&quot;isEndPoint&quot;:true},{&quot;x&quot;:18.73100000000002,&quot;y&quot;:170.76100000000002,&quot;isEndPoint&quot;:false},{&quot;x&quot;:8.91400000000002,&quot;y&quot;:170.907,&quot;isEndPoint&quot;:false},{&quot;x&quot;:-0.8979999999999784,&quot;y&quot;:170.907,&quot;isEndPoint&quot;:true}],&quot;closed&quot;:false}},&quot;pathStyles&quot;:[{&quot;type&quot;:&quot;STROKE&quot;,&quot;strokeStyle&quot;:&quot;#25235a&quot;,&quot;lineWidth&quot;:5.567,&quot;lineJoin&quot;:&quot;round&quot;}],&quot;opacity&quot;:1},&quot;8a06a626-ef73-4c59-89d0-bbc7aa1b814b&quot;:{&quot;type&quot;:&quot;FIGURE_OBJECT&quot;,&quot;id&quot;:&quot;8a06a626-ef73-4c59-89d0-bbc7aa1b814b&quot;,&quot;parent&quot;:{&quot;type&quot;:&quot;CHILD&quot;,&quot;parentId&quot;:&quot;c8957340-120c-48b0-8961-9254f0949614&quot;,&quot;order&quot;:&quot;7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209.323,&quot;y&quot;:26.1,&quot;isEndPoint&quot;:true},{&quot;x&quot;:220.871,&quot;y&quot;:32.069,&quot;isEndPoint&quot;:false},{&quot;x&quot;:214.69400000000002,&quot;y&quot;:66.97200000000001,&quot;isEndPoint&quot;:false},{&quot;x&quot;:195.523,&quot;y&quot;:104.05799999999999,&quot;isEndPoint&quot;:true},{&quot;x&quot;:176.352,&quot;y&quot;:141.144,&quot;isEndPoint&quot;:false},{&quot;x&quot;:151.458,&quot;y&quot;:166.372,&quot;isEndPoint&quot;:false},{&quot;x&quot;:139.91,&quot;y&quot;:160.4,&quot;isEndPoint&quot;:true}],&quot;closed&quot;:false}},&quot;pathStyles&quot;:[{&quot;type&quot;:&quot;STROKE&quot;,&quot;strokeStyle&quot;:&quot;#25235a&quot;,&quot;lineWidth&quot;:5.539,&quot;lineJoin&quot;:&quot;round&quot;}],&quot;opacity&quot;:1},&quot;1bd7c5f7-576f-49b1-94f3-783504f354d5&quot;:{&quot;type&quot;:&quot;FIGURE_OBJECT&quot;,&quot;id&quot;:&quot;1bd7c5f7-576f-49b1-94f3-783504f354d5&quot;,&quot;relativeTransform&quot;:{&quot;translate&quot;:{&quot;x&quot;:106.95916196679472,&quot;y&quot;:143.82900649371942},&quot;rotate&quot;:-1.570796326794897,&quot;skewX&quot;:-8.326672684688669e-17},&quot;opacity&quot;:1,&quot;path&quot;:{&quot;type&quot;:&quot;BRACKET&quot;,&quot;size&quot;:{&quot;x&quot;:38.70829392538657,&quot;y&quot;:629.3739061340199},&quot;handleBase&quot;:{&quot;x&quot;:-1,&quot;y&quot;:0},&quot;handleWidth&quot;:14,&quot;cornerRounding&quot;:{&quot;type&quot;:&quot;ARC_LENGTH&quot;,&quot;global&quot;:17.27875959474386,&quot;perNode&quot;:{&quot;3&quot;:0}}},&quot;pathStyles&quot;:[{&quot;type&quot;:&quot;FILL&quot;,&quot;fillStyle&quot;:&quot;rgba(0,0,0,0)&quot;},{&quot;type&quot;:&quot;STROKE&quot;,&quot;strokeStyle&quot;:&quot;rgb(149, 170, 211)&quot;,&quot;lineWidth&quot;:2,&quot;lineJoin&quot;:&quot;round&quot;}],&quot;isLocked&quot;:false,&quot;parent&quot;:{&quot;type&quot;:&quot;CHILD&quot;,&quot;parentId&quot;:&quot;b6704bcf-c0ab-4137-963a-6d6ae49d9aff&quot;,&quot;order&quot;:&quot;9999999999995&quot;}},&quot;0976a8fc-da44-400a-8e8f-758f784a7948&quot;:{&quot;type&quot;:&quot;FIGURE_OBJECT&quot;,&quot;id&quot;:&quot;0976a8fc-da44-400a-8e8f-758f784a7948&quot;,&quot;relativeTransform&quot;:{&quot;translate&quot;:{&quot;x&quot;:-155.4456289224588,&quot;y&quot;:290.2278038880163},&quot;rotate&quot;:0,&quot;skewX&quot;:0,&quot;scale&quot;:{&quot;x&quot;:1,&quot;y&quot;:1}},&quot;opacity&quot;:1,&quot;path&quot;:{&quot;type&quot;:&quot;POLY_LINE&quot;,&quot;points&quot;:[{&quot;x&quot;:257.9774356163142,&quot;y&quot;:-128.22056326313944},{&quot;x&quot;:154.33437931838134,&quot;y&quot;:-25.40232166285255},{&quot;x&quot;:-196.5783817689351,&quot;y&quot;:-25.40232166285255},{&quot;x&quot;:-288.14137723186315,&quot;y&quot;:-148.0678024852068}],&quot;closed&quot;:false},&quot;pathStyles&quot;:[{&quot;type&quot;:&quot;FILL&quot;,&quot;fillStyle&quot;:&quot;rgba(0,0,0,0)&quot;},{&quot;type&quot;:&quot;STROKE&quot;,&quot;strokeStyle&quot;:&quot;rgba(149,170,211,1)&quot;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b6704bcf-c0ab-4137-963a-6d6ae49d9aff&quot;,&quot;order&quot;:&quot;9999999999997&quot;}},&quot;0bdbe134-0e02-4f5b-8f4f-27a6d1a92857&quot;:{&quot;id&quot;:&quot;0bdbe134-0e02-4f5b-8f4f-27a6d1a92857&quot;,&quot;type&quot;:&quot;FIGURE_OBJECT&quot;,&quot;relativeTransform&quot;:{&quot;translate&quot;:{&quot;x&quot;:-276.1592284909166,&quot;y&quot;:238.00810160330477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39]}],&quot;text&quot;:&quot;3. Test therapeutics to improve outcomes&quot;,&quot;baseStyle&quot;:{&quot;fontFamily&quot;:&quot;Roboto&quot;,&quot;fontSize&quot;:1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37.08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8&quot;}},&quot;afdf4a90-fe67-4f70-abe3-b5f941d7aae3&quot;:{&quot;id&quot;:&quot;afdf4a90-fe67-4f70-abe3-b5f941d7aae3&quot;,&quot;type&quot;:&quot;FIGURE_OBJECT&quot;,&quot;relativeTransform&quot;:{&quot;translate&quot;:{&quot;x&quot;:-59.848693294326324,&quot;y&quot;:214.71392156675833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79]}],&quot;text&quot;:&quot;2. Identify windows for therapeutic intervention to prevent secondary conditions&quot;,&quot;baseStyle&quot;:{&quot;fontFamily&quot;:&quot;Roboto&quot;,&quot;fontSize&quot;:1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219.16860330283203,&quot;y&quot;:55.16},&quot;targetSize&quot;:{&quot;x&quot;:219.16860330283203,&quot;y&quot;:24.24},&quot;verticalAlign&quot;:&quot;TOP&quot;},&quot;parent&quot;:{&quot;type&quot;:&quot;CHILD&quot;,&quot;parentId&quot;:&quot;b6704bcf-c0ab-4137-963a-6d6ae49d9aff&quot;,&quot;order&quot;:&quot;9999999999999&quot;}},&quot;6dcc7463-2597-4595-baa4-887591053482&quot;:{&quot;id&quot;:&quot;6dcc7463-2597-4595-baa4-887591053482&quot;,&quot;name&quot;:&quot;People Icon (standing, arms out)&quot;,&quot;type&quot;:&quot;FIGURE_OBJECT&quot;,&quot;relativeTransform&quot;:{&quot;translate&quot;:{&quot;x&quot;:-400.0940761327633,&quot;y&quot;:-0.45702268382816413},&quot;rotate&quot;:0,&quot;skewX&quot;:0,&quot;scale&quot;:{&quot;x&quot;:1,&quot;y&quot;:1}},&quot;image&quot;:{&quot;url&quot;:&quot;https://icons.biorender.com/biorender/5c9415afddd235330000ccab/people-icon-standing-arms-out.png&quot;,&quot;fallbackUrl&quot;:&quot;https://res.cloudinary.com/dlcjuc3ej/image/upload/v1553208727/c8kt1ygffstywrayw65u.svg#/keystone/api/icons/5c9415afddd235330000ccab/people-icon-standing-arms-out.svg&quot;,&quot;isPremium&quot;:false,&quot;isPacked&quot;:true,&quot;size&quot;:{&quot;x&quot;:60,&quot;y&quot;:89.92592592592592}},&quot;source&quot;:{&quot;id&quot;:&quot;5c941561ddd235330000cca6&quot;,&quot;type&quot;:&quot;ASSETS&quot;},&quot;parent&quot;:{&quot;type&quot;:&quot;CHILD&quot;,&quot;parentId&quot;:&quot;b6704bcf-c0ab-4137-963a-6d6ae49d9aff&quot;,&quot;order&quot;:&quot;998&quot;}},&quot;78b5e33f-93c8-4fb4-9a9d-b019bca6a366&quot;:{&quot;id&quot;:&quot;78b5e33f-93c8-4fb4-9a9d-b019bca6a366&quot;,&quot;type&quot;:&quot;FIGURE_OBJECT&quot;,&quot;relativeTransform&quot;:{&quot;translate&quot;:{&quot;x&quot;:-443.24806344323645,&quot;y&quot;:-213.8986148042431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rgba(130,92,166,1)&quot;,&quot;fontWeight&quot;:&quot;bold&quot;,&quot;fontStyle&quot;:&quot;normal&quot;,&quot;decoration&quot;:&quot;none&quot;,&quot;script&quot;:&quot;none&quot;},&quot;range&quot;:[0,6]}],&quot;text&quot;:&quot;Infants&quot;,&quot;baseStyle&quot;:{&quot;fontFamily&quot;:&quot;Roboto&quot;,&quot;fontSize&quot;:16,&quot;color&quot;:&quot;rgba(130,92,166,1)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5&quot;}},&quot;4920b146-834e-4969-8cb4-1f59ee77c549&quot;:{&quot;id&quot;:&quot;4920b146-834e-4969-8cb4-1f59ee77c549&quot;,&quot;type&quot;:&quot;FIGURE_OBJECT&quot;,&quot;document&quot;:{&quot;type&quot;:&quot;FIGURE&quot;,&quot;canvasType&quot;:&quot;FIGURE&quot;,&quot;units&quot;:&quot;in&quot;,&quot;aspectRatio&quot;:0,&quot;title&quot;:&quot;&quot;},&quot;parent&quot;:{&quot;type&quot;:&quot;DOCUMENT&quot;,&quot;parentId&quot;:&quot;233faed9-774d-4200-a442-757f3c8a72f6&quot;,&quot;order&quot;:&quot;8&quot;}},&quot;e2dfeb39-3f09-4870-a452-b15bf7941813&quot;:{&quot;id&quot;:&quot;e2dfeb39-3f09-4870-a452-b15bf7941813&quot;,&quot;type&quot;:&quot;FIGURE_OBJECT&quot;,&quot;relativeTransform&quot;:{&quot;translate&quot;:{&quot;x&quot;:0,&quot;y&quot;:0},&quot;rotate&quot;:0,&quot;skewX&quot;:0,&quot;scale&quot;:{&quot;x&quot;:1,&quot;y&quot;:1}},&quot;path&quot;:{&quot;type&quot;:&quot;RECT&quot;,&quot;size&quot;:{&quot;x&quot;:960,&quot;y&quot;:672}},&quot;pathStyles&quot;:[{&quot;type&quot;:&quot;FILL&quot;,&quot;fillStyle&quot;:&quot;rgba(0,0,0,0)&quot;}],&quot;parent&quot;:{&quot;parentId&quot;:&quot;4920b146-834e-4969-8cb4-1f59ee77c549&quot;,&quot;type&quot;:&quot;FRAME&quot;,&quot;order&quot;:&quot;5&quot;}},&quot;2460300b-0d65-4131-b1ac-b35efb0c62e3&quot;:{&quot;id&quot;:&quot;2460300b-0d65-4131-b1ac-b35efb0c62e3&quot;,&quot;name&quot;:&quot;Stem cell&quot;,&quot;type&quot;:&quot;FIGURE_OBJECT&quot;,&quot;relativeTransform&quot;:{&quot;translate&quot;:{&quot;x&quot;:-129.6526456607216,&quot;y&quot;:-180.1559705768459},&quot;rotate&quot;:0,&quot;skewX&quot;:0,&quot;scale&quot;:{&quot;x&quot;:0.7699999999999999,&quot;y&quot;:0.7699999999999999}},&quot;image&quot;:{&quot;url&quot;:&quot;https://icons.biorender.com/biorender/5ec40eff7d24a30028c76ba5/stem-cell.png&quot;,&quot;fallbackUrl&quot;:&quot;https://res.cloudinary.com/dlcjuc3ej/image/upload/v1589907192/pvnukliczja5tghprcn3.svg#/keystone/api/icons/5ec40eff7d24a30028c76ba5/stem-cell.svg&quot;,&quot;isPremium&quot;:false,&quot;isPacked&quot;:true,&quot;size&quot;:{&quot;x&quot;:100,&quot;y&quot;:100}},&quot;source&quot;:{&quot;id&quot;:&quot;5a9971e371e20f0014059eb8&quot;,&quot;type&quot;:&quot;ASSETS&quot;},&quot;parent&quot;:{&quot;type&quot;:&quot;CHILD&quot;,&quot;parentId&quot;:&quot;52f77ba1-9586-45c5-b0fd-6d6d6bcaa692&quot;,&quot;order&quot;:&quot;6&quot;}},&quot;de6286d1-163b-422b-be86-aaa0aac8a7b2&quot;:{&quot;id&quot;:&quot;de6286d1-163b-422b-be86-aaa0aac8a7b2&quot;,&quot;name&quot;:&quot;Cancer cell &quot;,&quot;type&quot;:&quot;FIGURE_OBJECT&quot;,&quot;relativeTransform&quot;:{&quot;translate&quot;:{&quot;x&quot;:151.50495636390565,&quot;y&quot;:-180.1559705768459},&quot;rotate&quot;:0,&quot;skewX&quot;:0,&quot;scale&quot;:{&quot;x&quot;:1.01,&quot;y&quot;:1.0099999999999998}},&quot;image&quot;:{&quot;url&quot;:&quot;https://icons.biorender.com/biorender/5d710881dd41820004b509d6/cancer-cell.png&quot;,&quot;fallbackUrl&quot;:&quot;https://res.cloudinary.com/dlcjuc3ej/image/upload/v1567688828/o5hr4rdowkhghjte3hbf.svg#/keystone/api/icons/5d710881dd41820004b509d6/cancer-cell.svg&quot;,&quot;isPremium&quot;:false,&quot;isPacked&quot;:true,&quot;size&quot;:{&quot;x&quot;:100,&quot;y&quot;:95.20547945205479}},&quot;source&quot;:{&quot;id&quot;:&quot;5995a6dc38495a0011a8cabe&quot;,&quot;type&quot;:&quot;ASSETS&quot;},&quot;parent&quot;:{&quot;type&quot;:&quot;CHILD&quot;,&quot;parentId&quot;:&quot;52f77ba1-9586-45c5-b0fd-6d6d6bcaa692&quot;,&quot;order&quot;:&quot;3&quot;}},&quot;4fecceff-66e7-4ae0-80b4-ef39d6e7e336&quot;:{&quot;type&quot;:&quot;FIGURE_OBJECT&quot;,&quot;id&quot;:&quot;4fecceff-66e7-4ae0-80b4-ef39d6e7e336&quot;,&quot;relativeTransform&quot;:{&quot;translate&quot;:{&quot;x&quot;:-80.49709016799923,&quot;y&quot;:-9.905573691328465},&quot;rotate&quot;:0,&quot;skewX&quot;:0,&quot;scale&quot;:{&quot;x&quot;:1,&quot;y&quot;:1}},&quot;opacity&quot;:1,&quot;pathStyles&quot;:[{&quot;type&quot;:&quot;FILL&quot;,&quot;fillStyle&quot;:&quot;rgba(122, 122, 122, 1)&quot;}],&quot;text&quot;:{&quot;textData&quot;:{&quot;lineSpacing&quot;:&quot;normal&quot;,&quot;alignment&quot;:&quot;center&quot;,&quot;lines&quot;:[{&quot;runs&quot;:[{&quot;style&quot;:{&quot;fontFamily&quot;:&quot;Roboto&quot;,&quot;fontSize&quot;:15.746037550436746,&quot;color&quot;:&quot;rgba(122, 122, 122, 1)&quot;,&quot;fontWeight&quot;:&quot;normal&quot;,&quot;fontStyle&quot;:&quot;normal&quot;,&quot;decoration&quot;:&quot;none&quot;,&quot;script&quot;:&quot;none&quot;},&quot;range&quot;:[0,1]}],&quot;text&quot;:&quot;G1&quot;,&quot;baseStyle&quot;:{&quot;fontFamily&quot;:&quot;Roboto&quot;,&quot;fontSize&quot;:15.746037550436746,&quot;color&quot;:&quot;rgba(122, 122, 122, 1)&quot;,&quot;fontWeight&quot;:&quot;normal&quot;,&quot;fontStyle&quot;:&quot;normal&quot;,&quot;decoration&quot;:&quot;none&quot;,&quot;script&quot;:&quot;none&quot;}}],&quot;verticalAlign&quot;:&quot;TOP&quot;},&quot;size&quot;:{&quot;x&quot;:31.709110166314726,&quot;y&quot;:19},&quot;targetSize&quot;:{&quot;x&quot;:31.709110166314726,&quot;y&quot;:12.154308104130308},&quot;format&quot;:&quot;BETTER_TEXT&quot;,&quot;verticalAlign&quot;:&quot;TOP&quot;},&quot;isLocked&quot;:false,&quot;parent&quot;:{&quot;type&quot;:&quot;CHILD&quot;,&quot;parentId&quot;:&quot;f5268a18-a3c4-47a0-af9e-09557fc18977&quot;,&quot;order&quot;:&quot;05&quot;}},&quot;c16c7fc3-1fba-4e49-8220-02d812584d8f&quot;:{&quot;type&quot;:&quot;FIGURE_OBJECT&quot;,&quot;id&quot;:&quot;c16c7fc3-1fba-4e49-8220-02d812584d8f&quot;,&quot;relativeTransform&quot;:{&quot;translate&quot;:{&quot;x&quot;:-177.90071689993394,&quot;y&quot;:-3.642653935640881},&quot;rotate&quot;:0,&quot;skewX&quot;:0,&quot;scale&quot;:{&quot;x&quot;:1,&quot;y&quot;:1}},&quot;opacity&quot;:1,&quot;pathStyles&quot;:[{&quot;type&quot;:&quot;FILL&quot;,&quot;fillStyle&quot;:&quot;rgba(136, 50, 104, 1)&quot;}],&quot;text&quot;:{&quot;textData&quot;:{&quot;lineSpacing&quot;:&quot;normal&quot;,&quot;alignment&quot;:&quot;center&quot;,&quot;lines&quot;:[{&quot;runs&quot;:[{&quot;style&quot;:{&quot;fontFamily&quot;:&quot;Roboto&quot;,&quot;fontSize&quot;:15.746037550436746,&quot;color&quot;:&quot;rgba(136, 50, 104, 1)&quot;,&quot;fontWeight&quot;:&quot;normal&quot;,&quot;fontStyle&quot;:&quot;normal&quot;,&quot;decoration&quot;:&quot;none&quot;,&quot;script&quot;:&quot;none&quot;},&quot;range&quot;:[0,0]}],&quot;text&quot;:&quot;S&quot;,&quot;baseStyle&quot;:{&quot;fontFamily&quot;:&quot;Roboto&quot;,&quot;fontSize&quot;:15.746037550436746,&quot;color&quot;:&quot;rgba(136, 50, 104, 1)&quot;,&quot;fontWeight&quot;:&quot;normal&quot;,&quot;fontStyle&quot;:&quot;normal&quot;,&quot;decoration&quot;:&quot;none&quot;,&quot;script&quot;:&quot;none&quot;}}],&quot;verticalAlign&quot;:&quot;TOP&quot;},&quot;size&quot;:{&quot;x&quot;:19.525503064595206,&quot;y&quot;:19},&quot;targetSize&quot;:{&quot;x&quot;:19.525503064595206,&quot;y&quot;:12.154308104130308},&quot;format&quot;:&quot;BETTER_TEXT&quot;,&quot;verticalAlign&quot;:&quot;TOP&quot;},&quot;isLocked&quot;:false,&quot;parent&quot;:{&quot;type&quot;:&quot;CHILD&quot;,&quot;parentId&quot;:&quot;f5268a18-a3c4-47a0-af9e-09557fc18977&quot;,&quot;order&quot;:&quot;1&quot;}},&quot;7f3df4f6-ab96-4a37-96ed-ee738618b5ee&quot;:{&quot;type&quot;:&quot;FIGURE_OBJECT&quot;,&quot;id&quot;:&quot;7f3df4f6-ab96-4a37-96ed-ee738618b5ee&quot;,&quot;relativeTransform&quot;:{&quot;translate&quot;:{&quot;x&quot;:-164.84308590851117,&quot;y&quot;:-55.89322022666702},&quot;rotate&quot;:0,&quot;skewX&quot;:0,&quot;scale&quot;:{&quot;x&quot;:1,&quot;y&quot;:1}},&quot;opacity&quot;:1,&quot;pathStyles&quot;:[{&quot;type&quot;:&quot;FILL&quot;,&quot;fillStyle&quot;:&quot;rgba(0, 148, 235, 1)&quot;}],&quot;text&quot;:{&quot;textData&quot;:{&quot;lineSpacing&quot;:&quot;normal&quot;,&quot;alignment&quot;:&quot;center&quot;,&quot;lines&quot;:[{&quot;runs&quot;:[{&quot;style&quot;:{&quot;fontFamily&quot;:&quot;Roboto&quot;,&quot;fontSize&quot;:15.746037550436746,&quot;color&quot;:&quot;rgba(0, 148, 235, 1)&quot;,&quot;fontWeight&quot;:&quot;normal&quot;,&quot;fontStyle&quot;:&quot;normal&quot;,&quot;decoration&quot;:&quot;none&quot;,&quot;script&quot;:&quot;none&quot;},&quot;range&quot;:[0,1]}],&quot;text&quot;:&quot;G2&quot;,&quot;baseStyle&quot;:{&quot;fontFamily&quot;:&quot;Roboto&quot;,&quot;fontSize&quot;:15.746037550436746,&quot;color&quot;:&quot;rgba(0, 148, 235, 1)&quot;,&quot;fontWeight&quot;:&quot;normal&quot;,&quot;fontStyle&quot;:&quot;normal&quot;,&quot;decoration&quot;:&quot;none&quot;,&quot;script&quot;:&quot;none&quot;}}],&quot;verticalAlign&quot;:&quot;TOP&quot;},&quot;size&quot;:{&quot;x&quot;:31.709110166314726,&quot;y&quot;:19},&quot;targetSize&quot;:{&quot;x&quot;:31.709110166314726,&quot;y&quot;:12.154308104130308},&quot;format&quot;:&quot;BETTER_TEXT&quot;,&quot;verticalAlign&quot;:&quot;TOP&quot;},&quot;isLocked&quot;:false,&quot;parent&quot;:{&quot;type&quot;:&quot;CHILD&quot;,&quot;parentId&quot;:&quot;f5268a18-a3c4-47a0-af9e-09557fc18977&quot;,&quot;order&quot;:&quot;2&quot;}},&quot;3dbbd47d-add1-4d06-b033-5980a839ceca&quot;:{&quot;type&quot;:&quot;FIGURE_OBJECT&quot;,&quot;id&quot;:&quot;3dbbd47d-add1-4d06-b033-5980a839ceca&quot;,&quot;relativeTransform&quot;:{&quot;translate&quot;:{&quot;x&quot;:-134.5338001061557,&quot;y&quot;:-66.77261506735805},&quot;rotate&quot;:0,&quot;skewX&quot;:0,&quot;scale&quot;:{&quot;x&quot;:1,&quot;y&quot;:1}},&quot;opacity&quot;:1,&quot;pathStyles&quot;:[{&quot;type&quot;:&quot;FILL&quot;,&quot;fillStyle&quot;:&quot;rgba(58, 176, 39, 1)&quot;}],&quot;text&quot;:{&quot;textData&quot;:{&quot;lineSpacing&quot;:&quot;normal&quot;,&quot;alignment&quot;:&quot;center&quot;,&quot;lines&quot;:[{&quot;runs&quot;:[{&quot;style&quot;:{&quot;fontFamily&quot;:&quot;Roboto&quot;,&quot;fontSize&quot;:15.746037550436746,&quot;color&quot;:&quot;rgba(58, 176, 39, 1)&quot;,&quot;fontWeight&quot;:&quot;normal&quot;,&quot;fontStyle&quot;:&quot;normal&quot;,&quot;decoration&quot;:&quot;none&quot;,&quot;script&quot;:&quot;none&quot;},&quot;range&quot;:[0,0]}],&quot;text&quot;:&quot;M&quot;,&quot;baseStyle&quot;:{&quot;fontFamily&quot;:&quot;Roboto&quot;,&quot;fontSize&quot;:15.746037550436746,&quot;color&quot;:&quot;rgba(58, 176, 39, 1)&quot;,&quot;fontWeight&quot;:&quot;normal&quot;,&quot;fontStyle&quot;:&quot;normal&quot;,&quot;decoration&quot;:&quot;none&quot;,&quot;script&quot;:&quot;none&quot;}}],&quot;verticalAlign&quot;:&quot;TOP&quot;},&quot;size&quot;:{&quot;x&quot;:31.709110166314726,&quot;y&quot;:19},&quot;targetSize&quot;:{&quot;x&quot;:31.709110166314726,&quot;y&quot;:12.154308104130308},&quot;format&quot;:&quot;BETTER_TEXT&quot;,&quot;verticalAlign&quot;:&quot;TOP&quot;},&quot;isLocked&quot;:false,&quot;parent&quot;:{&quot;type&quot;:&quot;CHILD&quot;,&quot;parentId&quot;:&quot;f5268a18-a3c4-47a0-af9e-09557fc18977&quot;,&quot;order&quot;:&quot;3&quot;}},&quot;3a637b0e-99e9-4296-8636-d3382a0b4301&quot;:{&quot;type&quot;:&quot;FIGURE_OBJECT&quot;,&quot;id&quot;:&quot;3a637b0e-99e9-4296-8636-d3382a0b4301&quot;,&quot;relativeTransform&quot;:{&quot;translate&quot;:{&quot;x&quot;:-129.37013444318737,&quot;y&quot;:-17.119753589975506},&quot;rotate&quot;:0.10231852790074898,&quot;skewX&quot;:0.007124894265659479,&quot;scale&quot;:{&quot;x&quot;:1,&quot;y&quot;:1}},&quot;opacity&quot;:1,&quot;path&quot;:{&quot;type&quot;:&quot;ARC&quot;,&quot;size&quot;:{&quot;x&quot;:66.34466231937229,&quot;y&quot;:68.67108745043672},&quot;startAngle&quot;:-3.0907889495315715,&quot;sweepAngle&quot;:1.0020055878127838,&quot;selectedObjectIds&quot;:[&quot;3a637b0e-99e9-4296-8636-d3382a0b4301&quot;]},&quot;pathStyles&quot;:[{&quot;type&quot;:&quot;FILL&quot;,&quot;fillStyle&quot;:&quot;rgba(0,0,0,0)&quot;},{&quot;type&quot;:&quot;STROKE&quot;,&quot;strokeStyle&quot;:&quot;rgba(49,126,194,1)&quot;,&quot;lineWidth&quot;:15.183679066492578,&quot;lineJoin&quot;:&quot;round&quot;}],&quot;isLocked&quot;:false,&quot;parent&quot;:{&quot;type&quot;:&quot;CHILD&quot;,&quot;parentId&quot;:&quot;f5268a18-a3c4-47a0-af9e-09557fc18977&quot;,&quot;order&quot;:&quot;5&quot;}},&quot;77cc2ebf-964e-4dd2-9b40-b928e751f05b&quot;:{&quot;type&quot;:&quot;FIGURE_OBJECT&quot;,&quot;id&quot;:&quot;77cc2ebf-964e-4dd2-9b40-b928e751f05b&quot;,&quot;relativeTransform&quot;:{&quot;translate&quot;:{&quot;x&quot;:-129.37013444318737,&quot;y&quot;:-17.119753589975506},&quot;rotate&quot;:0.10231852790074898,&quot;skewX&quot;:0.007124894265659479,&quot;scale&quot;:{&quot;x&quot;:1,&quot;y&quot;:1}},&quot;opacity&quot;:1,&quot;path&quot;:{&quot;type&quot;:&quot;ARC&quot;,&quot;size&quot;:{&quot;x&quot;:66.34466231937229,&quot;y&quot;:68.67108745043672},&quot;startAngle&quot;:-2.0921465223596445,&quot;sweepAngle&quot;:0.6058939510777455,&quot;selectedObjectIds&quot;:[&quot;77cc2ebf-964e-4dd2-9b40-b928e751f05b&quot;]},&quot;pathStyles&quot;:[{&quot;type&quot;:&quot;FILL&quot;,&quot;fillStyle&quot;:&quot;rgba(0,0,0,0)&quot;},{&quot;type&quot;:&quot;STROKE&quot;,&quot;strokeStyle&quot;:&quot;rgba(92,176,70,1)&quot;,&quot;lineWidth&quot;:15.183679066492578,&quot;lineJoin&quot;:&quot;round&quot;}],&quot;isLocked&quot;:false,&quot;parent&quot;:{&quot;type&quot;:&quot;CHILD&quot;,&quot;parentId&quot;:&quot;f5268a18-a3c4-47a0-af9e-09557fc18977&quot;,&quot;order&quot;:&quot;6&quot;}},&quot;825f6f32-89f7-4538-8af8-b3ca51d11391&quot;:{&quot;type&quot;:&quot;FIGURE_OBJECT&quot;,&quot;id&quot;:&quot;825f6f32-89f7-4538-8af8-b3ca51d11391&quot;,&quot;relativeTransform&quot;:{&quot;translate&quot;:{&quot;x&quot;:-129.3702037293303,&quot;y&quot;:-17.119841150362344},&quot;rotate&quot;:0.10231852790074898,&quot;skewX&quot;:0.007124894265659479,&quot;scale&quot;:{&quot;x&quot;:1,&quot;y&quot;:1}},&quot;opacity&quot;:1,&quot;path&quot;:{&quot;type&quot;:&quot;ARC&quot;,&quot;size&quot;:{&quot;x&quot;:66.34466231937229,&quot;y&quot;:68.67108745043672},&quot;startAngle&quot;:-1.5042281630190728,&quot;sweepAngle&quot;:2.9107551010391504,&quot;selectedObjectIds&quot;:[&quot;825f6f32-89f7-4538-8af8-b3ca51d11391&quot;]},&quot;pathStyles&quot;:[{&quot;type&quot;:&quot;FILL&quot;,&quot;fillStyle&quot;:&quot;rgba(0,0,0,0)&quot;},{&quot;type&quot;:&quot;STROKE&quot;,&quot;strokeStyle&quot;:&quot;rgba(112,112,113,1)&quot;,&quot;lineWidth&quot;:15.183679066492578,&quot;lineJoin&quot;:&quot;round&quot;}],&quot;isLocked&quot;:false,&quot;parent&quot;:{&quot;type&quot;:&quot;CHILD&quot;,&quot;parentId&quot;:&quot;f5268a18-a3c4-47a0-af9e-09557fc18977&quot;,&quot;order&quot;:&quot;7&quot;}},&quot;3b46b805-7f11-4e06-af56-7b1413dd9d70&quot;:{&quot;type&quot;:&quot;FIGURE_OBJECT&quot;,&quot;id&quot;:&quot;3b46b805-7f11-4e06-af56-7b1413dd9d70&quot;,&quot;relativeTransform&quot;:{&quot;translate&quot;:{&quot;x&quot;:-129.37013444318737,&quot;y&quot;:-17.119753589975506},&quot;rotate&quot;:0.10231852790074898,&quot;skewX&quot;:0.007124894265659479,&quot;scale&quot;:{&quot;x&quot;:1,&quot;y&quot;:1}},&quot;opacity&quot;:1,&quot;path&quot;:{&quot;type&quot;:&quot;ARC&quot;,&quot;size&quot;:{&quot;x&quot;:66.34466231937229,&quot;y&quot;:68.67108745043672},&quot;startAngle&quot;:1.3391370310404884,&quot;sweepAngle&quot;:2.4216709863587145,&quot;selectedObjectIds&quot;:[&quot;3b46b805-7f11-4e06-af56-7b1413dd9d70&quot;]},&quot;pathStyles&quot;:[{&quot;type&quot;:&quot;FILL&quot;,&quot;fillStyle&quot;:&quot;rgba(0,0,0,0)&quot;},{&quot;type&quot;:&quot;STROKE&quot;,&quot;strokeStyle&quot;:&quot;rgba(136,50,104,1)&quot;,&quot;lineWidth&quot;:15.183679066492578,&quot;lineJoin&quot;:&quot;round&quot;}],&quot;isLocked&quot;:false,&quot;parent&quot;:{&quot;type&quot;:&quot;CHILD&quot;,&quot;parentId&quot;:&quot;f5268a18-a3c4-47a0-af9e-09557fc18977&quot;,&quot;order&quot;:&quot;8&quot;}},&quot;6875a22c-6d6c-461d-887f-2785fc1e21b1&quot;:{&quot;id&quot;:&quot;6875a22c-6d6c-461d-887f-2785fc1e21b1&quot;,&quot;type&quot;:&quot;FIGURE_OBJECT&quot;,&quot;relativeTransform&quot;:{&quot;translate&quot;:{&quot;x&quot;:-129.6526456607216,&quot;y&quot;:-256.86141755502314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,&quot;range&quot;:[0,15]}],&quot;text&quot;:&quot;Normal Stem Cell&quot;,&quot;base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20,&quot;y&quot;:44.093333333333334},&quot;targetSize&quot;:{&quot;x&quot;:120,&quot;y&quot;:24.24},&quot;verticalAlign&quot;:&quot;TOP&quot;},&quot;parent&quot;:{&quot;type&quot;:&quot;CHILD&quot;,&quot;parentId&quot;:&quot;52f77ba1-9586-45c5-b0fd-6d6d6bcaa692&quot;,&quot;order&quot;:&quot;7&quot;}},&quot;48f815f8-0421-4377-98ee-1f6b47b37780&quot;:{&quot;id&quot;:&quot;48f815f8-0421-4377-98ee-1f6b47b37780&quot;,&quot;type&quot;:&quot;FIGURE_OBJECT&quot;,&quot;relativeTransform&quot;:{&quot;translate&quot;:{&quot;x&quot;:151.50495636390565,&quot;y&quot;:-256.86141755502314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,&quot;range&quot;:[0,18]}],&quot;text&quot;:&quot;Senescent Stem Cell&quot;,&quot;base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20,&quot;y&quot;:44.093333333333334},&quot;targetSize&quot;:{&quot;x&quot;:120,&quot;y&quot;:24.24},&quot;verticalAlign&quot;:&quot;TOP&quot;},&quot;parent&quot;:{&quot;type&quot;:&quot;CHILD&quot;,&quot;parentId&quot;:&quot;52f77ba1-9586-45c5-b0fd-6d6d6bcaa692&quot;,&quot;order&quot;:&quot;5&quot;}},&quot;e147f229-2830-4e86-b0b2-b51a541854af&quot;:{&quot;id&quot;:&quot;e147f229-2830-4e86-b0b2-b51a541854af&quot;,&quot;type&quot;:&quot;FIGURE_OBJECT&quot;,&quot;relativeTransform&quot;:{&quot;translate&quot;:{&quot;x&quot;:11.617470718035683,&quot;y&quot;:-256.86141755502314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,&quot;range&quot;:[0,14]}],&quot;text&quot;:&quot;Aging Stem Cell&quot;,&quot;base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20,&quot;y&quot;:44.093333333333334},&quot;targetSize&quot;:{&quot;x&quot;:120,&quot;y&quot;:24.24},&quot;verticalAlign&quot;:&quot;TOP&quot;},&quot;parent&quot;:{&quot;type&quot;:&quot;CHILD&quot;,&quot;parentId&quot;:&quot;52f77ba1-9586-45c5-b0fd-6d6d6bcaa692&quot;,&quot;order&quot;:&quot;1&quot;}},&quot;3a0f0e68-d40d-4ac4-9cda-c50ac3f4dd02&quot;:{&quot;id&quot;:&quot;3a0f0e68-d40d-4ac4-9cda-c50ac3f4dd02&quot;,&quot;name&quot;:&quot;Macrophage&quot;,&quot;type&quot;:&quot;FIGURE_OBJECT&quot;,&quot;relativeTransform&quot;:{&quot;translate&quot;:{&quot;x&quot;:11.617470718035676,&quot;y&quot;:-180.1559705768459},&quot;rotate&quot;:0,&quot;skewX&quot;:0,&quot;scale&quot;:{&quot;x&quot;:0.96,&quot;y&quot;:0.96}},&quot;image&quot;:{&quot;url&quot;:&quot;https://icons.biorender.com/biorender/5be1c82adf7f0b120034bac0/macrophage-1.png&quot;,&quot;fallbackUrl&quot;:&quot;https://res.cloudinary.com/dlcjuc3ej/image/upload/v1541523473/phpgz17v8m3wz1k1qpia.svg#/keystone/api/icons/5be1c82adf7f0b120034bac0/macrophage-1.svg&quot;,&quot;isPremium&quot;:false,&quot;isPacked&quot;:true,&quot;size&quot;:{&quot;x&quot;:100,&quot;y&quot;:100}},&quot;source&quot;:{&quot;id&quot;:&quot;5be1c773df7f0b120034bab2&quot;,&quot;type&quot;:&quot;ASSETS&quot;},&quot;parent&quot;:{&quot;type&quot;:&quot;CHILD&quot;,&quot;parentId&quot;:&quot;52f77ba1-9586-45c5-b0fd-6d6d6bcaa692&quot;,&quot;order&quot;:&quot;2&quot;}},&quot;42105ced-0694-4da3-b076-0ec226ba30cc&quot;:{&quot;type&quot;:&quot;FIGURE_OBJECT&quot;,&quot;id&quot;:&quot;42105ced-0694-4da3-b076-0ec226ba30cc&quot;,&quot;relativeTransform&quot;:{&quot;translate&quot;:{&quot;x&quot;:203.74518521466965,&quot;y&quot;:-9.757395105762395},&quot;rotate&quot;:0,&quot;skewX&quot;:0,&quot;scale&quot;:{&quot;x&quot;:1,&quot;y&quot;:1}},&quot;opacity&quot;:1,&quot;pathStyles&quot;:[{&quot;type&quot;:&quot;FILL&quot;,&quot;fillStyle&quot;:&quot;rgba(122, 122, 122, 1)&quot;}],&quot;text&quot;:{&quot;textData&quot;:{&quot;lineSpacing&quot;:&quot;normal&quot;,&quot;alignment&quot;:&quot;center&quot;,&quot;lines&quot;:[{&quot;runs&quot;:[{&quot;style&quot;:{&quot;fontFamily&quot;:&quot;Roboto&quot;,&quot;fontSize&quot;:14.020211254482678,&quot;color&quot;:&quot;rgba(122, 122, 122, 1)&quot;,&quot;fontWeight&quot;:&quot;normal&quot;,&quot;fontStyle&quot;:&quot;normal&quot;,&quot;decoration&quot;:&quot;none&quot;,&quot;script&quot;:&quot;none&quot;},&quot;range&quot;:[0,1]}],&quot;text&quot;:&quot;G1&quot;,&quot;baseStyle&quot;:{&quot;fontFamily&quot;:&quot;Roboto&quot;,&quot;fontSize&quot;:14.020211254482678,&quot;color&quot;:&quot;rgba(122, 122, 122, 1)&quot;,&quot;fontWeight&quot;:&quot;normal&quot;,&quot;fontStyle&quot;:&quot;normal&quot;,&quot;decoration&quot;:&quot;none&quot;,&quot;script&quot;:&quot;none&quot;}}],&quot;verticalAlign&quot;:&quot;TOP&quot;},&quot;size&quot;:{&quot;x&quot;:32.636196031957176,&quot;y&quot;:17},&quot;targetSize&quot;:{&quot;x&quot;:32.636196031957176,&quot;y&quot;:12.461997104037966},&quot;format&quot;:&quot;BETTER_TEXT&quot;,&quot;verticalAlign&quot;:&quot;TOP&quot;},&quot;isLocked&quot;:false,&quot;parent&quot;:{&quot;type&quot;:&quot;CHILD&quot;,&quot;parentId&quot;:&quot;3da6c50f-00ee-47fe-b53d-4f5e5c0687fa&quot;,&quot;order&quot;:&quot;05&quot;}},&quot;adb11d00-d422-4b1a-82be-02c4c6602ddf&quot;:{&quot;type&quot;:&quot;FIGURE_OBJECT&quot;,&quot;id&quot;:&quot;adb11d00-d422-4b1a-82be-02c4c6602ddf&quot;,&quot;relativeTransform&quot;:{&quot;translate&quot;:{&quot;x&quot;:103.49374833821003,&quot;y&quot;:-3.33592815021614},&quot;rotate&quot;:0,&quot;skewX&quot;:0,&quot;scale&quot;:{&quot;x&quot;:1,&quot;y&quot;:1}},&quot;opacity&quot;:1,&quot;pathStyles&quot;:[{&quot;type&quot;:&quot;FILL&quot;,&quot;fillStyle&quot;:&quot;rgba(136, 50, 104, 1)&quot;}],&quot;text&quot;:{&quot;textData&quot;:{&quot;lineSpacing&quot;:&quot;normal&quot;,&quot;alignment&quot;:&quot;center&quot;,&quot;lines&quot;:[{&quot;runs&quot;:[{&quot;style&quot;:{&quot;fontFamily&quot;:&quot;Roboto&quot;,&quot;fontSize&quot;:14.020211254482678,&quot;color&quot;:&quot;rgba(136, 50, 104, 1)&quot;,&quot;fontWeight&quot;:&quot;normal&quot;,&quot;fontStyle&quot;:&quot;normal&quot;,&quot;decoration&quot;:&quot;none&quot;,&quot;script&quot;:&quot;none&quot;},&quot;range&quot;:[0,0]}],&quot;text&quot;:&quot;S&quot;,&quot;baseStyle&quot;:{&quot;fontFamily&quot;:&quot;Roboto&quot;,&quot;fontSize&quot;:14.020211254482678,&quot;color&quot;:&quot;rgba(136, 50, 104, 1)&quot;,&quot;fontWeight&quot;:&quot;normal&quot;,&quot;fontStyle&quot;:&quot;normal&quot;,&quot;decoration&quot;:&quot;none&quot;,&quot;script&quot;:&quot;none&quot;}}],&quot;verticalAlign&quot;:&quot;TOP&quot;},&quot;size&quot;:{&quot;x&quot;:20.096374268984114,&quot;y&quot;:17},&quot;targetSize&quot;:{&quot;x&quot;:20.096374268984114,&quot;y&quot;:12.461997104037966},&quot;format&quot;:&quot;BETTER_TEXT&quot;,&quot;verticalAlign&quot;:&quot;TOP&quot;},&quot;isLocked&quot;:false,&quot;parent&quot;:{&quot;type&quot;:&quot;CHILD&quot;,&quot;parentId&quot;:&quot;3da6c50f-00ee-47fe-b53d-4f5e5c0687fa&quot;,&quot;order&quot;:&quot;1&quot;}},&quot;3a88b577-acb3-49d4-ab4d-57dd5d731421&quot;:{&quot;type&quot;:&quot;FIGURE_OBJECT&quot;,&quot;id&quot;:&quot;3a88b577-acb3-49d4-ab4d-57dd5d731421&quot;,&quot;relativeTransform&quot;:{&quot;translate&quot;:{&quot;x&quot;:116.93314800959348,&quot;y&quot;:-56.909229092113215},&quot;rotate&quot;:0,&quot;skewX&quot;:0,&quot;scale&quot;:{&quot;x&quot;:1,&quot;y&quot;:1}},&quot;opacity&quot;:1,&quot;pathStyles&quot;:[{&quot;type&quot;:&quot;FILL&quot;,&quot;fillStyle&quot;:&quot;rgba(0, 148, 235, 1)&quot;}],&quot;text&quot;:{&quot;textData&quot;:{&quot;lineSpacing&quot;:&quot;normal&quot;,&quot;alignment&quot;:&quot;center&quot;,&quot;lines&quot;:[{&quot;runs&quot;:[{&quot;style&quot;:{&quot;fontFamily&quot;:&quot;Roboto&quot;,&quot;fontSize&quot;:14.020211254482678,&quot;color&quot;:&quot;rgba(0, 148, 235, 1)&quot;,&quot;fontWeight&quot;:&quot;normal&quot;,&quot;fontStyle&quot;:&quot;normal&quot;,&quot;decoration&quot;:&quot;none&quot;,&quot;script&quot;:&quot;none&quot;},&quot;range&quot;:[0,1]}],&quot;text&quot;:&quot;G2&quot;,&quot;baseStyle&quot;:{&quot;fontFamily&quot;:&quot;Roboto&quot;,&quot;fontSize&quot;:14.020211254482678,&quot;color&quot;:&quot;rgba(0, 148, 235, 1)&quot;,&quot;fontWeight&quot;:&quot;normal&quot;,&quot;fontStyle&quot;:&quot;normal&quot;,&quot;decoration&quot;:&quot;none&quot;,&quot;script&quot;:&quot;none&quot;}}],&quot;verticalAlign&quot;:&quot;TOP&quot;},&quot;size&quot;:{&quot;x&quot;:32.636196031957176,&quot;y&quot;:17},&quot;targetSize&quot;:{&quot;x&quot;:32.636196031957176,&quot;y&quot;:12.461997104037966},&quot;format&quot;:&quot;BETTER_TEXT&quot;,&quot;verticalAlign&quot;:&quot;TOP&quot;},&quot;isLocked&quot;:false,&quot;parent&quot;:{&quot;type&quot;:&quot;CHILD&quot;,&quot;parentId&quot;:&quot;3da6c50f-00ee-47fe-b53d-4f5e5c0687fa&quot;,&quot;order&quot;:&quot;2&quot;}},&quot;cf13c055-0640-4b5f-bf4d-d0fa0bcaf714&quot;:{&quot;type&quot;:&quot;FIGURE_OBJECT&quot;,&quot;id&quot;:&quot;cf13c055-0640-4b5f-bf4d-d0fa0bcaf714&quot;,&quot;relativeTransform&quot;:{&quot;translate&quot;:{&quot;x&quot;:148.12859272078305,&quot;y&quot;:-68.06403822125685},&quot;rotate&quot;:0,&quot;skewX&quot;:0,&quot;scale&quot;:{&quot;x&quot;:1,&quot;y&quot;:1}},&quot;opacity&quot;:1,&quot;pathStyles&quot;:[{&quot;type&quot;:&quot;FILL&quot;,&quot;fillStyle&quot;:&quot;rgba(58, 176, 39, 1)&quot;}],&quot;text&quot;:{&quot;textData&quot;:{&quot;lineSpacing&quot;:&quot;normal&quot;,&quot;alignment&quot;:&quot;center&quot;,&quot;lines&quot;:[{&quot;runs&quot;:[{&quot;style&quot;:{&quot;fontFamily&quot;:&quot;Roboto&quot;,&quot;fontSize&quot;:14.020211254482678,&quot;color&quot;:&quot;rgba(58, 176, 39, 1)&quot;,&quot;fontWeight&quot;:&quot;normal&quot;,&quot;fontStyle&quot;:&quot;normal&quot;,&quot;decoration&quot;:&quot;none&quot;,&quot;script&quot;:&quot;none&quot;},&quot;range&quot;:[0,0]}],&quot;text&quot;:&quot;M&quot;,&quot;baseStyle&quot;:{&quot;fontFamily&quot;:&quot;Roboto&quot;,&quot;fontSize&quot;:14.020211254482678,&quot;color&quot;:&quot;rgba(58, 176, 39, 1)&quot;,&quot;fontWeight&quot;:&quot;normal&quot;,&quot;fontStyle&quot;:&quot;normal&quot;,&quot;decoration&quot;:&quot;none&quot;,&quot;script&quot;:&quot;none&quot;}}],&quot;verticalAlign&quot;:&quot;TOP&quot;},&quot;size&quot;:{&quot;x&quot;:32.636196031957176,&quot;y&quot;:17},&quot;targetSize&quot;:{&quot;x&quot;:32.636196031957176,&quot;y&quot;:12.461997104037966},&quot;format&quot;:&quot;BETTER_TEXT&quot;,&quot;verticalAlign&quot;:&quot;TOP&quot;},&quot;isLocked&quot;:false,&quot;parent&quot;:{&quot;type&quot;:&quot;CHILD&quot;,&quot;parentId&quot;:&quot;3da6c50f-00ee-47fe-b53d-4f5e5c0687fa&quot;,&quot;order&quot;:&quot;3&quot;}},&quot;78d228b6-8cc2-4dab-a76b-207cf2d327f9&quot;:{&quot;type&quot;:&quot;FIGURE_OBJECT&quot;,&quot;id&quot;:&quot;78d228b6-8cc2-4dab-a76b-207cf2d327f9&quot;,&quot;relativeTransform&quot;:{&quot;translate&quot;:{&quot;x&quot;:153.44322955342255,&quot;y&quot;:-17.154203565340374},&quot;rotate&quot;:0.10193133546398914,&quot;skewX&quot;:0.006349094378443996,&quot;scale&quot;:{&quot;x&quot;:1,&quot;y&quot;:1}},&quot;opacity&quot;:1,&quot;path&quot;:{&quot;type&quot;:&quot;ARC&quot;,&quot;size&quot;:{&quot;x&quot;:68.28168557108353,&quot;y&quot;:70.41230513702958},&quot;startAngle&quot;:-2.2980626039276593,&quot;sweepAngle&quot;:0.36239768791536875,&quot;selectedObjectIds&quot;:[&quot;78d228b6-8cc2-4dab-a76b-207cf2d327f9&quot;]},&quot;pathStyles&quot;:[{&quot;type&quot;:&quot;FILL&quot;,&quot;fillStyle&quot;:&quot;rgba(0,0,0,0)&quot;},{&quot;type&quot;:&quot;STROKE&quot;,&quot;strokeStyle&quot;:&quot;rgba(49,126,194,1)&quot;,&quot;lineWidth&quot;:13.519489423965446,&quot;lineJoin&quot;:&quot;round&quot;}],&quot;isLocked&quot;:false,&quot;parent&quot;:{&quot;type&quot;:&quot;CHILD&quot;,&quot;parentId&quot;:&quot;3da6c50f-00ee-47fe-b53d-4f5e5c0687fa&quot;,&quot;order&quot;:&quot;5&quot;}},&quot;31939a4a-fddb-4791-ae78-e05e53ff13b1&quot;:{&quot;type&quot;:&quot;FIGURE_OBJECT&quot;,&quot;id&quot;:&quot;31939a4a-fddb-4791-ae78-e05e53ff13b1&quot;,&quot;relativeTransform&quot;:{&quot;translate&quot;:{&quot;x&quot;:153.44322955342255,&quot;y&quot;:-17.154203565340374},&quot;rotate&quot;:0.10193133546398914,&quot;skewX&quot;:0.006349094378443996,&quot;scale&quot;:{&quot;x&quot;:1,&quot;y&quot;:1}},&quot;opacity&quot;:1,&quot;path&quot;:{&quot;type&quot;:&quot;ARC&quot;,&quot;size&quot;:{&quot;x&quot;:68.28168557108353,&quot;y&quot;:70.41230513702958},&quot;startAngle&quot;:-1.9336040275609936,&quot;sweepAngle&quot;:0.4473514562790948,&quot;selectedObjectIds&quot;:[&quot;31939a4a-fddb-4791-ae78-e05e53ff13b1&quot;]},&quot;pathStyles&quot;:[{&quot;type&quot;:&quot;FILL&quot;,&quot;fillStyle&quot;:&quot;rgba(0,0,0,0)&quot;},{&quot;type&quot;:&quot;STROKE&quot;,&quot;strokeStyle&quot;:&quot;rgba(92,176,70,1)&quot;,&quot;lineWidth&quot;:13.519489423965446,&quot;lineJoin&quot;:&quot;round&quot;}],&quot;isLocked&quot;:false,&quot;parent&quot;:{&quot;type&quot;:&quot;CHILD&quot;,&quot;parentId&quot;:&quot;3da6c50f-00ee-47fe-b53d-4f5e5c0687fa&quot;,&quot;order&quot;:&quot;6&quot;}},&quot;580989fc-7023-466d-bf64-66131333619e&quot;:{&quot;type&quot;:&quot;FIGURE_OBJECT&quot;,&quot;id&quot;:&quot;580989fc-7023-466d-bf64-66131333619e&quot;,&quot;relativeTransform&quot;:{&quot;translate&quot;:{&quot;x&quot;:153.4431582415462,&quot;y&quot;:-17.154293342337787},&quot;rotate&quot;:0.10193133546398914,&quot;skewX&quot;:0.006349094378443996,&quot;scale&quot;:{&quot;x&quot;:1,&quot;y&quot;:1}},&quot;opacity&quot;:1,&quot;path&quot;:{&quot;type&quot;:&quot;ARC&quot;,&quot;size&quot;:{&quot;x&quot;:68.28168557108353,&quot;y&quot;:70.41230513702958},&quot;startAngle&quot;:-1.5042281630190728,&quot;sweepAngle&quot;:4.3526693608368845,&quot;selectedObjectIds&quot;:[&quot;580989fc-7023-466d-bf64-66131333619e&quot;]},&quot;pathStyles&quot;:[{&quot;type&quot;:&quot;FILL&quot;,&quot;fillStyle&quot;:&quot;rgba(0,0,0,0)&quot;},{&quot;type&quot;:&quot;STROKE&quot;,&quot;strokeStyle&quot;:&quot;rgba(112,112,113,1)&quot;,&quot;lineWidth&quot;:13.519489423965446,&quot;lineJoin&quot;:&quot;round&quot;}],&quot;isLocked&quot;:false,&quot;parent&quot;:{&quot;type&quot;:&quot;CHILD&quot;,&quot;parentId&quot;:&quot;3da6c50f-00ee-47fe-b53d-4f5e5c0687fa&quot;,&quot;order&quot;:&quot;7&quot;}},&quot;4316ca11-e9c3-43e3-8679-39b83b5d6e1a&quot;:{&quot;type&quot;:&quot;FIGURE_OBJECT&quot;,&quot;id&quot;:&quot;4316ca11-e9c3-43e3-8679-39b83b5d6e1a&quot;,&quot;relativeTransform&quot;:{&quot;translate&quot;:{&quot;x&quot;:153.44322955342255,&quot;y&quot;:-17.154203565340374},&quot;rotate&quot;:0.10193133546398914,&quot;skewX&quot;:0.006349094378443996,&quot;scale&quot;:{&quot;x&quot;:1,&quot;y&quot;:1}},&quot;opacity&quot;:1,&quot;path&quot;:{&quot;type&quot;:&quot;ARC&quot;,&quot;size&quot;:{&quot;x&quot;:68.28168557108353,&quot;y&quot;:70.41230513702958},&quot;startAngle&quot;:2.827221513550558,&quot;sweepAngle&quot;:1.1880818765329604,&quot;selectedObjectIds&quot;:[&quot;4316ca11-e9c3-43e3-8679-39b83b5d6e1a&quot;]},&quot;pathStyles&quot;:[{&quot;type&quot;:&quot;FILL&quot;,&quot;fillStyle&quot;:&quot;rgba(0,0,0,0)&quot;},{&quot;type&quot;:&quot;STROKE&quot;,&quot;strokeStyle&quot;:&quot;rgba(136,50,104,1)&quot;,&quot;lineWidth&quot;:13.519489423965446,&quot;lineJoin&quot;:&quot;round&quot;}],&quot;isLocked&quot;:false,&quot;parent&quot;:{&quot;type&quot;:&quot;CHILD&quot;,&quot;parentId&quot;:&quot;3da6c50f-00ee-47fe-b53d-4f5e5c0687fa&quot;,&quot;order&quot;:&quot;8&quot;}},&quot;69aebdb6-f4e9-4437-b37f-775739610b00&quot;:{&quot;id&quot;:&quot;69aebdb6-f4e9-4437-b37f-775739610b00&quot;,&quot;type&quot;:&quot;FIGURE_OBJECT&quot;,&quot;relativeTransform&quot;:{&quot;translate&quot;:{&quot;x&quot;:-443.2351985063866,&quot;y&quot;:-81.18651718854316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rgba(90,170,70,1)&quot;,&quot;fontWeight&quot;:&quot;bold&quot;,&quot;fontStyle&quot;:&quot;normal&quot;,&quot;decoration&quot;:&quot;none&quot;,&quot;script&quot;:&quot;none&quot;},&quot;range&quot;:[0,8]}],&quot;text&quot;:&quot;Children/&quot;,&quot;baseStyle&quot;:{&quot;fontFamily&quot;:&quot;Roboto&quot;,&quot;fontSize&quot;:16,&quot;color&quot;:&quot;rgba(90,170,70,1)&quot;,&quot;fontWeight&quot;:&quot;bold&quot;,&quot;fontStyle&quot;:&quot;normal&quot;,&quot;decoration&quot;:&quot;none&quot;,&quot;script&quot;:&quot;none&quot;}},{&quot;runs&quot;:[{&quot;style&quot;:{&quot;fontFamily&quot;:&quot;Roboto&quot;,&quot;fontSize&quot;:16,&quot;color&quot;:&quot;rgba(90,170,70,1)&quot;,&quot;fontWeight&quot;:&quot;bold&quot;,&quot;fontStyle&quot;:&quot;normal&quot;,&quot;decoration&quot;:&quot;none&quot;,&quot;script&quot;:&quot;none&quot;},&quot;range&quot;:[0,10]}],&quot;text&quot;:&quot;Adolescents&quot;,&quot;baseStyle&quot;:{&quot;fontFamily&quot;:&quot;Roboto&quot;,&quot;fontSize&quot;:16,&quot;color&quot;:&quot;rgba(90,170,70,1)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78.74754843250048,&quot;y&quot;:37.08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7&quot;}},&quot;36481d81-0923-4573-9b9f-6cefe37723a3&quot;:{&quot;id&quot;:&quot;36481d81-0923-4573-9b9f-6cefe37723a3&quot;,&quot;type&quot;:&quot;FIGURE_OBJECT&quot;,&quot;relativeTransform&quot;:{&quot;translate&quot;:{&quot;x&quot;:-444.3857251456066,&quot;y&quot;:91.17562115739015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rgba(58,104,174,1)&quot;,&quot;fontWeight&quot;:&quot;bold&quot;,&quot;fontStyle&quot;:&quot;normal&quot;,&quot;decoration&quot;:&quot;none&quot;,&quot;script&quot;:&quot;none&quot;},&quot;range&quot;:[0,5]}],&quot;text&quot;:&quot;Adults&quot;,&quot;baseStyle&quot;:{&quot;fontFamily&quot;:&quot;Roboto&quot;,&quot;fontSize&quot;:16,&quot;color&quot;:&quot;rgba(58,104,174,1)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8&quot;}},&quot;198db550-f062-4d8d-9e84-de88744e2db8&quot;:{&quot;id&quot;:&quot;198db550-f062-4d8d-9e84-de88744e2db8&quot;,&quot;name&quot;:&quot;Gender (female)&quot;,&quot;type&quot;:&quot;FIGURE_OBJECT&quot;,&quot;relativeTransform&quot;:{&quot;translate&quot;:{&quot;x&quot;:-311.1311846011618,&quot;y&quot;:-270.6063403810175},&quot;rotate&quot;:0,&quot;skewX&quot;:0,&quot;scale&quot;:{&quot;x&quot;:0.54,&quot;y&quot;:0.49751824817518253}},&quot;image&quot;:{&quot;url&quot;:&quot;https://icons.biorender.com/biorender/5f6d118dd528430028ce6388/gender-female-1.png&quot;,&quot;fallbackUrl&quot;:&quot;https://res.cloudinary.com/dlcjuc3ej/image/upload/v1600983429/e3ly2wuqm37i8vuya7sw.svg#/keystone/api/icons/5f6d118dd528430028ce6388/gender-female-1.svg&quot;,&quot;isPremium&quot;:false,&quot;isPacked&quot;:true,&quot;size&quot;:{&quot;x&quot;:50,&quot;y&quot;:96.47887323943661}},&quot;source&quot;:{&quot;id&quot;:&quot;5c520aa91b95ce1500de7c72&quot;,&quot;type&quot;:&quot;ASSETS&quot;},&quot;parent&quot;:{&quot;type&quot;:&quot;CHILD&quot;,&quot;parentId&quot;:&quot;9d2cec31-b4f0-4c75-a000-d9d01a1e3b94&quot;,&quot;order&quot;:&quot;5&quot;}},&quot;3c7b87d1-10fe-474e-a3c6-da9078191f7e&quot;:{&quot;type&quot;:&quot;FIGURE_OBJECT&quot;,&quot;id&quot;:&quot;3c7b87d1-10fe-474e-a3c6-da9078191f7e&quot;,&quot;parent&quot;:{&quot;type&quot;:&quot;CHILD&quot;,&quot;parentId&quot;:&quot;b6704bcf-c0ab-4137-963a-6d6ae49d9aff&quot;,&quot;order&quot;:&quot;98&quot;},&quot;relativeTransform&quot;:{&quot;translate&quot;:{&quot;x&quot;:-123.52181987207518,&quot;y&quot;:-7.753647799234756},&quot;rotate&quot;:0,&quot;skewX&quot;:0,&quot;scale&quot;:{&quot;x&quot;:1,&quot;y&quot;:1}}},&quot;1f7e082d-c9bd-4cc6-9bb1-ec39f6adcb31&quot;:{&quot;id&quot;:&quot;1f7e082d-c9bd-4cc6-9bb1-ec39f6adcb31&quot;,&quot;name&quot;:&quot;Gender (female)&quot;,&quot;type&quot;:&quot;FIGURE_OBJECT&quot;,&quot;relativeTransform&quot;:{&quot;translate&quot;:{&quot;x&quot;:-301.1311846011618,&quot;y&quot;:-260.6063403810175},&quot;rotate&quot;:0,&quot;skewX&quot;:0,&quot;scale&quot;:{&quot;x&quot;:0.54,&quot;y&quot;:0.49751824817518253}},&quot;image&quot;:{&quot;url&quot;:&quot;https://icons.biorender.com/biorender/5f6d118dd528430028ce6394/gender-female-1.png&quot;,&quot;fallbackUrl&quot;:&quot;https://res.cloudinary.com/dlcjuc3ej/image/upload/v1600983429/n0q7ahplrvzadyxdytf0.svg#/keystone/api/icons/5f6d118dd528430028ce6394/gender-female-1.svg&quot;,&quot;isPremium&quot;:false,&quot;isPacked&quot;:true,&quot;size&quot;:{&quot;x&quot;:50,&quot;y&quot;:96.47887323943661}},&quot;source&quot;:{&quot;id&quot;:&quot;5c520aa91b95ce1500de7c72&quot;,&quot;type&quot;:&quot;ASSETS&quot;},&quot;parent&quot;:{&quot;type&quot;:&quot;CHILD&quot;,&quot;parentId&quot;:&quot;9d2cec31-b4f0-4c75-a000-d9d01a1e3b94&quot;,&quot;order&quot;:&quot;7&quot;}},&quot;562bb7c6-6de1-43b2-92bb-d37162f9c740&quot;:{&quot;id&quot;:&quot;562bb7c6-6de1-43b2-92bb-d37162f9c740&quot;,&quot;name&quot;:&quot;Gender (female)&quot;,&quot;type&quot;:&quot;FIGURE_OBJECT&quot;,&quot;relativeTransform&quot;:{&quot;translate&quot;:{&quot;x&quot;:-288.73332554674613,&quot;y&quot;:-274.20378997959017},&quot;rotate&quot;:0,&quot;skewX&quot;:0,&quot;scale&quot;:{&quot;x&quot;:0.54,&quot;y&quot;:0.49751824817518253}},&quot;image&quot;:{&quot;url&quot;:&quot;https://icons.biorender.com/biorender/5f6d118dd528430028ce63a0/gender-female-1.png&quot;,&quot;fallbackUrl&quot;:&quot;https://res.cloudinary.com/dlcjuc3ej/image/upload/v1600983429/tdr10uuyp9djod8yomdt.svg#/keystone/api/icons/5f6d118dd528430028ce63a0/gender-female-1.svg&quot;,&quot;isPremium&quot;:false,&quot;isPacked&quot;:true,&quot;size&quot;:{&quot;x&quot;:50,&quot;y&quot;:96.47887323943661}},&quot;source&quot;:{&quot;id&quot;:&quot;5c520aa91b95ce1500de7c72&quot;,&quot;type&quot;:&quot;ASSETS&quot;},&quot;parent&quot;:{&quot;type&quot;:&quot;CHILD&quot;,&quot;parentId&quot;:&quot;9d2cec31-b4f0-4c75-a000-d9d01a1e3b94&quot;,&quot;order&quot;:&quot;2&quot;}},&quot;048c1494-c000-4a27-bb94-73fb58965535&quot;:{&quot;id&quot;:&quot;048c1494-c000-4a27-bb94-73fb58965535&quot;,&quot;name&quot;:&quot;Pill bottle&quot;,&quot;type&quot;:&quot;FIGURE_OBJECT&quot;,&quot;relativeTransform&quot;:{&quot;translate&quot;:{&quot;x&quot;:545.1569146224624,&quot;y&quot;:12.091840761018668},&quot;rotate&quot;:0,&quot;skewX&quot;:0,&quot;scale&quot;:{&quot;x&quot;:0.5992587291058028,&quot;y&quot;:0.5667316597627439}},&quot;image&quot;:{&quot;url&quot;:&quot;https://icons.biorender.com/biorender/608c5b9cf4c35b0027d51a9b/20210430193501/image/pill-bottle-1.png&quot;,&quot;fallbackUrl&quot;:&quot;https://res.cloudinary.com/dlcjuc3ej/image/upload/v1619811301/leqihy4hukxsvh8gjabm.svg#/keystone/api/icons/608c5b9cf4c35b0027d51a9b/20210430193501/image/pill-bottle-1.svg&quot;,&quot;isPremium&quot;:false,&quot;isPacked&quot;:true,&quot;size&quot;:{&quot;x&quot;:100,&quot;y&quot;:100}},&quot;source&quot;:{&quot;id&quot;:&quot;608c5b9cf4c35b0027d51a9b&quot;,&quot;type&quot;:&quot;ASSETS&quot;},&quot;parent&quot;:{&quot;type&quot;:&quot;CHILD&quot;,&quot;parentId&quot;:&quot;aded6dd6-ae10-4eb2-80b6-c77e6bf259df&quot;,&quot;order&quot;:&quot;2&quot;}},&quot;82670c44-9cc0-47bc-8676-366f2d11aa2f&quot;:{&quot;type&quot;:&quot;FIGURE_OBJECT&quot;,&quot;id&quot;:&quot;82670c44-9cc0-47bc-8676-366f2d11aa2f&quot;,&quot;parent&quot;:{&quot;type&quot;:&quot;CROP&quot;,&quot;parentId&quot;:&quot;048c1494-c000-4a27-bb94-73fb58965535&quot;,&quot;order&quot;:&quot;5&quot;},&quot;relativeTransform&quot;:{&quot;translate&quot;:{&quot;x&quot;:-19.782337737474563,&quot;y&quot;:0},&quot;rotate&quot;:0,&quot;skewX&quot;:0,&quot;scale&quot;:{&quot;x&quot;:30.217662262525437,&quot;y&quot;:50}},&quot;path&quot;:{&quot;type&quot;:&quot;RECT&quot;,&quot;size&quot;:{&quot;x&quot;:2,&quot;y&quot;:2}},&quot;pathStyles&quot;:[{&quot;type&quot;:&quot;FILL&quot;,&quot;fillStyle&quot;:&quot;#fff&quot;}],&quot;isFrozen&quot;:true},&quot;af58dbfb-8d15-44d2-b8d8-1cf9653b57bd&quot;:{&quot;id&quot;:&quot;af58dbfb-8d15-44d2-b8d8-1cf9653b57bd&quot;,&quot;type&quot;:&quot;FIGURE_OBJECT&quot;,&quot;relativeTransform&quot;:{&quot;translate&quot;:{&quot;x&quot;:-34.45593062221289,&quot;y&quot;:-12.686187497714158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8]}],&quot;text&quot;:&quot;Blood cytokine and 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,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5]}],&quot;text&quot;:&quot;miRNA biomarkers&quot;}],&quot;verticalAlign&quot;:&quot;TOP&quot;,&quot;_lastCaretLocation&quot;:{&quot;lineIndex&quot;:1,&quot;runIndex&quot;:0,&quot;charIndex&quot;:12}},&quot;format&quot;:&quot;BETTER_TEXT&quot;,&quot;size&quot;:{&quot;x&quot;:143.90181147531814,&quot;y&quot;:34.57333333333333},&quot;targetSize&quot;:{&quot;x&quot;:143.90181147531814,&quot;y&quot;:24.24},&quot;verticalAlign&quot;:&quot;TOP&quot;},&quot;parent&quot;:{&quot;type&quot;:&quot;CHILD&quot;,&quot;parentId&quot;:&quot;2b989d49-4039-42b8-aade-1c99daac4f5d&quot;,&quot;order&quot;:&quot;5&quot;}},&quot;d2c94ff0-71b1-4c2a-8482-b4dcb628a1e2&quot;:{&quot;id&quot;:&quot;d2c94ff0-71b1-4c2a-8482-b4dcb628a1e2&quot;,&quot;name&quot;:&quot;Gender (female)&quot;,&quot;type&quot;:&quot;FIGURE_OBJECT&quot;,&quot;relativeTransform&quot;:{&quot;translate&quot;:{&quot;x&quot;:-398.9852583623001,&quot;y&quot;:-151.80645783927275},&quot;rotate&quot;:0,&quot;skewX&quot;:0,&quot;scale&quot;:{&quot;x&quot;:0.64,&quot;y&quot;:0.6399999999999995}},&quot;image&quot;:{&quot;url&quot;:&quot;https://icons.biorender.com/biorender/5f6d118dd528430028ce638d/gender-female-1.png&quot;,&quot;fallbackUrl&quot;:&quot;https://res.cloudinary.com/dlcjuc3ej/image/upload/v1600983429/rhphumxbozzyyxrfdz0j.svg#/keystone/api/icons/5f6d118dd528430028ce638d/gender-female-1.svg&quot;,&quot;isPremium&quot;:false,&quot;isPacked&quot;:true,&quot;size&quot;:{&quot;x&quot;:50,&quot;y&quot;:96.47887323943661}},&quot;source&quot;:{&quot;id&quot;:&quot;5c520aa91b95ce1500de7c72&quot;,&quot;type&quot;:&quot;ASSETS&quot;},&quot;parent&quot;:{&quot;type&quot;:&quot;CHILD&quot;,&quot;parentId&quot;:&quot;b6704bcf-c0ab-4137-963a-6d6ae49d9aff&quot;,&quot;order&quot;:&quot;999999999999999&quot;}},&quot;a1ac3c37-599d-45e3-bc0f-2a15d7f1c97c&quot;:{&quot;id&quot;:&quot;a1ac3c37-599d-45e3-bc0f-2a15d7f1c97c&quot;,&quot;name&quot;:&quot;Gender (female)&quot;,&quot;type&quot;:&quot;FIGURE_OBJECT&quot;,&quot;relativeTransform&quot;:{&quot;translate&quot;:{&quot;x&quot;:-419.28335559691203,&quot;y&quot;:-157.71647122018265},&quot;rotate&quot;:0,&quot;skewX&quot;:0,&quot;scale&quot;:{&quot;x&quot;:0.64,&quot;y&quot;:0.6399999999999995}},&quot;image&quot;:{&quot;url&quot;:&quot;https://icons.biorender.com/biorender/5f6d118dd528430028ce6398/gender-female-1.png&quot;,&quot;fallbackUrl&quot;:&quot;https://res.cloudinary.com/dlcjuc3ej/image/upload/v1600983429/wdwtvcrubg6ipzbrpghs.svg#/keystone/api/icons/5f6d118dd528430028ce6398/gender-female-1.svg&quot;,&quot;isPremium&quot;:false,&quot;isPacked&quot;:true,&quot;size&quot;:{&quot;x&quot;:50,&quot;y&quot;:96.47887323943661}},&quot;source&quot;:{&quot;id&quot;:&quot;5c520aa91b95ce1500de7c72&quot;,&quot;type&quot;:&quot;ASSETS&quot;},&quot;parent&quot;:{&quot;type&quot;:&quot;CHILD&quot;,&quot;parentId&quot;:&quot;b6704bcf-c0ab-4137-963a-6d6ae49d9aff&quot;,&quot;order&quot;:&quot;9999999999999995&quot;}},&quot;a786223b-a15f-4358-844c-25fa0f4f5cb7&quot;:{&quot;id&quot;:&quot;a786223b-a15f-4358-844c-25fa0f4f5cb7&quot;,&quot;type&quot;:&quot;FIGURE_OBJECT&quot;,&quot;relativeTransform&quot;:{&quot;translate&quot;:{&quot;x&quot;:-443.24792256293057,&quot;y&quot;:-314.0431598804071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bold&quot;,&quot;fontStyle&quot;:&quot;normal&quot;,&quot;decoration&quot;:&quot;none&quot;,&quot;script&quot;:&quot;none&quot;},&quot;range&quot;:[0,19]}],&quot;text&quot;:&quot;FASD Patient Cohorts&quot;,&quot;baseStyle&quot;:{&quot;fontFamily&quot;:&quot;Roboto&quot;,&quot;fontSize&quot;:16,&quot;color&quot;:&quot;black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998&quot;}},&quot;9d2cec31-b4f0-4c75-a000-d9d01a1e3b94&quot;:{&quot;type&quot;:&quot;FIGURE_OBJECT&quot;,&quot;id&quot;:&quot;9d2cec31-b4f0-4c75-a000-d9d01a1e3b94&quot;,&quot;parent&quot;:{&quot;type&quot;:&quot;CHILD&quot;,&quot;parentId&quot;:&quot;b6704bcf-c0ab-4137-963a-6d6ae49d9aff&quot;,&quot;order&quot;:&quot;999999999999993&quot;},&quot;relativeTransform&quot;:{&quot;translate&quot;:{&quot;x&quot;:-109.94566489279904,&quot;y&quot;:-0.9999999999999996},&quot;rotate&quot;:0,&quot;skewX&quot;:0,&quot;scale&quot;:{&quot;x&quot;:1,&quot;y&quot;:1}}},&quot;b32dfe24-c1e0-4bd4-9124-a70d35fb022e&quot;:{&quot;type&quot;:&quot;FIGURE_OBJECT&quot;,&quot;id&quot;:&quot;b32dfe24-c1e0-4bd4-9124-a70d35fb022e&quot;,&quot;relativeTransform&quot;:{&quot;translate&quot;:{&quot;x&quot;:-344.93585242137226,&quot;y&quot;:-105.30686886708298},&quot;rotate&quot;:0,&quot;skewX&quot;:0,&quot;scale&quot;:{&quot;x&quot;:1,&quot;y&quot;:1}},&quot;opacity&quot;:1,&quot;path&quot;:{&quot;type&quot;:&quot;ARROW&quot;,&quot;size&quot;:{&quot;x&quot;:39.56467400618999,&quot;y&quot;:33.570026761819804},&quot;wingsOffsetRight&quot;:23.01070440153046,&quot;bodyHeightRatio&quot;:0.357142853253783,&quot;selectedObjectIds&quot;:[&quot;b32dfe24-c1e0-4bd4-9124-a70d35fb022e&quot;]},&quot;isLocked&quot;:false,&quot;pathStyles&quot;:[{&quot;type&quot;:&quot;FILL&quot;,&quot;fillStyle&quot;:&quot;rgba(238,244,251,1)&quot;},{&quot;type&quot;:&quot;STROKE&quot;,&quot;strokeStyle&quot;:&quot;rgb(149, 170, 211)&quot;,&quot;lineWidth&quot;:2,&quot;lineJoin&quot;:&quot;round&quot;}],&quot;parent&quot;:{&quot;type&quot;:&quot;CHILD&quot;,&quot;parentId&quot;:&quot;b6704bcf-c0ab-4137-963a-6d6ae49d9aff&quot;,&quot;order&quot;:&quot;9999999999999999&quot;}},&quot;78497ba4-30b1-4346-a42b-a3473f8eaa20&quot;:{&quot;id&quot;:&quot;78497ba4-30b1-4346-a42b-a3473f8eaa20&quot;,&quot;type&quot;:&quot;FIGURE_OBJECT&quot;,&quot;relativeTransform&quot;:{&quot;translate&quot;:{&quot;x&quot;:-139.0986932194242,&quot;y&quot;:-210.61120262461208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39]}],&quot;text&quot;:&quot;Laboratory and survey health assessments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09.0560745181357,&quot;y&quot;:51.14666666666666},&quot;targetSize&quot;:{&quot;x&quot;:109.0560745181357,&quot;y&quot;:24.24},&quot;verticalAlign&quot;:&quot;TOP&quot;},&quot;parent&quot;:{&quot;type&quot;:&quot;CHILD&quot;,&quot;parentId&quot;:&quot;fef0dcd7-0e3e-4b8a-9cc3-ad79d2087ab2&quot;,&quot;order&quot;:&quot;5&quot;}},&quot;5edb45af-b776-40c3-8038-06ec0e8327fb&quot;:{&quot;id&quot;:&quot;5edb45af-b776-40c3-8038-06ec0e8327fb&quot;,&quot;type&quot;:&quot;FIGURE_OBJECT&quot;,&quot;relativeTransform&quot;:{&quot;translate&quot;:{&quot;x&quot;:-238.6846610678699,&quot;y&quot;:-115.72057612736845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2]}],&quot;text&quot;:&quot;Telemedicine 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,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20]}],&quot;text&quot;:&quot;diagnosis and support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04.87458608327391,&quot;y&quot;:51.14666666666666},&quot;targetSize&quot;:{&quot;x&quot;:104.87458608327391,&quot;y&quot;:24.24},&quot;verticalAlign&quot;:&quot;TOP&quot;},&quot;parent&quot;:{&quot;type&quot;:&quot;CHILD&quot;,&quot;parentId&quot;:&quot;51a80ab6-15a9-41d8-9e96-3909844bba98&quot;,&quot;order&quot;:&quot;5&quot;}},&quot;6d699fb6-1bb0-4fe5-93db-c6fcbc8bf5ab&quot;:{&quot;type&quot;:&quot;FIGURE_OBJECT&quot;,&quot;id&quot;:&quot;6d699fb6-1bb0-4fe5-93db-c6fcbc8bf5ab&quot;,&quot;parent&quot;:{&quot;type&quot;:&quot;CHILD&quot;,&quot;parentId&quot;:&quot;034c4070-b674-4a93-b44f-43b3821ae349&quot;,&quot;order&quot;:&quot;2&quot;},&quot;relativeTransform&quot;:{&quot;translate&quot;:{&quot;x&quot;:-0.23233106033458295,&quot;y&quot;:9.756805807622506},&quot;rotate&quot;:0,&quot;skewX&quot;:0,&quot;scale&quot;:{&quot;x&quot;:1,&quot;y&quot;:1}}},&quot;4b801001-9180-4d8e-8c49-80850c057dee&quot;:{&quot;id&quot;:&quot;4b801001-9180-4d8e-8c49-80850c057dee&quot;,&quot;name&quot;:&quot;Cell death (apoptosis 1)&quot;,&quot;type&quot;:&quot;FIGURE_OBJECT&quot;,&quot;relativeTransform&quot;:{&quot;translate&quot;:{&quot;x&quot;:518.9688280768712,&quot;y&quot;:-253.82746583555073},&quot;rotate&quot;:0,&quot;skewX&quot;:0,&quot;scale&quot;:{&quot;x&quot;:0.5619920420798513,&quot;y&quot;:0.5838561461126565}},&quot;image&quot;:{&quot;url&quot;:&quot;https://icons.biorender.com/biorender/5be319486f3d0b12005a9c47/cell-death-apoptosis-1.png&quot;,&quot;fallbackUrl&quot;:&quot;https://res.cloudinary.com/dlcjuc3ej/image/upload/v1541609796/t9qyzzpvbjtrlsifx9wp.svg#/keystone/api/icons/5be319486f3d0b12005a9c47/cell-death-apoptosis-1.svg&quot;,&quot;isPremium&quot;:false,&quot;isPacked&quot;:true,&quot;size&quot;:{&quot;x&quot;:100,&quot;y&quot;:100}},&quot;source&quot;:{&quot;id&quot;:&quot;5be3181c6f3d0b12005a9c39&quot;,&quot;type&quot;:&quot;ASSETS&quot;},&quot;parent&quot;:{&quot;type&quot;:&quot;CHILD&quot;,&quot;parentId&quot;:&quot;b6704bcf-c0ab-4137-963a-6d6ae49d9aff&quot;,&quot;order&quot;:&quot;99999999999999999&quot;}},&quot;dc654ec0-933a-40ed-bc46-85d10a367e19&quot;:{&quot;id&quot;:&quot;dc654ec0-933a-40ed-bc46-85d10a367e19&quot;,&quot;name&quot;:&quot;Spheroidal cell&quot;,&quot;type&quot;:&quot;FIGURE_OBJECT&quot;,&quot;relativeTransform&quot;:{&quot;translate&quot;:{&quot;x&quot;:420.9154234136645,&quot;y&quot;:-89.00550948338942},&quot;rotate&quot;:0,&quot;skewX&quot;:0,&quot;scale&quot;:{&quot;x&quot;:0.4657473845236752,&quot;y&quot;:0.4657473845236752}},&quot;image&quot;:{&quot;url&quot;:&quot;https://icons.biorender.com/biorender/5f35964d8d485800287e5088/spheroidal-cell.png&quot;,&quot;fallbackUrl&quot;:&quot;https://res.cloudinary.com/dlcjuc3ej/image/upload/v1597347396/sxlgoey3nfd1xrehxyfp.svg#/keystone/api/icons/5f35964d8d485800287e5088/spheroidal-cell.svg&quot;,&quot;isPremium&quot;:false,&quot;isPacked&quot;:true,&quot;size&quot;:{&quot;x&quot;:100,&quot;y&quot;:98.08917197452229}},&quot;source&quot;:{&quot;id&quot;:&quot;5f32bc680be41f0028c4b1b3&quot;,&quot;type&quot;:&quot;ASSETS&quot;},&quot;parent&quot;:{&quot;type&quot;:&quot;CHILD&quot;,&quot;parentId&quot;:&quot;4e3bdea9-ca1a-453d-95b4-5d1f9dceecaf&quot;,&quot;order&quot;:&quot;2&quot;}},&quot;942f1b2c-d073-4590-9ed2-2b19602a0ca2&quot;:{&quot;type&quot;:&quot;FIGURE_OBJECT&quot;,&quot;id&quot;:&quot;942f1b2c-d073-4590-9ed2-2b19602a0ca2&quot;,&quot;relativeTransform&quot;:{&quot;translate&quot;:{&quot;x&quot;:262.5793271277975,&quot;y&quot;:-94.87729593484873},&quot;rotate&quot;:0},&quot;opacity&quot;:1,&quot;path&quot;:{&quot;type&quot;:&quot;STAR_POLY&quot;,&quot;size&quot;:{&quot;x&quot;:9.231304469336635,&quot;y&quot;:9.231304469336658},&quot;startAngle&quot;:-1.5707963267948966,&quot;corners&quot;:6,&quot;cornerRounding&quot;:{&quot;type&quot;:&quot;ARC_LENGTH&quot;,&quot;global&quot;:0}},&quot;pathStyles&quot;:[{&quot;type&quot;:&quot;FILL&quot;,&quot;fillStyle&quot;:&quot;rgba(49,126,194,1)&quot;},{&quot;type&quot;:&quot;STROKE&quot;,&quot;strokeStyle&quot;:&quot;#95AAD3&quot;,&quot;lineWidth&quot;:1.7110271676796236,&quot;lineJoin&quot;:&quot;round&quot;}],&quot;isLocked&quot;:false,&quot;parent&quot;:{&quot;type&quot;:&quot;CHILD&quot;,&quot;parentId&quot;:&quot;9f4548fd-b7f0-48b2-ab1a-fb74cd8ee3dd&quot;,&quot;order&quot;:&quot;1&quot;}},&quot;c73dd885-549c-4c44-99e0-50a72990ada9&quot;:{&quot;type&quot;:&quot;FIGURE_OBJECT&quot;,&quot;id&quot;:&quot;c73dd885-549c-4c44-99e0-50a72990ada9&quot;,&quot;relativeTransform&quot;:{&quot;translate&quot;:{&quot;x&quot;:271.13446296619566,&quot;y&quot;:-71.96235314414919},&quot;rotate&quot;:0},&quot;opacity&quot;:1,&quot;path&quot;:{&quot;type&quot;:&quot;STAR_POLY&quot;,&quot;size&quot;:{&quot;x&quot;:9.231304469336635,&quot;y&quot;:9.231304469336658},&quot;startAngle&quot;:-1.5707963267948966,&quot;corners&quot;:6,&quot;cornerRounding&quot;:{&quot;type&quot;:&quot;ARC_LENGTH&quot;,&quot;global&quot;:0}},&quot;pathStyles&quot;:[{&quot;type&quot;:&quot;FILL&quot;,&quot;fillStyle&quot;:&quot;#EEF4FB&quot;},{&quot;type&quot;:&quot;STROKE&quot;,&quot;strokeStyle&quot;:&quot;#95AAD3&quot;,&quot;lineWidth&quot;:1.7110271676796236,&quot;lineJoin&quot;:&quot;round&quot;}],&quot;isLocked&quot;:false,&quot;parent&quot;:{&quot;type&quot;:&quot;CHILD&quot;,&quot;parentId&quot;:&quot;9f4548fd-b7f0-48b2-ab1a-fb74cd8ee3dd&quot;,&quot;order&quot;:&quot;2&quot;}},&quot;d076cc46-2628-4ce1-8637-b463baf7918c&quot;:{&quot;type&quot;:&quot;FIGURE_OBJECT&quot;,&quot;id&quot;:&quot;d076cc46-2628-4ce1-8637-b463baf7918c&quot;,&quot;relativeTransform&quot;:{&quot;translate&quot;:{&quot;x&quot;:0,&quot;y&quot;:-8.555135838398119},&quot;rotate&quot;:0},&quot;opacity&quot;:1,&quot;path&quot;:{&quot;type&quot;:&quot;POLY_LINE&quot;,&quot;points&quot;:[{&quot;x&quot;:256.93797439653616,&quot;y&quot;:-77.95323774106492},{&quot;x&quot;:277.37073995236074,&quot;y&quot;:-73.48559992250253},{&quot;x&quot;:290.78609078410386,&quot;y&quot;:-57.439227809205754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1.7110271676796236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9f4548fd-b7f0-48b2-ab1a-fb74cd8ee3dd&quot;,&quot;order&quot;:&quot;3&quot;}},&quot;00233f0a-5d16-4b61-8c24-dcb50a27d6a2&quot;:{&quot;type&quot;:&quot;FIGURE_OBJECT&quot;,&quot;id&quot;:&quot;00233f0a-5d16-4b61-8c24-dcb50a27d6a2&quot;,&quot;relativeTransform&quot;:{&quot;translate&quot;:{&quot;x&quot;:290.27324053580736,&quot;y&quot;:-90.77449394847692},&quot;rotate&quot;:0},&quot;opacity&quot;:1,&quot;path&quot;:{&quot;type&quot;:&quot;TRIANGLE&quot;,&quot;size&quot;:{&quot;x&quot;:7.17990347615064,&quot;y&quot;:9.23130446933661},&quot;cornerRounding&quot;:{&quot;type&quot;:&quot;ARC_LENGTH&quot;,&quot;global&quot;:0}},&quot;pathStyles&quot;:[{&quot;type&quot;:&quot;FILL&quot;,&quot;fillStyle&quot;:&quot;#EEF4FB&quot;},{&quot;type&quot;:&quot;STROKE&quot;,&quot;strokeStyle&quot;:&quot;#95AAD3&quot;,&quot;lineWidth&quot;:1.7110271676796236,&quot;lineJoin&quot;:&quot;round&quot;}],&quot;isLocked&quot;:false,&quot;parent&quot;:{&quot;type&quot;:&quot;CHILD&quot;,&quot;parentId&quot;:&quot;9f4548fd-b7f0-48b2-ab1a-fb74cd8ee3dd&quot;,&quot;order&quot;:&quot;5&quot;}},&quot;785af1e7-af19-4cd9-8662-fb4f57b249b0&quot;:{&quot;type&quot;:&quot;FIGURE_OBJECT&quot;,&quot;id&quot;:&quot;785af1e7-af19-4cd9-8662-fb4f57b249b0&quot;,&quot;relativeTransform&quot;:{&quot;translate&quot;:{&quot;x&quot;:260.5276735253375,&quot;y&quot;:-68.5499506199361},&quot;rotate&quot;:0},&quot;opacity&quot;:1,&quot;path&quot;:{&quot;type&quot;:&quot;TRIANGLE&quot;,&quot;size&quot;:{&quot;x&quot;:7.17990347615064,&quot;y&quot;:9.23130446933661},&quot;cornerRounding&quot;:{&quot;type&quot;:&quot;ARC_LENGTH&quot;,&quot;global&quot;:0}},&quot;pathStyles&quot;:[{&quot;type&quot;:&quot;FILL&quot;,&quot;fillStyle&quot;:&quot;rgba(49,126,194,1)&quot;},{&quot;type&quot;:&quot;STROKE&quot;,&quot;strokeStyle&quot;:&quot;#95AAD3&quot;,&quot;lineWidth&quot;:1.7110271676796236,&quot;lineJoin&quot;:&quot;round&quot;}],&quot;isLocked&quot;:false,&quot;parent&quot;:{&quot;type&quot;:&quot;CHILD&quot;,&quot;parentId&quot;:&quot;9f4548fd-b7f0-48b2-ab1a-fb74cd8ee3dd&quot;,&quot;order&quot;:&quot;6&quot;}},&quot;c2cf65b4-a67e-4f93-a88c-b763e8f36e6b&quot;:{&quot;type&quot;:&quot;FIGURE_OBJECT&quot;,&quot;id&quot;:&quot;c2cf65b4-a67e-4f93-a88c-b763e8f36e6b&quot;,&quot;relativeTransform&quot;:{&quot;translate&quot;:{&quot;x&quot;:287.7089892524401,&quot;y&quot;:-59.49062884427646},&quot;rotate&quot;:0},&quot;opacity&quot;:1,&quot;path&quot;:{&quot;type&quot;:&quot;ELLIPSE&quot;,&quot;size&quot;:{&quot;x&quot;:8.205603888974075,&quot;y&quot;:8.205603888974075}},&quot;isLocked&quot;:false,&quot;pathStyles&quot;:[{&quot;type&quot;:&quot;FILL&quot;,&quot;fillStyle&quot;:&quot;rgba(185,219,244,1)&quot;},{&quot;type&quot;:&quot;STROKE&quot;,&quot;strokeStyle&quot;:&quot;#95AAD3&quot;,&quot;lineWidth&quot;:1.244383381972396,&quot;lineJoin&quot;:&quot;round&quot;}],&quot;parent&quot;:{&quot;type&quot;:&quot;CHILD&quot;,&quot;parentId&quot;:&quot;9f4548fd-b7f0-48b2-ab1a-fb74cd8ee3dd&quot;,&quot;order&quot;:&quot;7&quot;}},&quot;36e293ec-4129-4f05-a69a-296bf8d95dfc&quot;:{&quot;type&quot;:&quot;FIGURE_OBJECT&quot;,&quot;id&quot;:&quot;36e293ec-4129-4f05-a69a-296bf8d95dfc&quot;,&quot;relativeTransform&quot;:{&quot;translate&quot;:{&quot;x&quot;:278.9905350732849,&quot;y&quot;:-101.03149891440648},&quot;rotate&quot;:0},&quot;opacity&quot;:1,&quot;path&quot;:{&quot;type&quot;:&quot;ELLIPSE&quot;,&quot;size&quot;:{&quot;x&quot;:7.179903476150738,&quot;y&quot;:7.179903476150713}},&quot;isLocked&quot;:false,&quot;pathStyles&quot;:[{&quot;type&quot;:&quot;FILL&quot;,&quot;fillStyle&quot;:&quot;rgba(149,170,211,1)&quot;},{&quot;type&quot;:&quot;STROKE&quot;,&quot;strokeStyle&quot;:&quot;#95AAD3&quot;,&quot;lineWidth&quot;:1.7110271676796236,&quot;lineJoin&quot;:&quot;round&quot;}],&quot;parent&quot;:{&quot;type&quot;:&quot;CHILD&quot;,&quot;parentId&quot;:&quot;9f4548fd-b7f0-48b2-ab1a-fb74cd8ee3dd&quot;,&quot;order&quot;:&quot;8&quot;}},&quot;0dbda35e-985e-49cb-a97a-452fb8a85894&quot;:{&quot;type&quot;:&quot;FIGURE_OBJECT&quot;,&quot;id&quot;:&quot;0dbda35e-985e-49cb-a97a-452fb8a85894&quot;,&quot;relativeTransform&quot;:{&quot;translate&quot;:{&quot;x&quot;:368.07136485280995,&quot;y&quot;:-299.13291703835864},&quot;rotate&quot;:0,&quot;skewX&quot;:0,&quot;scale&quot;:{&quot;x&quot;:1,&quot;y&quot;:1}},&quot;opacity&quot;:1,&quot;path&quot;:{&quot;type&quot;:&quot;ARC&quot;,&quot;size&quot;:{&quot;x&quot;:22.77966101694915,&quot;y&quot;:22.77966101694915},&quot;startAngle&quot;:3.141592653589793,&quot;sweepAngle&quot;:5.969026041820607},&quot;pathStyles&quot;:[{&quot;type&quot;:&quot;FILL&quot;,&quot;fillStyle&quot;:&quot;rgba(0,0,0,0)&quot;},{&quot;type&quot;:&quot;STROKE&quot;,&quot;strokeStyle&quot;:&quot;rgba(157, 52, 60, 1)&quot;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thPattern&quot;:{&quot;type&quot;:&quot;ROW&quot;,&quot;patternObject&quot;:{&quot;name&quot;:&quot;triangle&quot;,&quot;path&quot;:{&quot;type&quot;:&quot;SPLINE&quot;,&quot;spline&quot;:{&quot;points&quot;:[{&quot;x&quot;:0,&quot;y&quot;:0,&quot;isEndPoint&quot;:true},{&quot;x&quot;:1,&quot;y&quot;:0.5,&quot;isEndPoint&quot;:true},{&quot;x&quot;:1,&quot;y&quot;:-0.5,&quot;isEndPoint&quot;:true}],&quot;closed&quot;:true}},&quot;pathStyles&quot;:[{&quot;type&quot;:&quot;FILL&quot;,&quot;fillStyle&quot;:&quot;context-stroke&quot;}]},&quot;bending&quot;:true,&quot;patternTransform&quot;:{},&quot;xUnits&quot;:&quot;PATH_LENGTH&quot;,&quot;yUnits&quot;:&quot;STROKE_WIDTH&quot;,&quot;isPremium&quot;:false},&quot;parent&quot;:{&quot;type&quot;:&quot;CHILD&quot;,&quot;parentId&quot;:&quot;9805df87-c13b-42a5-9136-1c541801153b&quot;,&quot;order&quot;:&quot;2&quot;}},&quot;700a7d4d-80df-4bb1-94cc-77ed0446879b&quot;:{&quot;id&quot;:&quot;700a7d4d-80df-4bb1-94cc-77ed0446879b&quot;,&quot;name&quot;:&quot;Endothelial cell (liver sinusoid)&quot;,&quot;type&quot;:&quot;FIGURE_OBJECT&quot;,&quot;relativeTransform&quot;:{&quot;translate&quot;:{&quot;x&quot;:321.32779188634066,&quot;y&quot;:-187.478143311287},&quot;rotate&quot;:-0.5371162963383365,&quot;skewX&quot;:0,&quot;scale&quot;:{&quot;x&quot;:0.5931603789949997,&quot;y&quot;:0.8561284528183657}},&quot;image&quot;:{&quot;url&quot;:&quot;https://icons.biorender.com/biorender/60b669f28c8ab10026e38fd2/20210601171224/image/endothelial-cell-liver-sinusoid.png&quot;,&quot;fallbackUrl&quot;:&quot;https://res.cloudinary.com/dlcjuc3ej/image/upload/v1622567544/wntjy2qaizhjjczssrmz.svg#/keystone/api/icons/60b669f28c8ab10026e38fd2/20210601171224/image/endothelial-cell-liver-sinusoid.svg&quot;,&quot;isPremium&quot;:false,&quot;isPacked&quot;:true,&quot;size&quot;:{&quot;x&quot;:100,&quot;y&quot;:23.25}},&quot;source&quot;:{&quot;id&quot;:&quot;60b669f28c8ab10026e38fd2&quot;,&quot;type&quot;:&quot;ASSETS&quot;},&quot;parent&quot;:{&quot;type&quot;:&quot;CHILD&quot;,&quot;parentId&quot;:&quot;9805df87-c13b-42a5-9136-1c541801153b&quot;,&quot;order&quot;:&quot;3&quot;}},&quot;c1b21c1b-5c19-42c5-acba-c57a71f70a1a&quot;:{&quot;id&quot;:&quot;c1b21c1b-5c19-42c5-acba-c57a71f70a1a&quot;,&quot;name&quot;:&quot;Triangular cell 2&quot;,&quot;type&quot;:&quot;FIGURE_OBJECT&quot;,&quot;relativeTransform&quot;:{&quot;translate&quot;:{&quot;x&quot;:267.2203521059956,&quot;y&quot;:-184.69909302204786},&quot;rotate&quot;:-0.483566648719905,&quot;skewX&quot;:7.219395129773179e-17,&quot;scale&quot;:{&quot;x&quot;:0.3100235732392425,&quot;y&quot;:0.31002357323924257}},&quot;image&quot;:{&quot;url&quot;:&quot;https://icons.biorender.com/biorender/5f5fdd42c063210028e8fb9d/triangular-cell-2.png&quot;,&quot;fallbackUrl&quot;:&quot;https://res.cloudinary.com/dlcjuc3ej/image/upload/v1600118072/tiiyaxvjrk02zdlsej8l.svg#/keystone/api/icons/5f5fdd42c063210028e8fb9d/triangular-cell-2.svg&quot;,&quot;isPremium&quot;:false,&quot;isPacked&quot;:true,&quot;size&quot;:{&quot;x&quot;:65,&quot;y&quot;:129.13333333333333}},&quot;source&quot;:{&quot;id&quot;:&quot;5f5fdc37c063210028e8fb39&quot;,&quot;type&quot;:&quot;ASSETS&quot;},&quot;parent&quot;:{&quot;type&quot;:&quot;CHILD&quot;,&quot;parentId&quot;:&quot;9805df87-c13b-42a5-9136-1c541801153b&quot;,&quot;order&quot;:&quot;6&quot;}},&quot;c118a300-0a1e-4576-bc52-c0abfcf51f55&quot;:{&quot;id&quot;:&quot;c118a300-0a1e-4576-bc52-c0abfcf51f55&quot;,&quot;name&quot;:&quot;Spheroidal cell (crawling)&quot;,&quot;type&quot;:&quot;FIGURE_OBJECT&quot;,&quot;relativeTransform&quot;:{&quot;translate&quot;:{&quot;x&quot;:370.0023433440304,&quot;y&quot;:-184.14367106084885},&quot;rotate&quot;:0,&quot;skewX&quot;:0,&quot;scale&quot;:{&quot;x&quot;:0.3953224828598017,&quot;y&quot;:0.3791050781855428}},&quot;image&quot;:{&quot;url&quot;:&quot;https://icons.biorender.com/biorender/5f3596c88d485800287e517e/spheroidal-cell-crawling.png&quot;,&quot;fallbackUrl&quot;:&quot;https://res.cloudinary.com/dlcjuc3ej/image/upload/v1597347519/tk0waxavefxxqk3szwvq.svg#/keystone/api/icons/5f3596c88d485800287e517e/spheroidal-cell-crawling.svg&quot;,&quot;isPremium&quot;:false,&quot;isPacked&quot;:true,&quot;size&quot;:{&quot;x&quot;:115,&quot;y&quot;:58.80681818181819}},&quot;source&quot;:{&quot;id&quot;:&quot;5f32becc0be41f0028c4b1b5&quot;,&quot;type&quot;:&quot;ASSETS&quot;},&quot;parent&quot;:{&quot;type&quot;:&quot;CHILD&quot;,&quot;parentId&quot;:&quot;9805df87-c13b-42a5-9136-1c541801153b&quot;,&quot;order&quot;:&quot;7&quot;}},&quot;fdec0d64-692d-485e-ba9f-d4138f64bda8&quot;:{&quot;type&quot;:&quot;FIGURE_OBJECT&quot;,&quot;id&quot;:&quot;fdec0d64-692d-485e-ba9f-d4138f64bda8&quot;,&quot;relativeTransform&quot;:{&quot;translate&quot;:{&quot;x&quot;:75.87119860833641,&quot;y&quot;:-96.93765296775103},&quot;rotate&quot;:0,&quot;skewX&quot;:0,&quot;scale&quot;:{&quot;x&quot;:1,&quot;y&quot;:1}},&quot;opacity&quot;:1,&quot;path&quot;:{&quot;type&quot;:&quot;RECT&quot;,&quot;size&quot;:{&quot;x&quot;:221.9181501800062,&quot;y&quot;:415.2622656863343},&quot;cornerRounding&quot;:{&quot;type&quot;:&quot;ARC_LENGTH&quot;,&quot;global&quot;:15.707963267948966}},&quot;pathStyles&quot;:[{&quot;type&quot;:&quot;FILL&quot;,&quot;fillStyle&quot;:&quot;rgba(0,0,0,0)&quot;},{&quot;type&quot;:&quot;STROKE&quot;,&quot;strokeStyle&quot;:&quot;rgba(129,134,137,1)&quot;,&quot;lineWidth&quot;:5,&quot;lineJoin&quot;:&quot;round&quot;,&quot;dashArray&quot;:[4]}],&quot;isLocked&quot;:false,&quot;parent&quot;:{&quot;type&quot;:&quot;CHILD&quot;,&quot;parentId&quot;:&quot;b6704bcf-c0ab-4137-963a-6d6ae49d9aff&quot;,&quot;order&quot;:&quot;999999999999999999998&quot;}},&quot;9f4548fd-b7f0-48b2-ab1a-fb74cd8ee3dd&quot;:{&quot;type&quot;:&quot;FIGURE_OBJECT&quot;,&quot;id&quot;:&quot;9f4548fd-b7f0-48b2-ab1a-fb74cd8ee3dd&quot;,&quot;parent&quot;:{&quot;type&quot;:&quot;CHILD&quot;,&quot;parentId&quot;:&quot;4e3bdea9-ca1a-453d-95b4-5d1f9dceecaf&quot;,&quot;order&quot;:&quot;5&quot;},&quot;relativeTransform&quot;:{&quot;translate&quot;:{&quot;x&quot;:185.38345686961256,&quot;y&quot;:-6.557789639723568},&quot;rotate&quot;:0}},&quot;faf22015-78bc-4fcf-9ff2-d9690a7b8c22&quot;:{&quot;id&quot;:&quot;faf22015-78bc-4fcf-9ff2-d9690a7b8c22&quot;,&quot;type&quot;:&quot;FIGURE_OBJECT&quot;,&quot;relativeTransform&quot;:{&quot;translate&quot;:{&quot;x&quot;:358.1317734126534,&quot;y&quot;:-98.96230524185758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36]}],&quot;text&quot;:&quot;Stem Cell Renewal and Differentiation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34.57333333333333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99999999&quot;}},&quot;ee3071fb-d0fc-48a3-8e63-14c8025be6ec&quot;:{&quot;id&quot;:&quot;ee3071fb-d0fc-48a3-8e63-14c8025be6ec&quot;,&quot;type&quot;:&quot;FIGURE_OBJECT&quot;,&quot;relativeTransform&quot;:{&quot;translate&quot;:{&quot;x&quot;:-249.76624565640094,&quot;y&quot;:-37.808682855670966},&quot;rotate&quot;:0,&quot;skewX&quot;:0,&quot;scale&quot;:{&quot;x&quot;:1,&quot;y&quot;:1}},&quot;text&quot;:{&quot;textData&quot;:{&quot;lineSpacing&quot;:&quot;normal&quot;,&quot;alignment&quot;:&quot;right&quot;,&quot;lines&quot;:[{&quot;runs&quot;:[{&quot;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,&quot;range&quot;:[0,9]}],&quot;text&quot;:&quot;Cell cycle&quot;,&quot;base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20,&quot;y&quot;:24.24},&quot;targetSize&quot;:{&quot;x&quot;:120,&quot;y&quot;:24.24},&quot;verticalAlign&quot;:&quot;TOP&quot;},&quot;parent&quot;:{&quot;type&quot;:&quot;CHILD&quot;,&quot;parentId&quot;:&quot;4920b146-834e-4969-8cb4-1f59ee77c549&quot;,&quot;order&quot;:&quot;998&quot;}},&quot;626be009-77a5-4d29-947e-f07e072669d5&quot;:{&quot;relativeTransform&quot;:{&quot;translate&quot;:{&quot;x&quot;:11.617470718035676,&quot;y&quot;:90.37088288216857},&quot;rotate&quot;:0,&quot;skewX&quot;:0,&quot;scale&quot;:{&quot;x&quot;:1,&quot;y&quot;:1}},&quot;type&quot;:&quot;FIGURE_OBJECT&quot;,&quot;id&quot;:&quot;626be009-77a5-4d29-947e-f07e072669d5&quot;,&quot;name&quot;:&quot;IKKβ&quot;,&quot;layout&quot;:{&quot;sizeRatio&quot;:{&quot;x&quot;:0.8512428231947406,&quot;y&quot;:0.7647157190635449},&quot;keepAspectRatio&quot;:false},&quot;opacity&quot;:1,&quot;path&quot;:{&quot;type&quot;:&quot;RECT&quot;,&quot;size&quot;:{&quot;x&quot;:99.11289508246308,&quot;y&quot;:42.91790946862019},&quot;cornerRounding&quot;:{&quot;type&quot;:&quot;ARC_LENGTH&quot;,&quot;global&quot;:25.114891270459342}},&quot;pathStyles&quot;:[{&quot;type&quot;:&quot;FILL&quot;,&quot;fillStyle&quot;:&quot;#EEF4FB&quot;},{&quot;type&quot;:&quot;STROKE&quot;,&quot;strokeStyle&quot;:&quot;#95AAD3&quot;,&quot;lineWidth&quot;:2,&quot;lineJoin&quot;:&quot;round&quot;}],&quot;isLocked&quot;:false,&quot;parent&quot;:{&quot;type&quot;:&quot;CHILD&quot;,&quot;parentId&quot;:&quot;4920b146-834e-4969-8cb4-1f59ee77c549&quot;,&quot;order&quot;:&quot;999988&quot;},&quot;source&quot;:{&quot;id&quot;:&quot;5ed693d2392ba100ad2ea7d8&quot;,&quot;type&quot;:&quot;ASSETS&quot;}},&quot;ecbc729b-51f2-4515-871e-336d294ec711&quot;:{&quot;type&quot;:&quot;FIGURE_OBJECT&quot;,&quot;id&quot;:&quot;ecbc729b-51f2-4515-871e-336d294ec711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4,&quot;color&quot;:&quot;rgb(0,0,0)&quot;,&quot;fontWeight&quot;:&quot;normal&quot;,&quot;fontStyle&quot;:&quot;normal&quot;,&quot;decoration&quot;:&quot;none&quot;,&quot;script&quot;:&quot;none&quot;},&quot;range&quot;:[0,9]}],&quot;text&quot;:&quot;P21/CDKN1A&quot;,&quot;baseStyle&quot;:{&quot;fontFamily&quot;:&quot;Roboto&quot;,&quot;fontSize&quot;:14,&quot;color&quot;:&quot;rgb(0,0,0)&quot;,&quot;fontWeight&quot;:&quot;normal&quot;,&quot;fontStyle&quot;:&quot;normal&quot;,&quot;decoration&quot;:&quot;none&quot;,&quot;script&quot;:&quot;none&quot;}}],&quot;verticalAlign&quot;:&quot;TOP&quot;},&quot;size&quot;:{&quot;x&quot;:84.369140625,&quot;y&quot;:32.82000000000001},&quot;targetSize&quot;:{&quot;x&quot;:59.2927203195196,&quot;y&quot;:6},&quot;format&quot;:&quot;BETTER_TEXT&quot;,&quot;verticalAlign&quot;:&quot;TOP&quot;},&quot;parent&quot;:{&quot;type&quot;:&quot;CHILD&quot;,&quot;parentId&quot;:&quot;626be009-77a5-4d29-947e-f07e072669d5&quot;,&quot;order&quot;:&quot;5&quot;}},&quot;9af99b20-faf2-4842-bcfd-8cbb70add0ee&quot;:{&quot;relativeTransform&quot;:{&quot;translate&quot;:{&quot;x&quot;:151.50495636390565,&quot;y&quot;:83.16169616399037},&quot;rotate&quot;:0,&quot;skewX&quot;:0,&quot;scale&quot;:{&quot;x&quot;:1,&quot;y&quot;:1}},&quot;type&quot;:&quot;FIGURE_OBJECT&quot;,&quot;id&quot;:&quot;9af99b20-faf2-4842-bcfd-8cbb70add0ee&quot;,&quot;name&quot;:&quot;IKKβ&quot;,&quot;layout&quot;:{&quot;sizeRatio&quot;:{&quot;x&quot;:0.8512428231947406,&quot;y&quot;:0.7647157190635449},&quot;keepAspectRatio&quot;:false},&quot;opacity&quot;:1,&quot;path&quot;:{&quot;type&quot;:&quot;RECT&quot;,&quot;size&quot;:{&quot;x&quot;:99.11289508246308,&quot;y&quot;:42.91790946862019},&quot;cornerRounding&quot;:{&quot;type&quot;:&quot;ARC_LENGTH&quot;,&quot;global&quot;:25.114891270459342}},&quot;pathStyles&quot;:[{&quot;type&quot;:&quot;FILL&quot;,&quot;fillStyle&quot;:&quot;#EEF4FB&quot;},{&quot;type&quot;:&quot;STROKE&quot;,&quot;strokeStyle&quot;:&quot;#95AAD3&quot;,&quot;lineWidth&quot;:2,&quot;lineJoin&quot;:&quot;round&quot;}],&quot;isLocked&quot;:false,&quot;parent&quot;:{&quot;type&quot;:&quot;CHILD&quot;,&quot;parentId&quot;:&quot;3f7d65c7-d3ef-45f6-b439-f8ea60ffcc08&quot;,&quot;order&quot;:&quot;2&quot;},&quot;source&quot;:{&quot;id&quot;:&quot;5ed693d2392ba100ad2ea7d8&quot;,&quot;type&quot;:&quot;ASSETS&quot;}},&quot;65bdff1a-3cd4-4ba9-9973-805e4e94070b&quot;:{&quot;type&quot;:&quot;FIGURE_OBJECT&quot;,&quot;id&quot;:&quot;65bdff1a-3cd4-4ba9-9973-805e4e94070b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4,&quot;color&quot;:&quot;rgb(0,0,0)&quot;,&quot;fontWeight&quot;:&quot;normal&quot;,&quot;fontStyle&quot;:&quot;normal&quot;,&quot;decoration&quot;:&quot;none&quot;,&quot;script&quot;:&quot;none&quot;},&quot;range&quot;:[0,9]}],&quot;text&quot;:&quot;P16/CDNK2A&quot;,&quot;baseStyle&quot;:{&quot;fontFamily&quot;:&quot;Roboto&quot;,&quot;fontSize&quot;:14,&quot;color&quot;:&quot;rgb(0,0,0)&quot;,&quot;fontWeight&quot;:&quot;normal&quot;,&quot;fontStyle&quot;:&quot;normal&quot;,&quot;decoration&quot;:&quot;none&quot;,&quot;script&quot;:&quot;none&quot;}}],&quot;verticalAlign&quot;:&quot;TOP&quot;},&quot;size&quot;:{&quot;x&quot;:84.369140625,&quot;y&quot;:32.82000000000001},&quot;targetSize&quot;:{&quot;x&quot;:59.2927203195196,&quot;y&quot;:6},&quot;format&quot;:&quot;BETTER_TEXT&quot;,&quot;verticalAlign&quot;:&quot;TOP&quot;},&quot;parent&quot;:{&quot;type&quot;:&quot;CHILD&quot;,&quot;parentId&quot;:&quot;9af99b20-faf2-4842-bcfd-8cbb70add0ee&quot;,&quot;order&quot;:&quot;5&quot;}},&quot;aa470dbe-bcf6-444b-bbb6-271525d46efd&quot;:{&quot;relativeTransform&quot;:{&quot;translate&quot;:{&quot;x&quot;:151.50495636390565,&quot;y&quot;:129.076864720011},&quot;rotate&quot;:0,&quot;skewX&quot;:0,&quot;scale&quot;:{&quot;x&quot;:1,&quot;y&quot;:1}},&quot;type&quot;:&quot;FIGURE_OBJECT&quot;,&quot;id&quot;:&quot;aa470dbe-bcf6-444b-bbb6-271525d46efd&quot;,&quot;name&quot;:&quot;IKKβ&quot;,&quot;layout&quot;:{&quot;sizeRatio&quot;:{&quot;x&quot;:0.8512428231947406,&quot;y&quot;:0.7647157190635449},&quot;keepAspectRatio&quot;:false},&quot;opacity&quot;:1,&quot;path&quot;:{&quot;type&quot;:&quot;RECT&quot;,&quot;size&quot;:{&quot;x&quot;:99.11289508246308,&quot;y&quot;:31.977272727272727},&quot;cornerRounding&quot;:{&quot;type&quot;:&quot;ARC_LENGTH&quot;,&quot;global&quot;:25.114891270459342}},&quot;pathStyles&quot;:[{&quot;type&quot;:&quot;FILL&quot;,&quot;fillStyle&quot;:&quot;#EEF4FB&quot;},{&quot;type&quot;:&quot;STROKE&quot;,&quot;strokeStyle&quot;:&quot;#95AAD3&quot;,&quot;lineWidth&quot;:2,&quot;lineJoin&quot;:&quot;round&quot;}],&quot;isLocked&quot;:false,&quot;parent&quot;:{&quot;type&quot;:&quot;CHILD&quot;,&quot;parentId&quot;:&quot;3f7d65c7-d3ef-45f6-b439-f8ea60ffcc08&quot;,&quot;order&quot;:&quot;5&quot;},&quot;source&quot;:{&quot;id&quot;:&quot;5ed693d2392ba100ad2ea7d8&quot;,&quot;type&quot;:&quot;ASSETS&quot;}},&quot;735ed92e-2690-4ba6-a1bf-7bb592f543ba&quot;:{&quot;type&quot;:&quot;FIGURE_OBJECT&quot;,&quot;id&quot;:&quot;735ed92e-2690-4ba6-a1bf-7bb592f543ba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4,&quot;color&quot;:&quot;rgb(0,0,0)&quot;,&quot;fontWeight&quot;:&quot;normal&quot;,&quot;fontStyle&quot;:&quot;normal&quot;,&quot;decoration&quot;:&quot;none&quot;,&quot;script&quot;:&quot;none&quot;},&quot;range&quot;:[0,7]}],&quot;text&quot;:&quot;SA β-gal&quot;,&quot;baseStyle&quot;:{&quot;fontFamily&quot;:&quot;Roboto&quot;,&quot;fontSize&quot;:14,&quot;color&quot;:&quot;rgb(0,0,0)&quot;,&quot;fontWeight&quot;:&quot;normal&quot;,&quot;fontStyle&quot;:&quot;normal&quot;,&quot;decoration&quot;:&quot;none&quot;,&quot;script&quot;:&quot;none&quot;}}],&quot;verticalAlign&quot;:&quot;TOP&quot;},&quot;size&quot;:{&quot;x&quot;:84.369140625,&quot;y&quot;:17},&quot;targetSize&quot;:{&quot;x&quot;:59.2927203195196,&quot;y&quot;:6},&quot;format&quot;:&quot;BETTER_TEXT&quot;,&quot;verticalAlign&quot;:&quot;TOP&quot;},&quot;parent&quot;:{&quot;type&quot;:&quot;CHILD&quot;,&quot;parentId&quot;:&quot;aa470dbe-bcf6-444b-bbb6-271525d46efd&quot;,&quot;order&quot;:&quot;5&quot;}},&quot;80fce18c-cab1-44df-98c4-be701b85e6f6&quot;:{&quot;id&quot;:&quot;80fce18c-cab1-44df-98c4-be701b85e6f6&quot;,&quot;type&quot;:&quot;FIGURE_OBJECT&quot;,&quot;document&quot;:{&quot;type&quot;:&quot;FIGURE&quot;,&quot;canvasType&quot;:&quot;FIGURE&quot;,&quot;units&quot;:&quot;in&quot;,&quot;aspectRatio&quot;:0,&quot;title&quot;:&quot;&quot;},&quot;parent&quot;:{&quot;type&quot;:&quot;DOCUMENT&quot;,&quot;parentId&quot;:&quot;233faed9-774d-4200-a442-757f3c8a72f6&quot;,&quot;order&quot;:&quot;9&quot;}},&quot;fde27cba-d72e-4965-bfc4-35c906d0e7ee&quot;:{&quot;id&quot;:&quot;fde27cba-d72e-4965-bfc4-35c906d0e7ee&quot;,&quot;type&quot;:&quot;FIGURE_OBJECT&quot;,&quot;relativeTransform&quot;:{&quot;translate&quot;:{&quot;x&quot;:0,&quot;y&quot;:0},&quot;rotate&quot;:0,&quot;skewX&quot;:0,&quot;scale&quot;:{&quot;x&quot;:1,&quot;y&quot;:1}},&quot;path&quot;:{&quot;type&quot;:&quot;RECT&quot;,&quot;size&quot;:{&quot;x&quot;:960,&quot;y&quot;:672}},&quot;pathStyles&quot;:[{&quot;type&quot;:&quot;FILL&quot;,&quot;fillStyle&quot;:&quot;rgba(0,0,0,0)&quot;}],&quot;parent&quot;:{&quot;parentId&quot;:&quot;80fce18c-cab1-44df-98c4-be701b85e6f6&quot;,&quot;type&quot;:&quot;FRAME&quot;,&quot;order&quot;:&quot;5&quot;}},&quot;8bfc058e-59f7-4a92-a1c0-61e613fb24bd&quot;:{&quot;id&quot;:&quot;8bfc058e-59f7-4a92-a1c0-61e613fb24bd&quot;,&quot;name&quot;:&quot;Stem cell&quot;,&quot;type&quot;:&quot;FIGURE_OBJECT&quot;,&quot;relativeTransform&quot;:{&quot;translate&quot;:{&quot;x&quot;:-134.48553961460053,&quot;y&quot;:-178.91758701520206},&quot;rotate&quot;:0,&quot;skewX&quot;:0,&quot;scale&quot;:{&quot;x&quot;:1,&quot;y&quot;:1}},&quot;image&quot;:{&quot;url&quot;:&quot;https://icons.biorender.com/biorender/5a9971e371e20f0014059eb8/20200519165313/image/stem-cell.png&quot;,&quot;fallbackUrl&quot;:&quot;https://res.cloudinary.com/dlcjuc3ej/image/upload/v1589907193/g6tdycqifxuny9rwkrtm.svg#/keystone/api/icons/5a9971e371e20f0014059eb8/20200519165313/image/stem-cell.svg&quot;,&quot;isPremium&quot;:false,&quot;isPacked&quot;:true,&quot;size&quot;:{&quot;x&quot;:100,&quot;y&quot;:100}},&quot;source&quot;:{&quot;id&quot;:&quot;5a9971e371e20f0014059eb8&quot;,&quot;type&quot;:&quot;ASSETS&quot;},&quot;parent&quot;:{&quot;type&quot;:&quot;CHILD&quot;,&quot;parentId&quot;:&quot;80fce18c-cab1-44df-98c4-be701b85e6f6&quot;,&quot;order&quot;:&quot;7&quot;}},&quot;7adf91ed-de9e-41ef-ac2c-7572b66b94cc&quot;:{&quot;id&quot;:&quot;7adf91ed-de9e-41ef-ac2c-7572b66b94cc&quot;,&quot;name&quot;:&quot;Cancer cell &quot;,&quot;type&quot;:&quot;FIGURE_OBJECT&quot;,&quot;relativeTransform&quot;:{&quot;translate&quot;:{&quot;x&quot;:171.3141522189897,&quot;y&quot;:-181.31558701520203},&quot;rotate&quot;:0,&quot;skewX&quot;:0,&quot;scale&quot;:{&quot;x&quot;:1,&quot;y&quot;:1}},&quot;image&quot;:{&quot;url&quot;:&quot;https://icons.biorender.com/biorender/5995a6dc38495a0011a8cabe/20181106204244/image/cancer-cell.png&quot;,&quot;fallbackUrl&quot;:&quot;https://res.cloudinary.com/dlcjuc3ej/image/upload/v1541536964/nz2qxsayy9agnx7hncyb.svg#/keystone/api/icons/5995a6dc38495a0011a8cabe/20181106204244/image/cancer-cell.svg&quot;,&quot;isPremium&quot;:false,&quot;isPacked&quot;:true,&quot;size&quot;:{&quot;x&quot;:100,&quot;y&quot;:95.20547945205479}},&quot;source&quot;:{&quot;id&quot;:&quot;5995a6dc38495a0011a8cabe&quot;,&quot;type&quot;:&quot;ASSETS&quot;},&quot;parent&quot;:{&quot;type&quot;:&quot;CHILD&quot;,&quot;parentId&quot;:&quot;80fce18c-cab1-44df-98c4-be701b85e6f6&quot;,&quot;order&quot;:&quot;8&quot;}},&quot;efba7d8b-e36f-4d26-80ca-d27fdbf08f85&quot;:{&quot;id&quot;:&quot;efba7d8b-e36f-4d26-80ca-d27fdbf08f85&quot;,&quot;type&quot;:&quot;FIGURE_OBJECT&quot;,&quot;relativeTransform&quot;:{&quot;translate&quot;:{&quot;x&quot;:-134.48553725098634,&quot;y&quot;:-283.1088873555278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,&quot;range&quot;:[0,15]}],&quot;text&quot;:&quot;Normal Stem Cell&quot;,&quot;base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20,&quot;y&quot;:44.093333333333334},&quot;targetSize&quot;:{&quot;x&quot;:120,&quot;y&quot;:24.24},&quot;verticalAlign&quot;:&quot;TOP&quot;},&quot;parent&quot;:{&quot;type&quot;:&quot;CHILD&quot;,&quot;parentId&quot;:&quot;80fce18c-cab1-44df-98c4-be701b85e6f6&quot;,&quot;order&quot;:&quot;9&quot;}},&quot;26461fdc-0e05-42ef-83d9-9303ac68b317&quot;:{&quot;id&quot;:&quot;26461fdc-0e05-42ef-83d9-9303ac68b317&quot;,&quot;type&quot;:&quot;FIGURE_OBJECT&quot;,&quot;relativeTransform&quot;:{&quot;translate&quot;:{&quot;x&quot;:181.3139948767135,&quot;y&quot;:-283.10932654672615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,&quot;range&quot;:[0,18]}],&quot;text&quot;:&quot;Senescent Stem Cell&quot;,&quot;base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20,&quot;y&quot;:44.093333333333334},&quot;targetSize&quot;:{&quot;x&quot;:120,&quot;y&quot;:24.24},&quot;verticalAlign&quot;:&quot;TOP&quot;},&quot;parent&quot;:{&quot;type&quot;:&quot;CHILD&quot;,&quot;parentId&quot;:&quot;80fce18c-cab1-44df-98c4-be701b85e6f6&quot;,&quot;order&quot;:&quot;95&quot;}},&quot;3f33b72a-3b65-40c2-b21c-119ef766ba0e&quot;:{&quot;id&quot;:&quot;3f33b72a-3b65-40c2-b21c-119ef766ba0e&quot;,&quot;type&quot;:&quot;FIGURE_OBJECT&quot;,&quot;relativeTransform&quot;:{&quot;translate&quot;:{&quot;x&quot;:-5.959660845995522,&quot;y&quot;:-283.1081670960942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,&quot;range&quot;:[0,14]}],&quot;text&quot;:&quot;Aging Stem Cell&quot;,&quot;base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20,&quot;y&quot;:44.093333333333334},&quot;targetSize&quot;:{&quot;x&quot;:120,&quot;y&quot;:24.24},&quot;verticalAlign&quot;:&quot;TOP&quot;},&quot;parent&quot;:{&quot;type&quot;:&quot;CHILD&quot;,&quot;parentId&quot;:&quot;80fce18c-cab1-44df-98c4-be701b85e6f6&quot;,&quot;order&quot;:&quot;98&quot;}},&quot;ccef09dd-d5c6-4575-ae6b-699d1d3894f9&quot;:{&quot;id&quot;:&quot;ccef09dd-d5c6-4575-ae6b-699d1d3894f9&quot;,&quot;name&quot;:&quot;Macrophage&quot;,&quot;type&quot;:&quot;FIGURE_OBJECT&quot;,&quot;relativeTransform&quot;:{&quot;translate&quot;:{&quot;x&quot;:-5.959402959319213,&quot;y&quot;:-181.36251383034644},&quot;rotate&quot;:0,&quot;skewX&quot;:0,&quot;scale&quot;:{&quot;x&quot;:1,&quot;y&quot;:1}},&quot;image&quot;:{&quot;url&quot;:&quot;https://icons.biorender.com/biorender/5be1c773df7f0b120034bab2/20181106165753/image/macrophage-1.png&quot;,&quot;fallbackUrl&quot;:&quot;https://res.cloudinary.com/dlcjuc3ej/image/upload/v1541523473/tiayyxmjrtcy2yvtln8n.svg#/keystone/api/icons/5be1c773df7f0b120034bab2/20181106165753/image/macrophage-1.svg&quot;,&quot;isPremium&quot;:false,&quot;isPacked&quot;:true,&quot;size&quot;:{&quot;x&quot;:100,&quot;y&quot;:100}},&quot;source&quot;:{&quot;id&quot;:&quot;5be1c773df7f0b120034bab2&quot;,&quot;type&quot;:&quot;ASSETS&quot;},&quot;parent&quot;:{&quot;type&quot;:&quot;CHILD&quot;,&quot;parentId&quot;:&quot;80fce18c-cab1-44df-98c4-be701b85e6f6&quot;,&quot;order&quot;:&quot;99&quot;}},&quot;d11a4acb-2c2c-414c-8705-396923ddaa73&quot;:{&quot;type&quot;:&quot;FIGURE_OBJECT&quot;,&quot;id&quot;:&quot;d11a4acb-2c2c-414c-8705-396923ddaa73&quot;,&quot;parent&quot;:{&quot;type&quot;:&quot;CHILD&quot;,&quot;parentId&quot;:&quot;7cd0e7c3-00d2-423e-848d-0c68d168c13d&quot;,&quot;order&quot;:&quot;1&quot;},&quot;relativeTransform&quot;:{&quot;translate&quot;:{&quot;x&quot;:69.72365002004314,&quot;y&quot;:51.57160607654518},&quot;rotate&quot;:0,&quot;skewX&quot;:0,&quot;scale&quot;:{&quot;x&quot;:1,&quot;y&quot;:1}}},&quot;07094d3a-16c3-47f5-8408-81f948be22e7&quot;:{&quot;type&quot;:&quot;FIGURE_OBJECT&quot;,&quot;id&quot;:&quot;07094d3a-16c3-47f5-8408-81f948be22e7&quot;,&quot;relativeTransform&quot;:{&quot;translate&quot;:{&quot;x&quot;:-170.06440512842642,&quot;y&quot;:-8.724280570728263},&quot;rotate&quot;:0},&quot;opacity&quot;:1,&quot;pathStyles&quot;:[{&quot;type&quot;:&quot;FILL&quot;,&quot;fillStyle&quot;:&quot;rgba(122, 122, 122, 1)&quot;}],&quot;text&quot;:{&quot;textData&quot;:{&quot;lineSpacing&quot;:&quot;normal&quot;,&quot;alignment&quot;:&quot;center&quot;,&quot;lines&quot;:[{&quot;runs&quot;:[{&quot;style&quot;:{&quot;fontFamily&quot;:&quot;Roboto&quot;,&quot;fontSize&quot;:15.746037550436746,&quot;color&quot;:&quot;rgba(122, 122, 122, 1)&quot;,&quot;fontWeight&quot;:&quot;normal&quot;,&quot;fontStyle&quot;:&quot;normal&quot;,&quot;decoration&quot;:&quot;none&quot;,&quot;script&quot;:&quot;none&quot;},&quot;range&quot;:[0,1]}],&quot;text&quot;:&quot;G1&quot;,&quot;baseStyle&quot;:{&quot;fontFamily&quot;:&quot;Roboto&quot;,&quot;fontSize&quot;:15.746037550436746,&quot;color&quot;:&quot;rgba(122, 122, 122, 1)&quot;,&quot;fontWeight&quot;:&quot;normal&quot;,&quot;fontStyle&quot;:&quot;normal&quot;,&quot;decoration&quot;:&quot;none&quot;,&quot;script&quot;:&quot;none&quot;}}],&quot;verticalAlign&quot;:&quot;TOP&quot;},&quot;size&quot;:{&quot;x&quot;:31.709110166314726,&quot;y&quot;:19},&quot;targetSize&quot;:{&quot;x&quot;:31.709110166314726,&quot;y&quot;:12.154308104130308},&quot;format&quot;:&quot;BETTER_TEXT&quot;,&quot;verticalAlign&quot;:&quot;TOP&quot;},&quot;isLocked&quot;:false,&quot;parent&quot;:{&quot;type&quot;:&quot;CHILD&quot;,&quot;parentId&quot;:&quot;d11a4acb-2c2c-414c-8705-396923ddaa73&quot;,&quot;order&quot;:&quot;1&quot;}},&quot;aecc2c04-2612-44bb-bf19-69cc4a206bc8&quot;:{&quot;type&quot;:&quot;FIGURE_OBJECT&quot;,&quot;id&quot;:&quot;aecc2c04-2612-44bb-bf19-69cc4a206bc8&quot;,&quot;relativeTransform&quot;:{&quot;translate&quot;:{&quot;x&quot;:-267.4680318603611,&quot;y&quot;:-2.461360815040679},&quot;rotate&quot;:0},&quot;opacity&quot;:1,&quot;pathStyles&quot;:[{&quot;type&quot;:&quot;FILL&quot;,&quot;fillStyle&quot;:&quot;rgba(136, 50, 104, 1)&quot;}],&quot;text&quot;:{&quot;textData&quot;:{&quot;lineSpacing&quot;:&quot;normal&quot;,&quot;alignment&quot;:&quot;center&quot;,&quot;lines&quot;:[{&quot;runs&quot;:[{&quot;style&quot;:{&quot;fontFamily&quot;:&quot;Roboto&quot;,&quot;fontSize&quot;:15.746037550436746,&quot;color&quot;:&quot;rgba(136, 50, 104, 1)&quot;,&quot;fontWeight&quot;:&quot;normal&quot;,&quot;fontStyle&quot;:&quot;normal&quot;,&quot;decoration&quot;:&quot;none&quot;,&quot;script&quot;:&quot;none&quot;},&quot;range&quot;:[0,0]}],&quot;text&quot;:&quot;S&quot;,&quot;baseStyle&quot;:{&quot;fontFamily&quot;:&quot;Roboto&quot;,&quot;fontSize&quot;:15.746037550436746,&quot;color&quot;:&quot;rgba(136, 50, 104, 1)&quot;,&quot;fontWeight&quot;:&quot;normal&quot;,&quot;fontStyle&quot;:&quot;normal&quot;,&quot;decoration&quot;:&quot;none&quot;,&quot;script&quot;:&quot;none&quot;}}],&quot;verticalAlign&quot;:&quot;TOP&quot;},&quot;size&quot;:{&quot;x&quot;:19.525503064595206,&quot;y&quot;:19},&quot;targetSize&quot;:{&quot;x&quot;:19.525503064595206,&quot;y&quot;:12.154308104130308},&quot;format&quot;:&quot;BETTER_TEXT&quot;,&quot;verticalAlign&quot;:&quot;TOP&quot;},&quot;isLocked&quot;:false,&quot;parent&quot;:{&quot;type&quot;:&quot;CHILD&quot;,&quot;parentId&quot;:&quot;d11a4acb-2c2c-414c-8705-396923ddaa73&quot;,&quot;order&quot;:&quot;2&quot;}},&quot;c18d7be0-b2e3-441e-958d-72ecda6f4fe8&quot;:{&quot;type&quot;:&quot;FIGURE_OBJECT&quot;,&quot;id&quot;:&quot;c18d7be0-b2e3-441e-958d-72ecda6f4fe8&quot;,&quot;relativeTransform&quot;:{&quot;translate&quot;:{&quot;x&quot;:-254.41040086893835,&quot;y&quot;:-54.71192710606682},&quot;rotate&quot;:0},&quot;opacity&quot;:1,&quot;pathStyles&quot;:[{&quot;type&quot;:&quot;FILL&quot;,&quot;fillStyle&quot;:&quot;rgba(0, 148, 235, 1)&quot;}],&quot;text&quot;:{&quot;textData&quot;:{&quot;lineSpacing&quot;:&quot;normal&quot;,&quot;alignment&quot;:&quot;center&quot;,&quot;lines&quot;:[{&quot;runs&quot;:[{&quot;style&quot;:{&quot;fontFamily&quot;:&quot;Roboto&quot;,&quot;fontSize&quot;:15.746037550436746,&quot;color&quot;:&quot;rgba(0, 148, 235, 1)&quot;,&quot;fontWeight&quot;:&quot;normal&quot;,&quot;fontStyle&quot;:&quot;normal&quot;,&quot;decoration&quot;:&quot;none&quot;,&quot;script&quot;:&quot;none&quot;},&quot;range&quot;:[0,1]}],&quot;text&quot;:&quot;G2&quot;,&quot;baseStyle&quot;:{&quot;fontFamily&quot;:&quot;Roboto&quot;,&quot;fontSize&quot;:15.746037550436746,&quot;color&quot;:&quot;rgba(0, 148, 235, 1)&quot;,&quot;fontWeight&quot;:&quot;normal&quot;,&quot;fontStyle&quot;:&quot;normal&quot;,&quot;decoration&quot;:&quot;none&quot;,&quot;script&quot;:&quot;none&quot;}}],&quot;verticalAlign&quot;:&quot;TOP&quot;},&quot;size&quot;:{&quot;x&quot;:31.709110166314726,&quot;y&quot;:19},&quot;targetSize&quot;:{&quot;x&quot;:31.709110166314726,&quot;y&quot;:12.154308104130308},&quot;format&quot;:&quot;BETTER_TEXT&quot;,&quot;verticalAlign&quot;:&quot;TOP&quot;},&quot;isLocked&quot;:false,&quot;parent&quot;:{&quot;type&quot;:&quot;CHILD&quot;,&quot;parentId&quot;:&quot;d11a4acb-2c2c-414c-8705-396923ddaa73&quot;,&quot;order&quot;:&quot;5&quot;}},&quot;37796392-4402-461a-89e3-c2eb63c271ab&quot;:{&quot;type&quot;:&quot;FIGURE_OBJECT&quot;,&quot;id&quot;:&quot;37796392-4402-461a-89e3-c2eb63c271ab&quot;,&quot;relativeTransform&quot;:{&quot;translate&quot;:{&quot;x&quot;:-224.10111506658288,&quot;y&quot;:-65.59132194675784},&quot;rotate&quot;:0},&quot;opacity&quot;:1,&quot;pathStyles&quot;:[{&quot;type&quot;:&quot;FILL&quot;,&quot;fillStyle&quot;:&quot;rgba(58, 176, 39, 1)&quot;}],&quot;text&quot;:{&quot;textData&quot;:{&quot;lineSpacing&quot;:&quot;normal&quot;,&quot;alignment&quot;:&quot;center&quot;,&quot;lines&quot;:[{&quot;runs&quot;:[{&quot;style&quot;:{&quot;fontFamily&quot;:&quot;Roboto&quot;,&quot;fontSize&quot;:15.746037550436746,&quot;color&quot;:&quot;rgba(58, 176, 39, 1)&quot;,&quot;fontWeight&quot;:&quot;normal&quot;,&quot;fontStyle&quot;:&quot;normal&quot;,&quot;decoration&quot;:&quot;none&quot;,&quot;script&quot;:&quot;none&quot;},&quot;range&quot;:[0,0]}],&quot;text&quot;:&quot;M&quot;,&quot;baseStyle&quot;:{&quot;fontFamily&quot;:&quot;Roboto&quot;,&quot;fontSize&quot;:15.746037550436746,&quot;color&quot;:&quot;rgba(58, 176, 39, 1)&quot;,&quot;fontWeight&quot;:&quot;normal&quot;,&quot;fontStyle&quot;:&quot;normal&quot;,&quot;decoration&quot;:&quot;none&quot;,&quot;script&quot;:&quot;none&quot;}}],&quot;verticalAlign&quot;:&quot;TOP&quot;},&quot;size&quot;:{&quot;x&quot;:31.709110166314726,&quot;y&quot;:19},&quot;targetSize&quot;:{&quot;x&quot;:31.709110166314726,&quot;y&quot;:12.154308104130308},&quot;format&quot;:&quot;BETTER_TEXT&quot;,&quot;verticalAlign&quot;:&quot;TOP&quot;},&quot;isLocked&quot;:false,&quot;parent&quot;:{&quot;type&quot;:&quot;CHILD&quot;,&quot;parentId&quot;:&quot;d11a4acb-2c2c-414c-8705-396923ddaa73&quot;,&quot;order&quot;:&quot;6&quot;}},&quot;879ce321-d94b-42b4-adfd-c712235a1ca1&quot;:{&quot;type&quot;:&quot;FIGURE_OBJECT&quot;,&quot;id&quot;:&quot;879ce321-d94b-42b4-adfd-c712235a1ca1&quot;,&quot;relativeTransform&quot;:{&quot;translate&quot;:{&quot;x&quot;:-218.93748404668602,&quot;y&quot;:-15.938504249568721},&quot;rotate&quot;:0.10231852790074895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d11a4acb-2c2c-414c-8705-396923ddaa73&quot;,&quot;order&quot;:&quot;7&quot;}},&quot;0f044ed9-7ff3-41b7-bce7-7690c4b067b7&quot;:{&quot;type&quot;:&quot;FIGURE_OBJECT&quot;,&quot;id&quot;:&quot;0f044ed9-7ff3-41b7-bce7-7690c4b067b7&quot;,&quot;relativeTransform&quot;:{&quot;translate&quot;:{&quot;x&quot;:0.000038933602000231526,&quot;y&quot;:0.000040012777605422255},&quot;rotate&quot;:0,&quot;skewX&quot;:0.00712489426565949},&quot;opacity&quot;:1,&quot;path&quot;:{&quot;type&quot;:&quot;ARC&quot;,&quot;size&quot;:{&quot;x&quot;:66.34466231937229,&quot;y&quot;:68.67108745043672},&quot;startAngle&quot;:-3.0907889495315715,&quot;sweepAngle&quot;:1.0020055878127838,&quot;selectedObjectIds&quot;:[&quot;3a637b0e-99e9-4296-8636-d3382a0b4301&quot;]},&quot;pathStyles&quot;:[{&quot;type&quot;:&quot;FILL&quot;,&quot;fillStyle&quot;:&quot;rgba(0,0,0,0)&quot;},{&quot;type&quot;:&quot;STROKE&quot;,&quot;strokeStyle&quot;:&quot;rgba(49,126,194,1)&quot;,&quot;lineWidth&quot;:15.183679066492578,&quot;lineJoin&quot;:&quot;round&quot;}],&quot;isLocked&quot;:false,&quot;parent&quot;:{&quot;type&quot;:&quot;CHILD&quot;,&quot;parentId&quot;:&quot;879ce321-d94b-42b4-adfd-c712235a1ca1&quot;,&quot;order&quot;:&quot;1&quot;}},&quot;e03068d6-c46a-4f90-a3fb-2f07615bc88a&quot;:{&quot;type&quot;:&quot;FIGURE_OBJECT&quot;,&quot;id&quot;:&quot;e03068d6-c46a-4f90-a3fb-2f07615bc88a&quot;,&quot;relativeTransform&quot;:{&quot;translate&quot;:{&quot;x&quot;:0.000038933602000231526,&quot;y&quot;:0.000040012777605422255},&quot;rotate&quot;:0,&quot;skewX&quot;:0.00712489426565949},&quot;opacity&quot;:1,&quot;path&quot;:{&quot;type&quot;:&quot;ARC&quot;,&quot;size&quot;:{&quot;x&quot;:66.34466231937229,&quot;y&quot;:68.67108745043672},&quot;startAngle&quot;:-2.0921465223596445,&quot;sweepAngle&quot;:0.6058939510777455,&quot;selectedObjectIds&quot;:[&quot;77cc2ebf-964e-4dd2-9b40-b928e751f05b&quot;]},&quot;pathStyles&quot;:[{&quot;type&quot;:&quot;FILL&quot;,&quot;fillStyle&quot;:&quot;rgba(0,0,0,0)&quot;},{&quot;type&quot;:&quot;STROKE&quot;,&quot;strokeStyle&quot;:&quot;rgba(92,176,70,1)&quot;,&quot;lineWidth&quot;:15.183679066492578,&quot;lineJoin&quot;:&quot;round&quot;}],&quot;isLocked&quot;:false,&quot;parent&quot;:{&quot;type&quot;:&quot;CHILD&quot;,&quot;parentId&quot;:&quot;879ce321-d94b-42b4-adfd-c712235a1ca1&quot;,&quot;order&quot;:&quot;2&quot;}},&quot;04d4bb50-7466-4ce6-b90a-bc51311deae7&quot;:{&quot;type&quot;:&quot;FIGURE_OBJECT&quot;,&quot;id&quot;:&quot;04d4bb50-7466-4ce6-b90a-bc51311deae7&quot;,&quot;relativeTransform&quot;:{&quot;translate&quot;:{&quot;x&quot;:-0.000038933602000231526,&quot;y&quot;:-0.000040012777605422255},&quot;rotate&quot;:0,&quot;skewX&quot;:0.00712489426565949},&quot;opacity&quot;:1,&quot;path&quot;:{&quot;type&quot;:&quot;ARC&quot;,&quot;size&quot;:{&quot;x&quot;:66.34466231937229,&quot;y&quot;:68.67108745043672},&quot;startAngle&quot;:-1.5042281630190728,&quot;sweepAngle&quot;:2.9107551010391504,&quot;selectedObjectIds&quot;:[&quot;825f6f32-89f7-4538-8af8-b3ca51d11391&quot;]},&quot;pathStyles&quot;:[{&quot;type&quot;:&quot;FILL&quot;,&quot;fillStyle&quot;:&quot;rgba(0,0,0,0)&quot;},{&quot;type&quot;:&quot;STROKE&quot;,&quot;strokeStyle&quot;:&quot;rgba(112,112,113,1)&quot;,&quot;lineWidth&quot;:15.183679066492578,&quot;lineJoin&quot;:&quot;round&quot;}],&quot;isLocked&quot;:false,&quot;parent&quot;:{&quot;type&quot;:&quot;CHILD&quot;,&quot;parentId&quot;:&quot;879ce321-d94b-42b4-adfd-c712235a1ca1&quot;,&quot;order&quot;:&quot;5&quot;}},&quot;f7cb8ee7-af87-441a-afdf-225a24deaf67&quot;:{&quot;type&quot;:&quot;FIGURE_OBJECT&quot;,&quot;id&quot;:&quot;f7cb8ee7-af87-441a-afdf-225a24deaf67&quot;,&quot;relativeTransform&quot;:{&quot;translate&quot;:{&quot;x&quot;:0.000038933602000231526,&quot;y&quot;:0.000040012777605422255},&quot;rotate&quot;:0,&quot;skewX&quot;:0.00712489426565949},&quot;opacity&quot;:1,&quot;path&quot;:{&quot;type&quot;:&quot;ARC&quot;,&quot;size&quot;:{&quot;x&quot;:66.34466231937229,&quot;y&quot;:68.67108745043672},&quot;startAngle&quot;:1.3391370310404884,&quot;sweepAngle&quot;:2.4216709863587145,&quot;selectedObjectIds&quot;:[&quot;3b46b805-7f11-4e06-af56-7b1413dd9d70&quot;]},&quot;pathStyles&quot;:[{&quot;type&quot;:&quot;FILL&quot;,&quot;fillStyle&quot;:&quot;rgba(0,0,0,0)&quot;},{&quot;type&quot;:&quot;STROKE&quot;,&quot;strokeStyle&quot;:&quot;rgba(136,50,104,1)&quot;,&quot;lineWidth&quot;:15.183679066492578,&quot;lineJoin&quot;:&quot;round&quot;}],&quot;isLocked&quot;:false,&quot;parent&quot;:{&quot;type&quot;:&quot;CHILD&quot;,&quot;parentId&quot;:&quot;879ce321-d94b-42b4-adfd-c712235a1ca1&quot;,&quot;order&quot;:&quot;7&quot;}},&quot;6fcff2ec-f9dc-422a-8c08-02222269b7e2&quot;:{&quot;type&quot;:&quot;FIGURE_OBJECT&quot;,&quot;id&quot;:&quot;6fcff2ec-f9dc-422a-8c08-02222269b7e2&quot;,&quot;parent&quot;:{&quot;type&quot;:&quot;CHILD&quot;,&quot;parentId&quot;:&quot;7cd0e7c3-00d2-423e-848d-0c68d168c13d&quot;,&quot;order&quot;:&quot;2&quot;},&quot;relativeTransform&quot;:{&quot;translate&quot;:{&quot;x&quot;:369.136546777671,&quot;y&quot;:51.94064175580374},&quot;rotate&quot;:0,&quot;skewX&quot;:0,&quot;scale&quot;:{&quot;x&quot;:1,&quot;y&quot;:1}}},&quot;e45fe438-da17-47cb-bdf7-d8e48d94f507&quot;:{&quot;type&quot;:&quot;FIGURE_OBJECT&quot;,&quot;id&quot;:&quot;e45fe438-da17-47cb-bdf7-d8e48d94f507&quot;,&quot;relativeTransform&quot;:{&quot;translate&quot;:{&quot;x&quot;:-175.03661360152782,&quot;y&quot;:-8.945137664420743},&quot;rotate&quot;:0},&quot;opacity&quot;:1,&quot;pathStyles&quot;:[{&quot;type&quot;:&quot;FILL&quot;,&quot;fillStyle&quot;:&quot;rgba(122, 122, 122, 1)&quot;}],&quot;text&quot;:{&quot;textData&quot;:{&quot;lineSpacing&quot;:&quot;normal&quot;,&quot;alignment&quot;:&quot;center&quot;,&quot;lines&quot;:[{&quot;runs&quot;:[{&quot;style&quot;:{&quot;fontFamily&quot;:&quot;Roboto&quot;,&quot;fontSize&quot;:14.020211254482678,&quot;color&quot;:&quot;rgba(122, 122, 122, 1)&quot;,&quot;fontWeight&quot;:&quot;normal&quot;,&quot;fontStyle&quot;:&quot;normal&quot;,&quot;decoration&quot;:&quot;none&quot;,&quot;script&quot;:&quot;none&quot;},&quot;range&quot;:[0,1]}],&quot;text&quot;:&quot;G1&quot;,&quot;baseStyle&quot;:{&quot;fontFamily&quot;:&quot;Roboto&quot;,&quot;fontSize&quot;:14.020211254482678,&quot;color&quot;:&quot;rgba(122, 122, 122, 1)&quot;,&quot;fontWeight&quot;:&quot;normal&quot;,&quot;fontStyle&quot;:&quot;normal&quot;,&quot;decoration&quot;:&quot;none&quot;,&quot;script&quot;:&quot;none&quot;}}],&quot;verticalAlign&quot;:&quot;TOP&quot;},&quot;size&quot;:{&quot;x&quot;:32.636196031957176,&quot;y&quot;:17},&quot;targetSize&quot;:{&quot;x&quot;:32.636196031957176,&quot;y&quot;:12.461997104037966},&quot;format&quot;:&quot;BETTER_TEXT&quot;,&quot;verticalAlign&quot;:&quot;TOP&quot;},&quot;isLocked&quot;:false,&quot;parent&quot;:{&quot;type&quot;:&quot;CHILD&quot;,&quot;parentId&quot;:&quot;6fcff2ec-f9dc-422a-8c08-02222269b7e2&quot;,&quot;order&quot;:&quot;1&quot;}},&quot;9b48c80d-f530-4bfb-af5e-512dc0476920&quot;:{&quot;type&quot;:&quot;FIGURE_OBJECT&quot;,&quot;id&quot;:&quot;9b48c80d-f530-4bfb-af5e-512dc0476920&quot;,&quot;relativeTransform&quot;:{&quot;translate&quot;:{&quot;x&quot;:-275.28805047798744,&quot;y&quot;:-2.523670708874488},&quot;rotate&quot;:0},&quot;opacity&quot;:1,&quot;pathStyles&quot;:[{&quot;type&quot;:&quot;FILL&quot;,&quot;fillStyle&quot;:&quot;rgba(136, 50, 104, 1)&quot;}],&quot;text&quot;:{&quot;textData&quot;:{&quot;lineSpacing&quot;:&quot;normal&quot;,&quot;alignment&quot;:&quot;center&quot;,&quot;lines&quot;:[{&quot;runs&quot;:[{&quot;style&quot;:{&quot;fontFamily&quot;:&quot;Roboto&quot;,&quot;fontSize&quot;:14.020211254482678,&quot;color&quot;:&quot;rgba(136, 50, 104, 1)&quot;,&quot;fontWeight&quot;:&quot;normal&quot;,&quot;fontStyle&quot;:&quot;normal&quot;,&quot;decoration&quot;:&quot;none&quot;,&quot;script&quot;:&quot;none&quot;},&quot;range&quot;:[0,0]}],&quot;text&quot;:&quot;S&quot;,&quot;baseStyle&quot;:{&quot;fontFamily&quot;:&quot;Roboto&quot;,&quot;fontSize&quot;:14.020211254482678,&quot;color&quot;:&quot;rgba(136, 50, 104, 1)&quot;,&quot;fontWeight&quot;:&quot;normal&quot;,&quot;fontStyle&quot;:&quot;normal&quot;,&quot;decoration&quot;:&quot;none&quot;,&quot;script&quot;:&quot;none&quot;}}],&quot;verticalAlign&quot;:&quot;TOP&quot;},&quot;size&quot;:{&quot;x&quot;:20.096374268984114,&quot;y&quot;:17},&quot;targetSize&quot;:{&quot;x&quot;:20.096374268984114,&quot;y&quot;:12.461997104037966},&quot;format&quot;:&quot;BETTER_TEXT&quot;,&quot;verticalAlign&quot;:&quot;TOP&quot;},&quot;isLocked&quot;:false,&quot;parent&quot;:{&quot;type&quot;:&quot;CHILD&quot;,&quot;parentId&quot;:&quot;6fcff2ec-f9dc-422a-8c08-02222269b7e2&quot;,&quot;order&quot;:&quot;2&quot;}},&quot;05b60d9c-025e-490c-90c7-527ab2648921&quot;:{&quot;type&quot;:&quot;FIGURE_OBJECT&quot;,&quot;id&quot;:&quot;05b60d9c-025e-490c-90c7-527ab2648921&quot;,&quot;relativeTransform&quot;:{&quot;translate&quot;:{&quot;x&quot;:-261.848650806604,&quot;y&quot;:-56.096971650771565},&quot;rotate&quot;:0},&quot;opacity&quot;:1,&quot;pathStyles&quot;:[{&quot;type&quot;:&quot;FILL&quot;,&quot;fillStyle&quot;:&quot;rgba(0, 148, 235, 1)&quot;}],&quot;text&quot;:{&quot;textData&quot;:{&quot;lineSpacing&quot;:&quot;normal&quot;,&quot;alignment&quot;:&quot;center&quot;,&quot;lines&quot;:[{&quot;runs&quot;:[{&quot;style&quot;:{&quot;fontFamily&quot;:&quot;Roboto&quot;,&quot;fontSize&quot;:14.020211254482678,&quot;color&quot;:&quot;rgba(0, 148, 235, 1)&quot;,&quot;fontWeight&quot;:&quot;normal&quot;,&quot;fontStyle&quot;:&quot;normal&quot;,&quot;decoration&quot;:&quot;none&quot;,&quot;script&quot;:&quot;none&quot;},&quot;range&quot;:[0,1]}],&quot;text&quot;:&quot;G2&quot;,&quot;baseStyle&quot;:{&quot;fontFamily&quot;:&quot;Roboto&quot;,&quot;fontSize&quot;:14.020211254482678,&quot;color&quot;:&quot;rgba(0, 148, 235, 1)&quot;,&quot;fontWeight&quot;:&quot;normal&quot;,&quot;fontStyle&quot;:&quot;normal&quot;,&quot;decoration&quot;:&quot;none&quot;,&quot;script&quot;:&quot;none&quot;}}],&quot;verticalAlign&quot;:&quot;TOP&quot;},&quot;size&quot;:{&quot;x&quot;:32.636196031957176,&quot;y&quot;:17},&quot;targetSize&quot;:{&quot;x&quot;:32.636196031957176,&quot;y&quot;:12.461997104037966},&quot;format&quot;:&quot;BETTER_TEXT&quot;,&quot;verticalAlign&quot;:&quot;TOP&quot;},&quot;isLocked&quot;:false,&quot;parent&quot;:{&quot;type&quot;:&quot;CHILD&quot;,&quot;parentId&quot;:&quot;6fcff2ec-f9dc-422a-8c08-02222269b7e2&quot;,&quot;order&quot;:&quot;5&quot;}},&quot;5497c4ef-86b9-43c4-8db7-99ca45a173bc&quot;:{&quot;type&quot;:&quot;FIGURE_OBJECT&quot;,&quot;id&quot;:&quot;5497c4ef-86b9-43c4-8db7-99ca45a173bc&quot;,&quot;relativeTransform&quot;:{&quot;translate&quot;:{&quot;x&quot;:-230.65320609541442,&quot;y&quot;:-67.2517807799152},&quot;rotate&quot;:0},&quot;opacity&quot;:1,&quot;pathStyles&quot;:[{&quot;type&quot;:&quot;FILL&quot;,&quot;fillStyle&quot;:&quot;rgba(58, 176, 39, 1)&quot;}],&quot;text&quot;:{&quot;textData&quot;:{&quot;lineSpacing&quot;:&quot;normal&quot;,&quot;alignment&quot;:&quot;center&quot;,&quot;lines&quot;:[{&quot;runs&quot;:[{&quot;style&quot;:{&quot;fontFamily&quot;:&quot;Roboto&quot;,&quot;fontSize&quot;:14.020211254482678,&quot;color&quot;:&quot;rgba(58, 176, 39, 1)&quot;,&quot;fontWeight&quot;:&quot;normal&quot;,&quot;fontStyle&quot;:&quot;normal&quot;,&quot;decoration&quot;:&quot;none&quot;,&quot;script&quot;:&quot;none&quot;},&quot;range&quot;:[0,0]}],&quot;text&quot;:&quot;M&quot;,&quot;baseStyle&quot;:{&quot;fontFamily&quot;:&quot;Roboto&quot;,&quot;fontSize&quot;:14.020211254482678,&quot;color&quot;:&quot;rgba(58, 176, 39, 1)&quot;,&quot;fontWeight&quot;:&quot;normal&quot;,&quot;fontStyle&quot;:&quot;normal&quot;,&quot;decoration&quot;:&quot;none&quot;,&quot;script&quot;:&quot;none&quot;}}],&quot;verticalAlign&quot;:&quot;TOP&quot;},&quot;size&quot;:{&quot;x&quot;:32.636196031957176,&quot;y&quot;:17},&quot;targetSize&quot;:{&quot;x&quot;:32.636196031957176,&quot;y&quot;:12.461997104037966},&quot;format&quot;:&quot;BETTER_TEXT&quot;,&quot;verticalAlign&quot;:&quot;TOP&quot;},&quot;isLocked&quot;:false,&quot;parent&quot;:{&quot;type&quot;:&quot;CHILD&quot;,&quot;parentId&quot;:&quot;6fcff2ec-f9dc-422a-8c08-02222269b7e2&quot;,&quot;order&quot;:&quot;6&quot;}},&quot;3dad97c5-cdba-4291-88ba-a8bd831f2b91&quot;:{&quot;type&quot;:&quot;FIGURE_OBJECT&quot;,&quot;id&quot;:&quot;3dad97c5-cdba-4291-88ba-a8bd831f2b91&quot;,&quot;relativeTransform&quot;:{&quot;translate&quot;:{&quot;x&quot;:-225.3386049187131,&quot;y&quot;:-16.34199101249743},&quot;rotate&quot;:0.10193133546398916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6fcff2ec-f9dc-422a-8c08-02222269b7e2&quot;,&quot;order&quot;:&quot;7&quot;}},&quot;61c658f9-8bb9-46f6-93a9-522ab5a32a86&quot;:{&quot;type&quot;:&quot;FIGURE_OBJECT&quot;,&quot;id&quot;:&quot;61c658f9-8bb9-46f6-93a9-522ab5a32a86&quot;,&quot;relativeTransform&quot;:{&quot;translate&quot;:{&quot;x&quot;:0.00004003849136592574,&quot;y&quot;:0.00004102733786131675},&quot;rotate&quot;:0,&quot;skewX&quot;:0.006349094378443994},&quot;opacity&quot;:1,&quot;path&quot;:{&quot;type&quot;:&quot;ARC&quot;,&quot;size&quot;:{&quot;x&quot;:68.28168557108353,&quot;y&quot;:70.41230513702958},&quot;startAngle&quot;:-2.2980626039276593,&quot;sweepAngle&quot;:0.36239768791536875,&quot;selectedObjectIds&quot;:[&quot;78d228b6-8cc2-4dab-a76b-207cf2d327f9&quot;]},&quot;pathStyles&quot;:[{&quot;type&quot;:&quot;FILL&quot;,&quot;fillStyle&quot;:&quot;rgba(0,0,0,0)&quot;},{&quot;type&quot;:&quot;STROKE&quot;,&quot;strokeStyle&quot;:&quot;rgba(49,126,194,1)&quot;,&quot;lineWidth&quot;:13.519489423965446,&quot;lineJoin&quot;:&quot;round&quot;}],&quot;isLocked&quot;:false,&quot;parent&quot;:{&quot;type&quot;:&quot;CHILD&quot;,&quot;parentId&quot;:&quot;3dad97c5-cdba-4291-88ba-a8bd831f2b91&quot;,&quot;order&quot;:&quot;1&quot;}},&quot;dfff1149-14d8-4009-a4c8-506e021ac39a&quot;:{&quot;type&quot;:&quot;FIGURE_OBJECT&quot;,&quot;id&quot;:&quot;dfff1149-14d8-4009-a4c8-506e021ac39a&quot;,&quot;relativeTransform&quot;:{&quot;translate&quot;:{&quot;x&quot;:0.00004003849136592574,&quot;y&quot;:0.00004102733786131675},&quot;rotate&quot;:0,&quot;skewX&quot;:0.006349094378443994},&quot;opacity&quot;:1,&quot;path&quot;:{&quot;type&quot;:&quot;ARC&quot;,&quot;size&quot;:{&quot;x&quot;:68.28168557108353,&quot;y&quot;:70.41230513702958},&quot;startAngle&quot;:-1.9336040275609936,&quot;sweepAngle&quot;:0.4473514562790948,&quot;selectedObjectIds&quot;:[&quot;31939a4a-fddb-4791-ae78-e05e53ff13b1&quot;]},&quot;pathStyles&quot;:[{&quot;type&quot;:&quot;FILL&quot;,&quot;fillStyle&quot;:&quot;rgba(0,0,0,0)&quot;},{&quot;type&quot;:&quot;STROKE&quot;,&quot;strokeStyle&quot;:&quot;rgba(92,176,70,1)&quot;,&quot;lineWidth&quot;:13.519489423965446,&quot;lineJoin&quot;:&quot;round&quot;}],&quot;isLocked&quot;:false,&quot;parent&quot;:{&quot;type&quot;:&quot;CHILD&quot;,&quot;parentId&quot;:&quot;3dad97c5-cdba-4291-88ba-a8bd831f2b91&quot;,&quot;order&quot;:&quot;2&quot;}},&quot;27843273-591d-4936-96d2-e07dee26b77a&quot;:{&quot;type&quot;:&quot;FIGURE_OBJECT&quot;,&quot;id&quot;:&quot;27843273-591d-4936-96d2-e07dee26b77a&quot;,&quot;relativeTransform&quot;:{&quot;translate&quot;:{&quot;x&quot;:-0.00004003849136592574,&quot;y&quot;:-0.00004102733786131675},&quot;rotate&quot;:0,&quot;skewX&quot;:0.006349094378443994},&quot;opacity&quot;:1,&quot;path&quot;:{&quot;type&quot;:&quot;ARC&quot;,&quot;size&quot;:{&quot;x&quot;:68.28168557108353,&quot;y&quot;:70.41230513702958},&quot;startAngle&quot;:-1.5042281630190728,&quot;sweepAngle&quot;:4.3526693608368845,&quot;selectedObjectIds&quot;:[&quot;580989fc-7023-466d-bf64-66131333619e&quot;]},&quot;pathStyles&quot;:[{&quot;type&quot;:&quot;FILL&quot;,&quot;fillStyle&quot;:&quot;rgba(0,0,0,0)&quot;},{&quot;type&quot;:&quot;STROKE&quot;,&quot;strokeStyle&quot;:&quot;rgba(112,112,113,1)&quot;,&quot;lineWidth&quot;:13.519489423965446,&quot;lineJoin&quot;:&quot;round&quot;}],&quot;isLocked&quot;:false,&quot;parent&quot;:{&quot;type&quot;:&quot;CHILD&quot;,&quot;parentId&quot;:&quot;3dad97c5-cdba-4291-88ba-a8bd831f2b91&quot;,&quot;order&quot;:&quot;5&quot;}},&quot;b5dd46a2-93d0-4379-8d68-7bf12cf19a13&quot;:{&quot;type&quot;:&quot;FIGURE_OBJECT&quot;,&quot;id&quot;:&quot;b5dd46a2-93d0-4379-8d68-7bf12cf19a13&quot;,&quot;relativeTransform&quot;:{&quot;translate&quot;:{&quot;x&quot;:0.00004003849136592574,&quot;y&quot;:0.00004102733786131675},&quot;rotate&quot;:0,&quot;skewX&quot;:0.006349094378443994},&quot;opacity&quot;:1,&quot;path&quot;:{&quot;type&quot;:&quot;ARC&quot;,&quot;size&quot;:{&quot;x&quot;:68.28168557108353,&quot;y&quot;:70.41230513702958},&quot;startAngle&quot;:2.827221513550558,&quot;sweepAngle&quot;:1.1880818765329604,&quot;selectedObjectIds&quot;:[&quot;4316ca11-e9c3-43e3-8679-39b83b5d6e1a&quot;]},&quot;pathStyles&quot;:[{&quot;type&quot;:&quot;FILL&quot;,&quot;fillStyle&quot;:&quot;rgba(0,0,0,0)&quot;},{&quot;type&quot;:&quot;STROKE&quot;,&quot;strokeStyle&quot;:&quot;rgba(136,50,104,1)&quot;,&quot;lineWidth&quot;:13.519489423965446,&quot;lineJoin&quot;:&quot;round&quot;}],&quot;isLocked&quot;:false,&quot;parent&quot;:{&quot;type&quot;:&quot;CHILD&quot;,&quot;parentId&quot;:&quot;3dad97c5-cdba-4291-88ba-a8bd831f2b91&quot;,&quot;order&quot;:&quot;7&quot;}},&quot;1e980a15-049d-459c-b438-52b308582101&quot;:{&quot;type&quot;:&quot;FIGURE_OBJECT&quot;,&quot;id&quot;:&quot;1e980a15-049d-459c-b438-52b308582101&quot;,&quot;relativeTransform&quot;:{&quot;translate&quot;:{&quot;x&quot;:-5.959338217148527,&quot;y&quot;:-101.34629403481034},&quot;rotate&quot;:3.141592653589793,&quot;skewX&quot;:0,&quot;scale&quot;:{&quot;x&quot;:1,&quot;y&quot;:1}},&quot;opacity&quot;:1,&quot;path&quot;:{&quot;type&quot;:&quot;RIGHT_TRIANGLE&quot;,&quot;size&quot;:{&quot;x&quot;:-262.2392566583697,&quot;y&quot;:-23.73205942609684},&quot;cornerRounding&quot;:{&quot;type&quot;:&quot;ARC_LENGTH&quot;,&quot;global&quot;:0}},&quot;pathStyles&quot;:[{&quot;type&quot;:&quot;FILL&quot;,&quot;fillStyle&quot;:{&quot;type&quot;:&quot;linear&quot;,&quot;angle&quot;:270,&quot;colorStops&quot;:{&quot;0&quot;:&quot;rgba(105, 62, 115, 1)&quot;,&quot;1&quot;:&quot;rgba(232, 166, 155, 1)&quot;}}},{&quot;type&quot;:&quot;STROKE&quot;,&quot;strokeStyle&quot;:&quot;#95AAD3&quot;,&quot;lineWidth&quot;:2,&quot;lineJoin&quot;:&quot;round&quot;}],&quot;isLocked&quot;:false,&quot;parent&quot;:{&quot;type&quot;:&quot;CHILD&quot;,&quot;parentId&quot;:&quot;7cd0e7c3-00d2-423e-848d-0c68d168c13d&quot;,&quot;order&quot;:&quot;5&quot;}},&quot;396be466-eb5e-4f4a-8ff7-67d2ac6c366c&quot;:{&quot;id&quot;:&quot;396be466-eb5e-4f4a-8ff7-67d2ac6c366c&quot;,&quot;type&quot;:&quot;FIGURE_OBJECT&quot;,&quot;relativeTransform&quot;:{&quot;translate&quot;:{&quot;x&quot;:-0.3425199656893838,&quot;y&quot;:29.310465455270304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20]}],&quot;text&quot;:&quot;Protracted cell cycle&quot;,&quot;baseStyle&quot;:{&quot;fontFamily&quot;:&quot;Roboto&quot;,&quot;fontSize&quot;:1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48.77430943632658,&quot;y&quot;:19.4177567703501},&quot;targetSize&quot;:{&quot;x&quot;:148.77430943632658,&quot;y&quot;:19.4177567703501},&quot;verticalAlign&quot;:&quot;TOP&quot;},&quot;parent&quot;:{&quot;type&quot;:&quot;CHILD&quot;,&quot;parentId&quot;:&quot;7cd0e7c3-00d2-423e-848d-0c68d168c13d&quot;,&quot;order&quot;:&quot;7&quot;}},&quot;6becf5c3-4a2e-4e1d-9b2d-a15de202f262&quot;:{&quot;relativeTransform&quot;:{&quot;translate&quot;:{&quot;x&quot;:0.0004647636038033198,&quot;y&quot;:-100.7100802854593},&quot;rotate&quot;:0,&quot;skewX&quot;:0,&quot;scale&quot;:{&quot;x&quot;:1,&quot;y&quot;:1}},&quot;type&quot;:&quot;FIGURE_OBJECT&quot;,&quot;id&quot;:&quot;6becf5c3-4a2e-4e1d-9b2d-a15de202f262&quot;,&quot;name&quot;:&quot;IKKβ&quot;,&quot;layout&quot;:{&quot;sizeRatio&quot;:{&quot;x&quot;:0.8512428231947406,&quot;y&quot;:0.7647157190635449},&quot;keepAspectRatio&quot;:false},&quot;opacity&quot;:1,&quot;path&quot;:{&quot;type&quot;:&quot;RECT&quot;,&quot;size&quot;:{&quot;x&quot;:99.11289508246308,&quot;y&quot;:42.91790946862019},&quot;cornerRounding&quot;:{&quot;type&quot;:&quot;ARC_LENGTH&quot;,&quot;global&quot;:25.114891270459342}},&quot;pathStyles&quot;:[{&quot;type&quot;:&quot;FILL&quot;,&quot;fillStyle&quot;:&quot;#EEF4FB&quot;},{&quot;type&quot;:&quot;STROKE&quot;,&quot;strokeStyle&quot;:&quot;#95AAD3&quot;,&quot;lineWidth&quot;:2,&quot;lineJoin&quot;:&quot;round&quot;}],&quot;isLocked&quot;:false,&quot;parent&quot;:{&quot;type&quot;:&quot;CHILD&quot;,&quot;parentId&quot;:&quot;80fce18c-cab1-44df-98c4-be701b85e6f6&quot;,&quot;order&quot;:&quot;9995&quot;},&quot;source&quot;:{&quot;id&quot;:&quot;5ed693d2392ba100ad2ea7d8&quot;,&quot;type&quot;:&quot;ASSETS&quot;}},&quot;6f545cd2-a621-478d-8a65-eb49c4ceba46&quot;:{&quot;type&quot;:&quot;FIGURE_OBJECT&quot;,&quot;id&quot;:&quot;6f545cd2-a621-478d-8a65-eb49c4ceba46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4,&quot;color&quot;:&quot;rgb(0,0,0)&quot;,&quot;fontWeight&quot;:&quot;normal&quot;,&quot;fontStyle&quot;:&quot;normal&quot;,&quot;decoration&quot;:&quot;none&quot;,&quot;script&quot;:&quot;none&quot;},&quot;range&quot;:[0,9]}],&quot;text&quot;:&quot;P21/CDKN1A&quot;,&quot;baseStyle&quot;:{&quot;fontFamily&quot;:&quot;Roboto&quot;,&quot;fontSize&quot;:14,&quot;color&quot;:&quot;rgb(0,0,0)&quot;,&quot;fontWeight&quot;:&quot;normal&quot;,&quot;fontStyle&quot;:&quot;normal&quot;,&quot;decoration&quot;:&quot;none&quot;,&quot;script&quot;:&quot;none&quot;}}],&quot;verticalAlign&quot;:&quot;TOP&quot;},&quot;size&quot;:{&quot;x&quot;:84.369140625,&quot;y&quot;:32.82000000000001},&quot;targetSize&quot;:{&quot;x&quot;:59.2927203195196,&quot;y&quot;:6},&quot;format&quot;:&quot;BETTER_TEXT&quot;,&quot;verticalAlign&quot;:&quot;TOP&quot;},&quot;parent&quot;:{&quot;type&quot;:&quot;CHILD&quot;,&quot;parentId&quot;:&quot;6becf5c3-4a2e-4e1d-9b2d-a15de202f262&quot;,&quot;order&quot;:&quot;5&quot;}},&quot;1ae2ae56-3a77-41a4-9dcc-753bb9e27c11&quot;:{&quot;relativeTransform&quot;:{&quot;translate&quot;:{&quot;x&quot;:137.98306828642023,&quot;y&quot;:-66.01342520882568},&quot;rotate&quot;:0,&quot;skewX&quot;:0,&quot;scale&quot;:{&quot;x&quot;:1,&quot;y&quot;:1}},&quot;type&quot;:&quot;FIGURE_OBJECT&quot;,&quot;id&quot;:&quot;1ae2ae56-3a77-41a4-9dcc-753bb9e27c11&quot;,&quot;name&quot;:&quot;IKKβ&quot;,&quot;layout&quot;:{&quot;sizeRatio&quot;:{&quot;x&quot;:0.8512428231947406,&quot;y&quot;:0.7647157190635449},&quot;keepAspectRatio&quot;:false},&quot;opacity&quot;:1,&quot;path&quot;:{&quot;type&quot;:&quot;RECT&quot;,&quot;size&quot;:{&quot;x&quot;:99.11289508246308,&quot;y&quot;:42.91790946862019},&quot;cornerRounding&quot;:{&quot;type&quot;:&quot;ARC_LENGTH&quot;,&quot;global&quot;:25.114891270459342}},&quot;pathStyles&quot;:[{&quot;type&quot;:&quot;FILL&quot;,&quot;fillStyle&quot;:&quot;#EEF4FB&quot;},{&quot;type&quot;:&quot;STROKE&quot;,&quot;strokeStyle&quot;:&quot;#95AAD3&quot;,&quot;lineWidth&quot;:2,&quot;lineJoin&quot;:&quot;round&quot;}],&quot;isLocked&quot;:false,&quot;parent&quot;:{&quot;type&quot;:&quot;CHILD&quot;,&quot;parentId&quot;:&quot;80fce18c-cab1-44df-98c4-be701b85e6f6&quot;,&quot;order&quot;:&quot;9998&quot;},&quot;source&quot;:{&quot;id&quot;:&quot;5ed693d2392ba100ad2ea7d8&quot;,&quot;type&quot;:&quot;ASSETS&quot;}},&quot;1399838e-c933-4174-b6a5-3954c244923f&quot;:{&quot;type&quot;:&quot;FIGURE_OBJECT&quot;,&quot;id&quot;:&quot;1399838e-c933-4174-b6a5-3954c244923f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4,&quot;color&quot;:&quot;rgb(0,0,0)&quot;,&quot;fontWeight&quot;:&quot;normal&quot;,&quot;fontStyle&quot;:&quot;normal&quot;,&quot;decoration&quot;:&quot;none&quot;,&quot;script&quot;:&quot;none&quot;},&quot;range&quot;:[0,9]}],&quot;text&quot;:&quot;P16/CDNK2A&quot;,&quot;baseStyle&quot;:{&quot;fontFamily&quot;:&quot;Roboto&quot;,&quot;fontSize&quot;:14,&quot;color&quot;:&quot;rgb(0,0,0)&quot;,&quot;fontWeight&quot;:&quot;normal&quot;,&quot;fontStyle&quot;:&quot;normal&quot;,&quot;decoration&quot;:&quot;none&quot;,&quot;script&quot;:&quot;none&quot;}}],&quot;verticalAlign&quot;:&quot;TOP&quot;},&quot;size&quot;:{&quot;x&quot;:84.369140625,&quot;y&quot;:32.82000000000001},&quot;targetSize&quot;:{&quot;x&quot;:59.2927203195196,&quot;y&quot;:6},&quot;format&quot;:&quot;BETTER_TEXT&quot;,&quot;verticalAlign&quot;:&quot;TOP&quot;},&quot;parent&quot;:{&quot;type&quot;:&quot;CHILD&quot;,&quot;parentId&quot;:&quot;1ae2ae56-3a77-41a4-9dcc-753bb9e27c11&quot;,&quot;order&quot;:&quot;5&quot;}},&quot;56db914d-ac2b-44ed-929d-c89152cd9832&quot;:{&quot;relativeTransform&quot;:{&quot;translate&quot;:{&quot;x&quot;:240.21028873412587,&quot;y&quot;:-111.92897096492013},&quot;rotate&quot;:0,&quot;skewX&quot;:0,&quot;scale&quot;:{&quot;x&quot;:1,&quot;y&quot;:1}},&quot;type&quot;:&quot;FIGURE_OBJECT&quot;,&quot;id&quot;:&quot;56db914d-ac2b-44ed-929d-c89152cd9832&quot;,&quot;name&quot;:&quot;IKKβ&quot;,&quot;layout&quot;:{&quot;sizeRatio&quot;:{&quot;x&quot;:0.8512428231947406,&quot;y&quot;:0.7647157190635449},&quot;keepAspectRatio&quot;:false},&quot;opacity&quot;:1,&quot;path&quot;:{&quot;type&quot;:&quot;RECT&quot;,&quot;size&quot;:{&quot;x&quot;:99.11289508246308,&quot;y&quot;:31.977272727272727},&quot;cornerRounding&quot;:{&quot;type&quot;:&quot;ARC_LENGTH&quot;,&quot;global&quot;:25.114891270459342}},&quot;pathStyles&quot;:[{&quot;type&quot;:&quot;FILL&quot;,&quot;fillStyle&quot;:&quot;#EEF4FB&quot;},{&quot;type&quot;:&quot;STROKE&quot;,&quot;strokeStyle&quot;:&quot;#95AAD3&quot;,&quot;lineWidth&quot;:2,&quot;lineJoin&quot;:&quot;round&quot;}],&quot;isLocked&quot;:false,&quot;parent&quot;:{&quot;type&quot;:&quot;CHILD&quot;,&quot;parentId&quot;:&quot;80fce18c-cab1-44df-98c4-be701b85e6f6&quot;,&quot;order&quot;:&quot;9999&quot;},&quot;source&quot;:{&quot;id&quot;:&quot;5ed693d2392ba100ad2ea7d8&quot;,&quot;type&quot;:&quot;ASSETS&quot;}},&quot;bdd1ee03-c806-4dbc-94df-3d253650495e&quot;:{&quot;type&quot;:&quot;FIGURE_OBJECT&quot;,&quot;id&quot;:&quot;bdd1ee03-c806-4dbc-94df-3d253650495e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4,&quot;color&quot;:&quot;rgb(0,0,0)&quot;,&quot;fontWeight&quot;:&quot;normal&quot;,&quot;fontStyle&quot;:&quot;normal&quot;,&quot;decoration&quot;:&quot;none&quot;,&quot;script&quot;:&quot;none&quot;},&quot;range&quot;:[0,7]}],&quot;text&quot;:&quot;SA-β-gal&quot;,&quot;baseStyle&quot;:{&quot;fontFamily&quot;:&quot;Roboto&quot;,&quot;fontSize&quot;:14,&quot;color&quot;:&quot;rgb(0,0,0)&quot;,&quot;fontWeight&quot;:&quot;normal&quot;,&quot;fontStyle&quot;:&quot;normal&quot;,&quot;decoration&quot;:&quot;none&quot;,&quot;script&quot;:&quot;none&quot;}}],&quot;verticalAlign&quot;:&quot;TOP&quot;},&quot;size&quot;:{&quot;x&quot;:84.369140625,&quot;y&quot;:17},&quot;targetSize&quot;:{&quot;x&quot;:59.2927203195196,&quot;y&quot;:6},&quot;format&quot;:&quot;BETTER_TEXT&quot;,&quot;verticalAlign&quot;:&quot;TOP&quot;},&quot;parent&quot;:{&quot;type&quot;:&quot;CHILD&quot;,&quot;parentId&quot;:&quot;56db914d-ac2b-44ed-929d-c89152cd9832&quot;,&quot;order&quot;:&quot;5&quot;}},&quot;7cd0e7c3-00d2-423e-848d-0c68d168c13d&quot;:{&quot;type&quot;:&quot;FIGURE_OBJECT&quot;,&quot;id&quot;:&quot;7cd0e7c3-00d2-423e-848d-0c68d168c13d&quot;,&quot;parent&quot;:{&quot;type&quot;:&quot;CHILD&quot;,&quot;parentId&quot;:&quot;80fce18c-cab1-44df-98c4-be701b85e6f6&quot;,&quot;order&quot;:&quot;998&quot;},&quot;relativeTransform&quot;:{&quot;translate&quot;:{&quot;x&quot;:-7.415154718163421,&quot;y&quot;:207.41481385352176},&quot;rotate&quot;:0,&quot;skewX&quot;:0,&quot;scale&quot;:{&quot;x&quot;:1,&quot;y&quot;:1}}},&quot;faa0552b-b240-4b59-b8a3-f2373cd0ba96&quot;:{&quot;relativeTransform&quot;:{&quot;translate&quot;:{&quot;x&quot;:136.87027986799222,&quot;y&quot;:-107.18502368316348},&quot;rotate&quot;:0,&quot;skewX&quot;:0,&quot;scale&quot;:{&quot;x&quot;:1,&quot;y&quot;:1}},&quot;type&quot;:&quot;FIGURE_OBJECT&quot;,&quot;id&quot;:&quot;faa0552b-b240-4b59-b8a3-f2373cd0ba96&quot;,&quot;name&quot;:&quot;IKKβ&quot;,&quot;layout&quot;:{&quot;sizeRatio&quot;:{&quot;x&quot;:0.8512428231947406,&quot;y&quot;:0.7647157190635449},&quot;keepAspectRatio&quot;:false},&quot;opacity&quot;:1,&quot;path&quot;:{&quot;type&quot;:&quot;RECT&quot;,&quot;size&quot;:{&quot;x&quot;:99.11289508246308,&quot;y&quot;:42.91790946862019},&quot;cornerRounding&quot;:{&quot;type&quot;:&quot;ARC_LENGTH&quot;,&quot;global&quot;:25.114891270459342}},&quot;pathStyles&quot;:[{&quot;type&quot;:&quot;FILL&quot;,&quot;fillStyle&quot;:&quot;#EEF4FB&quot;},{&quot;type&quot;:&quot;STROKE&quot;,&quot;strokeStyle&quot;:&quot;#95AAD3&quot;,&quot;lineWidth&quot;:2,&quot;lineJoin&quot;:&quot;round&quot;}],&quot;isLocked&quot;:false,&quot;parent&quot;:{&quot;type&quot;:&quot;CHILD&quot;,&quot;parentId&quot;:&quot;80fce18c-cab1-44df-98c4-be701b85e6f6&quot;,&quot;order&quot;:&quot;99995&quot;},&quot;source&quot;:{&quot;id&quot;:&quot;5ed693d2392ba100ad2ea7d8&quot;,&quot;type&quot;:&quot;ASSETS&quot;}},&quot;12d2cfb5-c904-4933-847a-62749bd24573&quot;:{&quot;type&quot;:&quot;FIGURE_OBJECT&quot;,&quot;id&quot;:&quot;12d2cfb5-c904-4933-847a-62749bd24573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4,&quot;color&quot;:&quot;rgb(0,0,0)&quot;,&quot;fontWeight&quot;:&quot;normal&quot;,&quot;fontStyle&quot;:&quot;normal&quot;,&quot;decoration&quot;:&quot;none&quot;,&quot;script&quot;:&quot;none&quot;},&quot;range&quot;:[0,9]}],&quot;text&quot;:&quot;P21/CDKN1A&quot;,&quot;baseStyle&quot;:{&quot;fontFamily&quot;:&quot;Roboto&quot;,&quot;fontSize&quot;:14,&quot;color&quot;:&quot;rgb(0,0,0)&quot;,&quot;fontWeight&quot;:&quot;normal&quot;,&quot;fontStyle&quot;:&quot;normal&quot;,&quot;decoration&quot;:&quot;none&quot;,&quot;script&quot;:&quot;none&quot;}}],&quot;verticalAlign&quot;:&quot;TOP&quot;},&quot;size&quot;:{&quot;x&quot;:84.369140625,&quot;y&quot;:32.82000000000001},&quot;targetSize&quot;:{&quot;x&quot;:59.2927203195196,&quot;y&quot;:6},&quot;format&quot;:&quot;BETTER_TEXT&quot;,&quot;verticalAlign&quot;:&quot;TOP&quot;},&quot;parent&quot;:{&quot;type&quot;:&quot;CHILD&quot;,&quot;parentId&quot;:&quot;faa0552b-b240-4b59-b8a3-f2373cd0ba96&quot;,&quot;order&quot;:&quot;5&quot;}},&quot;607a606d-4594-477d-ac7a-a266e4b16502&quot;:{&quot;id&quot;:&quot;607a606d-4594-477d-ac7a-a266e4b16502&quot;,&quot;type&quot;:&quot;FIGURE_OBJECT&quot;,&quot;relativeTransform&quot;:{&quot;translate&quot;:{&quot;x&quot;:-0.34320990392941564,&quot;y&quot;:-63.54896833651807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9]}],&quot;text&quot;:&quot;Cell death&quot;,&quot;baseStyle&quot;:{&quot;fontFamily&quot;:&quot;Roboto&quot;,&quot;fontSize&quot;:1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90.7368440309698,&quot;y&quot;:24.24},&quot;targetSize&quot;:{&quot;x&quot;:190.7368440309698,&quot;y&quot;:24.24},&quot;verticalAlign&quot;:&quot;TOP&quot;},&quot;parent&quot;:{&quot;type&quot;:&quot;CHILD&quot;,&quot;parentId&quot;:&quot;7cd0e7c3-00d2-423e-848d-0c68d168c13d&quot;,&quot;order&quot;:&quot;8&quot;}},&quot;959e0b99-56ee-4c1d-9322-75a5a92fd3b8&quot;:{&quot;id&quot;:&quot;959e0b99-56ee-4c1d-9322-75a5a92fd3b8&quot;,&quot;type&quot;:&quot;FIGURE_OBJECT&quot;,&quot;relativeTransform&quot;:{&quot;translate&quot;:{&quot;x&quot;:-0.3427872630111146,&quot;y&quot;:-37.826954498660825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9]}],&quot;text&quot;:&quot;DNA damage&quot;,&quot;baseStyle&quot;:{&quot;fontFamily&quot;:&quot;Roboto&quot;,&quot;fontSize&quot;:1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90.7368440309698,&quot;y&quot;:24.24},&quot;targetSize&quot;:{&quot;x&quot;:190.7368440309698,&quot;y&quot;:24.24},&quot;verticalAlign&quot;:&quot;TOP&quot;},&quot;parent&quot;:{&quot;type&quot;:&quot;CHILD&quot;,&quot;parentId&quot;:&quot;7cd0e7c3-00d2-423e-848d-0c68d168c13d&quot;,&quot;order&quot;:&quot;9&quot;}},&quot;bb2a2fe2-e438-4e5e-abde-1f97d2552309&quot;:{&quot;relativeTransform&quot;:{&quot;translate&quot;:{&quot;x&quot;:239.09606357580932,&quot;y&quot;:-66.01408416951173},&quot;rotate&quot;:0,&quot;skewX&quot;:0,&quot;scale&quot;:{&quot;x&quot;:1,&quot;y&quot;:1}},&quot;type&quot;:&quot;FIGURE_OBJECT&quot;,&quot;id&quot;:&quot;bb2a2fe2-e438-4e5e-abde-1f97d2552309&quot;,&quot;name&quot;:&quot;IKKβ&quot;,&quot;layout&quot;:{&quot;sizeRatio&quot;:{&quot;x&quot;:0.8512428231947406,&quot;y&quot;:0.7647157190635449},&quot;keepAspectRatio&quot;:false},&quot;opacity&quot;:1,&quot;path&quot;:{&quot;type&quot;:&quot;RECT&quot;,&quot;size&quot;:{&quot;x&quot;:99.11289508246308,&quot;y&quot;:31.977272727272727},&quot;cornerRounding&quot;:{&quot;type&quot;:&quot;ARC_LENGTH&quot;,&quot;global&quot;:25.114891270459342}},&quot;pathStyles&quot;:[{&quot;type&quot;:&quot;FILL&quot;,&quot;fillStyle&quot;:&quot;#EEF4FB&quot;},{&quot;type&quot;:&quot;STROKE&quot;,&quot;strokeStyle&quot;:&quot;#95AAD3&quot;,&quot;lineWidth&quot;:2,&quot;lineJoin&quot;:&quot;round&quot;}],&quot;isLocked&quot;:false,&quot;parent&quot;:{&quot;type&quot;:&quot;CHILD&quot;,&quot;parentId&quot;:&quot;80fce18c-cab1-44df-98c4-be701b85e6f6&quot;,&quot;order&quot;:&quot;99997&quot;},&quot;source&quot;:{&quot;id&quot;:&quot;5ed693d2392ba100ad2ea7d8&quot;,&quot;type&quot;:&quot;ASSETS&quot;}},&quot;acc4f74f-94e3-4922-b271-777400d6d23a&quot;:{&quot;type&quot;:&quot;FIGURE_OBJECT&quot;,&quot;id&quot;:&quot;acc4f74f-94e3-4922-b271-777400d6d23a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4,&quot;color&quot;:&quot;rgb(0,0,0)&quot;,&quot;fontWeight&quot;:&quot;normal&quot;,&quot;fontStyle&quot;:&quot;normal&quot;,&quot;decoration&quot;:&quot;none&quot;,&quot;script&quot;:&quot;none&quot;},&quot;range&quot;:[0,3]}],&quot;text&quot;:&quot;SASP&quot;,&quot;baseStyle&quot;:{&quot;fontFamily&quot;:&quot;Roboto&quot;,&quot;fontSize&quot;:14,&quot;color&quot;:&quot;rgb(0,0,0)&quot;,&quot;fontWeight&quot;:&quot;normal&quot;,&quot;fontStyle&quot;:&quot;normal&quot;,&quot;decoration&quot;:&quot;none&quot;,&quot;script&quot;:&quot;none&quot;}}],&quot;verticalAlign&quot;:&quot;TOP&quot;},&quot;size&quot;:{&quot;x&quot;:84.369140625,&quot;y&quot;:17},&quot;targetSize&quot;:{&quot;x&quot;:59.2927203195196,&quot;y&quot;:6},&quot;format&quot;:&quot;BETTER_TEXT&quot;,&quot;verticalAlign&quot;:&quot;TOP&quot;},&quot;parent&quot;:{&quot;type&quot;:&quot;CHILD&quot;,&quot;parentId&quot;:&quot;bb2a2fe2-e438-4e5e-abde-1f97d2552309&quot;,&quot;order&quot;:&quot;5&quot;}},&quot;dd31e7e5-9232-4f2b-a4c2-bf19cf8cf1b4&quot;:{&quot;type&quot;:&quot;FIGURE_OBJECT&quot;,&quot;id&quot;:&quot;dd31e7e5-9232-4f2b-a4c2-bf19cf8cf1b4&quot;,&quot;parent&quot;:{&quot;type&quot;:&quot;CHILD&quot;,&quot;parentId&quot;:&quot;a9a43505-b4e1-471d-90a4-50b019469245&quot;,&quot;order&quot;:&quot;7&quot;},&quot;relativeTransform&quot;:{}},&quot;a9a43505-b4e1-471d-90a4-50b019469245&quot;:{&quot;type&quot;:&quot;FIGURE_OBJECT&quot;,&quot;id&quot;:&quot;a9a43505-b4e1-471d-90a4-50b019469245&quot;,&quot;parent&quot;:{&quot;type&quot;:&quot;CHILD&quot;,&quot;parentId&quot;:&quot;b6704bcf-c0ab-4137-963a-6d6ae49d9aff&quot;,&quot;order&quot;:&quot;9999999999&quot;},&quot;relativeTransform&quot;:{&quot;translate&quot;:{&quot;x&quot;:29.303479167300168,&quot;y&quot;:28.007405609138495},&quot;rotate&quot;:0,&quot;skewX&quot;:0,&quot;scale&quot;:{&quot;x&quot;:1,&quot;y&quot;:1}}},&quot;8dda15d7-3840-4801-9185-3aebbcdcfea2&quot;:{&quot;type&quot;:&quot;FIGURE_OBJECT&quot;,&quot;id&quot;:&quot;8dda15d7-3840-4801-9185-3aebbcdcfea2&quot;,&quot;parent&quot;:{&quot;type&quot;:&quot;CHILD&quot;,&quot;parentId&quot;:&quot;2b989d49-4039-42b8-aade-1c99daac4f5d&quot;,&quot;order&quot;:&quot;2&quot;},&quot;relativeTransform&quot;:{&quot;translate&quot;:{&quot;x&quot;:13.938294010889294,&quot;y&quot;:0},&quot;rotate&quot;:0,&quot;skewX&quot;:0,&quot;scale&quot;:{&quot;x&quot;:1,&quot;y&quot;:1}}},&quot;fef0dcd7-0e3e-4b8a-9cc3-ad79d2087ab2&quot;:{&quot;type&quot;:&quot;FIGURE_OBJECT&quot;,&quot;id&quot;:&quot;fef0dcd7-0e3e-4b8a-9cc3-ad79d2087ab2&quot;,&quot;parent&quot;:{&quot;type&quot;:&quot;CHILD&quot;,&quot;parentId&quot;:&quot;b6704bcf-c0ab-4137-963a-6d6ae49d9aff&quot;,&quot;order&quot;:&quot;99999999999999995&quot;},&quot;relativeTransform&quot;:{&quot;translate&quot;:{&quot;x&quot;:-110.52432864804487,&quot;y&quot;:11.294294088087689},&quot;rotate&quot;:0,&quot;skewX&quot;:0,&quot;scale&quot;:{&quot;x&quot;:1,&quot;y&quot;:1}}},&quot;51a80ab6-15a9-41d8-9e96-3909844bba98&quot;:{&quot;type&quot;:&quot;FIGURE_OBJECT&quot;,&quot;id&quot;:&quot;51a80ab6-15a9-41d8-9e96-3909844bba98&quot;,&quot;parent&quot;:{&quot;type&quot;:&quot;CHILD&quot;,&quot;parentId&quot;:&quot;b6704bcf-c0ab-4137-963a-6d6ae49d9aff&quot;,&quot;order&quot;:&quot;99999999999999997&quot;},&quot;relativeTransform&quot;:{&quot;translate&quot;:{&quot;x&quot;:97.50955152898061,&quot;y&quot;:-20.7752701858278},&quot;rotate&quot;:0,&quot;skewX&quot;:0,&quot;scale&quot;:{&quot;x&quot;:1,&quot;y&quot;:1}}},&quot;2b989d49-4039-42b8-aade-1c99daac4f5d&quot;:{&quot;type&quot;:&quot;FIGURE_OBJECT&quot;,&quot;id&quot;:&quot;2b989d49-4039-42b8-aade-1c99daac4f5d&quot;,&quot;parent&quot;:{&quot;type&quot;:&quot;CHILD&quot;,&quot;parentId&quot;:&quot;b6704bcf-c0ab-4137-963a-6d6ae49d9aff&quot;,&quot;order&quot;:&quot;999999999999998&quot;},&quot;relativeTransform&quot;:{&quot;translate&quot;:{&quot;x&quot;:-197.74411491727625,&quot;y&quot;:-6.3779738589873745},&quot;rotate&quot;:0,&quot;skewX&quot;:0,&quot;scale&quot;:{&quot;x&quot;:1,&quot;y&quot;:1}}},&quot;034c4070-b674-4a93-b44f-43b3821ae349&quot;:{&quot;type&quot;:&quot;FIGURE_OBJECT&quot;,&quot;id&quot;:&quot;034c4070-b674-4a93-b44f-43b3821ae349&quot;,&quot;parent&quot;:{&quot;type&quot;:&quot;CHILD&quot;,&quot;parentId&quot;:&quot;b6704bcf-c0ab-4137-963a-6d6ae49d9aff&quot;,&quot;order&quot;:&quot;99999994&quot;},&quot;relativeTransform&quot;:{&quot;translate&quot;:{&quot;x&quot;:-32.044613853997724,&quot;y&quot;:0.6556609637321742},&quot;rotate&quot;:0,&quot;skewX&quot;:0,&quot;scale&quot;:{&quot;x&quot;:1,&quot;y&quot;:1}}},&quot;b9086f2c-a372-4efb-9912-60afa2cc8bf4&quot;:{&quot;type&quot;:&quot;FIGURE_OBJECT&quot;,&quot;id&quot;:&quot;b9086f2c-a372-4efb-9912-60afa2cc8bf4&quot;,&quot;guide&quot;:{&quot;type&quot;:&quot;GUIDELINE&quot;,&quot;position&quot;:-306.64246823956444,&quot;orientation&quot;:&quot;horizontal&quot;},&quot;parent&quot;:{&quot;type&quot;:&quot;GUIDE&quot;,&quot;parentId&quot;:&quot;233faed9-774d-4200-a442-757f3c8a72f6&quot;,&quot;order&quot;:&quot;5&quot;}},&quot;3570c632-9f3d-4bea-8d96-81ecbde3918f&quot;:{&quot;type&quot;:&quot;FIGURE_OBJECT&quot;,&quot;id&quot;:&quot;3570c632-9f3d-4bea-8d96-81ecbde3918f&quot;,&quot;relativeTransform&quot;:{&quot;translate&quot;:{&quot;x&quot;:-59.848762880328934,&quot;y&quot;:-104.30667521509406},&quot;rotate&quot;:0,&quot;skewX&quot;:0,&quot;scale&quot;:{&quot;x&quot;:1,&quot;y&quot;:1}},&quot;opacity&quot;:1,&quot;path&quot;:{&quot;type&quot;:&quot;ARROW&quot;,&quot;size&quot;:{&quot;x&quot;:39.56467400618999,&quot;y&quot;:33.570026761819804},&quot;wingsOffsetRight&quot;:23.01070440153046,&quot;bodyHeightRatio&quot;:0.357142853253783,&quot;selectedObjectIds&quot;:[&quot;b32dfe24-c1e0-4bd4-9124-a70d35fb022e&quot;]},&quot;isLocked&quot;:false,&quot;pathStyles&quot;:[{&quot;type&quot;:&quot;FILL&quot;,&quot;fillStyle&quot;:&quot;rgba(238,244,251,1)&quot;},{&quot;type&quot;:&quot;STROKE&quot;,&quot;strokeStyle&quot;:&quot;rgb(149, 170, 211)&quot;,&quot;lineWidth&quot;:2,&quot;lineJoin&quot;:&quot;round&quot;}],&quot;parent&quot;:{&quot;type&quot;:&quot;CHILD&quot;,&quot;parentId&quot;:&quot;b6704bcf-c0ab-4137-963a-6d6ae49d9aff&quot;,&quot;order&quot;:&quot;9999999999999999999995&quot;}},&quot;9805df87-c13b-42a5-9136-1c541801153b&quot;:{&quot;type&quot;:&quot;FIGURE_OBJECT&quot;,&quot;id&quot;:&quot;9805df87-c13b-42a5-9136-1c541801153b&quot;,&quot;parent&quot;:{&quot;type&quot;:&quot;CHILD&quot;,&quot;parentId&quot;:&quot;b6704bcf-c0ab-4137-963a-6d6ae49d9aff&quot;,&quot;order&quot;:&quot;999999999999999999997&quot;},&quot;relativeTransform&quot;:{&quot;translate&quot;:{&quot;x&quot;:5.642341916383515,&quot;y&quot;:23.077646228262672},&quot;rotate&quot;:0,&quot;skewX&quot;:0,&quot;scale&quot;:{&quot;x&quot;:1,&quot;y&quot;:1}}},&quot;19e6bae5-0eca-4fed-9943-639bf478edd6&quot;:{&quot;id&quot;:&quot;19e6bae5-0eca-4fed-9943-639bf478edd6&quot;,&quot;name&quot;:&quot;Neural progenitor cell 3&quot;,&quot;type&quot;:&quot;FIGURE_OBJECT&quot;,&quot;relativeTransform&quot;:{&quot;translate&quot;:{&quot;x&quot;:415.6881141250146,&quot;y&quot;:-188.40414195521808},&quot;rotate&quot;:0.14824483518972317,&quot;skewX&quot;:0,&quot;scale&quot;:{&quot;x&quot;:0.4626759283386451,&quot;y&quot;:0.4425983575788085}},&quot;image&quot;:{&quot;url&quot;:&quot;https://icons.biorender.com/biorender/6024237adda7560028eb6ecc/neural-progenitor-cell-3.png&quot;,&quot;fallbackUrl&quot;:&quot;https://res.cloudinary.com/dlcjuc3ej/image/upload/v1612981093/yhxupcw5mw3irjynj9hf.svg#/keystone/api/icons/6024237adda7560028eb6ecc/neural-progenitor-cell-3.svg&quot;,&quot;isPremium&quot;:false,&quot;isPacked&quot;:true,&quot;size&quot;:{&quot;x&quot;:100,&quot;y&quot;:100.7905138339921}},&quot;source&quot;:{&quot;id&quot;:&quot;60242327dda7560028eb6e9a&quot;,&quot;type&quot;:&quot;ASSETS&quot;},&quot;parent&quot;:{&quot;type&quot;:&quot;CHILD&quot;,&quot;parentId&quot;:&quot;9805df87-c13b-42a5-9136-1c541801153b&quot;,&quot;order&quot;:&quot;8&quot;}},&quot;4e3bdea9-ca1a-453d-95b4-5d1f9dceecaf&quot;:{&quot;type&quot;:&quot;FIGURE_OBJECT&quot;,&quot;id&quot;:&quot;4e3bdea9-ca1a-453d-95b4-5d1f9dceecaf&quot;,&quot;parent&quot;:{&quot;type&quot;:&quot;CHILD&quot;,&quot;parentId&quot;:&quot;b6704bcf-c0ab-4137-963a-6d6ae49d9aff&quot;,&quot;order&quot;:&quot;9999999999999999999&quot;},&quot;relativeTransform&quot;:{&quot;translate&quot;:{&quot;x&quot;:87.83349274393024,&quot;y&quot;:-54.21279277537721},&quot;rotate&quot;:0,&quot;skewX&quot;:0,&quot;scale&quot;:{&quot;x&quot;:1,&quot;y&quot;:1}}},&quot;4f8701ed-4bdf-44a7-8b6f-4bda0aeee5e8&quot;:{&quot;type&quot;:&quot;FIGURE_OBJECT&quot;,&quot;id&quot;:&quot;4f8701ed-4bdf-44a7-8b6f-4bda0aeee5e8&quot;,&quot;relativeTransform&quot;:{&quot;translate&quot;:{&quot;x&quot;:431.489134797341,&quot;y&quot;:-180.1497926879178},&quot;rotate&quot;:0,&quot;skewX&quot;:0,&quot;scale&quot;:{&quot;x&quot;:1,&quot;y&quot;:1}},&quot;opacity&quot;:1,&quot;path&quot;:{&quot;type&quot;:&quot;RECT&quot;,&quot;size&quot;:{&quot;x&quot;:351.7079408396848,&quot;y&quot;:247.61711941758261},&quot;cornerRounding&quot;:{&quot;type&quot;:&quot;ARC_LENGTH&quot;,&quot;global&quot;:15.707963267948966}},&quot;pathStyles&quot;:[{&quot;type&quot;:&quot;FILL&quot;,&quot;fillStyle&quot;:&quot;rgba(0,0,0,0)&quot;},{&quot;type&quot;:&quot;STROKE&quot;,&quot;strokeStyle&quot;:&quot;rgba(129,134,137,1)&quot;,&quot;lineWidth&quot;:5,&quot;lineJoin&quot;:&quot;round&quot;,&quot;dashArray&quot;:[4]}],&quot;isLocked&quot;:false,&quot;parent&quot;:{&quot;type&quot;:&quot;CHILD&quot;,&quot;parentId&quot;:&quot;b6704bcf-c0ab-4137-963a-6d6ae49d9aff&quot;,&quot;order&quot;:&quot;9999999999999999999997&quot;}},&quot;f4d85f36-83b5-4e7d-8abb-4865c7572f24&quot;:{&quot;id&quot;:&quot;f4d85f36-83b5-4e7d-8abb-4865c7572f24&quot;,&quot;type&quot;:&quot;FIGURE_OBJECT&quot;,&quot;relativeTransform&quot;:{&quot;translate&quot;:{&quot;x&quot;:518.9692016497277,&quot;y&quot;:-199.71018445206232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9]}],&quot;text&quot;:&quot;Cell Death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999999998&quot;}},&quot;4c287d73-dd69-4d1e-848e-1068b4b6ba65&quot;:{&quot;id&quot;:&quot;4c287d73-dd69-4d1e-848e-1068b4b6ba65&quot;,&quot;type&quot;:&quot;FIGURE_OBJECT&quot;,&quot;relativeTransform&quot;:{&quot;translate&quot;:{&quot;x&quot;:518.969836035101,&quot;y&quot;:-81.11094122324202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8]}],&quot;text&quot;:&quot;Cell senescence and&quot;},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1]}],&quot;text&quot;:&quot;SASP release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,&quot;_lastCaretLocation&quot;:{&quot;lineIndex&quot;:0,&quot;runIndex&quot;:0,&quot;charIndex&quot;:9}},&quot;format&quot;:&quot;BETTER_TEXT&quot;,&quot;size&quot;:{&quot;x&quot;:178.74754843250048,&quot;y&quot;:34.57333333333333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999999999&quot;}},&quot;37a37fc5-eba0-49a6-9238-bb912e387381&quot;:{&quot;id&quot;:&quot;37a37fc5-eba0-49a6-9238-bb912e387381&quot;,&quot;type&quot;:&quot;FIGURE_OBJECT&quot;,&quot;relativeTransform&quot;:{&quot;translate&quot;:{&quot;x&quot;:119.26492152367075,&quot;y&quot;:-169.5595368036353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rgba(130,92,166,1)&quot;,&quot;fontWeight&quot;:&quot;normal&quot;,&quot;fontStyle&quot;:&quot;normal&quot;,&quot;decoration&quot;:&quot;none&quot;,&quot;script&quot;:&quot;none&quot;},&quot;range&quot;:[0,14]}],&quot;text&quot;:&quot;Neonate-derived&quot;,&quot;baseStyle&quot;:{&quot;fontFamily&quot;:&quot;Roboto&quot;,&quot;fontSize&quot;:14.666666666666666,&quot;color&quot;:&quot;rgba(130,92,166,1)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9999999995&quot;}},&quot;7ebad966-6a85-433a-9e9a-d60ce853ef6f&quot;:{&quot;id&quot;:&quot;7ebad966-6a85-433a-9e9a-d60ce853ef6f&quot;,&quot;type&quot;:&quot;FIGURE_OBJECT&quot;,&quot;relativeTransform&quot;:{&quot;translate&quot;:{&quot;x&quot;:119.26461476786133,&quot;y&quot;:-59.524206985486195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rgba(90,170,70,1)&quot;,&quot;fontWeight&quot;:&quot;normal&quot;,&quot;fontStyle&quot;:&quot;normal&quot;,&quot;decoration&quot;:&quot;none&quot;,&quot;script&quot;:&quot;none&quot;},&quot;range&quot;:[0,5]}],&quot;text&quot;:&quot;Child/&quot;,&quot;baseStyle&quot;:{&quot;fontFamily&quot;:&quot;Roboto&quot;,&quot;fontSize&quot;:14.666666666666666,&quot;color&quot;:&quot;rgba(90,170,70,1)&quot;,&quot;fontWeight&quot;:&quot;normal&quot;,&quot;fontStyle&quot;:&quot;normal&quot;,&quot;decoration&quot;:&quot;none&quot;,&quot;script&quot;:&quot;none&quot;}},{&quot;runs&quot;:[{&quot;style&quot;:{&quot;fontFamily&quot;:&quot;Roboto&quot;,&quot;fontSize&quot;:14.666666666666666,&quot;color&quot;:&quot;rgba(90,170,70,1)&quot;,&quot;fontWeight&quot;:&quot;normal&quot;,&quot;fontStyle&quot;:&quot;normal&quot;,&quot;decoration&quot;:&quot;none&quot;,&quot;script&quot;:&quot;none&quot;},&quot;range&quot;:[0,17]}],&quot;text&quot;:&quot;Adolescent-derived&quot;,&quot;baseStyle&quot;:{&quot;fontFamily&quot;:&quot;Roboto&quot;,&quot;fontSize&quot;:14.666666666666666,&quot;color&quot;:&quot;rgba(90,170,70,1)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34.57333333333333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9999999997&quot;}},&quot;3c774dab-9907-418e-9d12-c3402572f266&quot;:{&quot;id&quot;:&quot;3c774dab-9907-418e-9d12-c3402572f266&quot;,&quot;type&quot;:&quot;FIGURE_OBJECT&quot;,&quot;relativeTransform&quot;:{&quot;translate&quot;:{&quot;x&quot;:115.85477138643859,&quot;y&quot;:59.95756628705861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rgba(58,104,174,1)&quot;,&quot;fontWeight&quot;:&quot;normal&quot;,&quot;fontStyle&quot;:&quot;normal&quot;,&quot;decoration&quot;:&quot;none&quot;,&quot;script&quot;:&quot;none&quot;},&quot;range&quot;:[0,12]}],&quot;text&quot;:&quot;Adult-derived&quot;,&quot;baseStyle&quot;:{&quot;fontFamily&quot;:&quot;Roboto&quot;,&quot;fontSize&quot;:16,&quot;color&quot;:&quot;rgba(58,104,174,1)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9999999998&quot;}},&quot;87b31ad9-892b-4132-8b8f-701b89b78f88&quot;:{&quot;type&quot;:&quot;FIGURE_OBJECT&quot;,&quot;id&quot;:&quot;87b31ad9-892b-4132-8b8f-701b89b78f88&quot;,&quot;relativeTransform&quot;:{&quot;translate&quot;:{&quot;x&quot;:428.0786694927554,&quot;y&quot;:39.77588468334892},&quot;rotate&quot;:0,&quot;skewX&quot;:0,&quot;scale&quot;:{&quot;x&quot;:1,&quot;y&quot;:1}},&quot;opacity&quot;:1,&quot;path&quot;:{&quot;type&quot;:&quot;RECT&quot;,&quot;size&quot;:{&quot;x&quot;:351.7079408396848,&quot;y&quot;:143.07990854603548},&quot;cornerRounding&quot;:{&quot;type&quot;:&quot;ARC_LENGTH&quot;,&quot;global&quot;:15.707963267948966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b6704bcf-c0ab-4137-963a-6d6ae49d9aff&quot;,&quot;order&quot;:&quot;99999999999999999999999&quot;}},&quot;b609211c-e8d9-4030-bd9a-8bc81f36125c&quot;:{&quot;id&quot;:&quot;b609211c-e8d9-4030-bd9a-8bc81f36125c&quot;,&quot;type&quot;:&quot;FIGURE_OBJECT&quot;,&quot;relativeTransform&quot;:{&quot;translate&quot;:{&quot;x&quot;:-203.2142060369634,&quot;y&quot;:-313.0431598804071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bold&quot;,&quot;fontStyle&quot;:&quot;normal&quot;,&quot;decoration&quot;:&quot;none&quot;,&quot;script&quot;:&quot;none&quot;},&quot;range&quot;:[0,13]}],&quot;text&quot;:&quot;CIFASD Metrics&quot;,&quot;baseStyle&quot;:{&quot;fontFamily&quot;:&quot;Roboto&quot;,&quot;fontSize&quot;:16,&quot;color&quot;:&quot;black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99999999995&quot;}},&quot;21c2b895-f799-42e4-b5bd-df5ff0e7ca29&quot;:{&quot;id&quot;:&quot;21c2b895-f799-42e4-b5bd-df5ff0e7ca29&quot;,&quot;type&quot;:&quot;FIGURE_OBJECT&quot;,&quot;relativeTransform&quot;:{&quot;translate&quot;:{&quot;x&quot;:433.37053597474005,&quot;y&quot;:-313.0431598804071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bold&quot;,&quot;fontStyle&quot;:&quot;normal&quot;,&quot;decoration&quot;:&quot;none&quot;,&quot;script&quot;:&quot;none&quot;},&quot;range&quot;:[0,14]}],&quot;text&quot;:&quot;UH2 Assessments&quot;,&quot;baseStyle&quot;:{&quot;fontFamily&quot;:&quot;Roboto&quot;,&quot;fontSize&quot;:16,&quot;color&quot;:&quot;black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99999999997&quot;}},&quot;55a7ee28-8bc8-4b2f-bc22-4188e62f0974&quot;:{&quot;id&quot;:&quot;55a7ee28-8bc8-4b2f-bc22-4188e62f0974&quot;,&quot;type&quot;:&quot;FIGURE_OBJECT&quot;,&quot;relativeTransform&quot;:{&quot;translate&quot;:{&quot;x&quot;:438.19531205501255,&quot;y&quot;:-31.384559005820883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bold&quot;,&quot;fontStyle&quot;:&quot;normal&quot;,&quot;decoration&quot;:&quot;none&quot;,&quot;script&quot;:&quot;none&quot;},&quot;range&quot;:[0,26]}],&quot;text&quot;:&quot;Potential Future Directions&quot;,&quot;baseStyle&quot;:{&quot;fontFamily&quot;:&quot;Roboto&quot;,&quot;fontSize&quot;:16,&quot;color&quot;:&quot;black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219.5170768947338,&quot;y&quot;:24.24},&quot;targetSize&quot;:{&quot;x&quot;:219.5170768947338,&quot;y&quot;:24.24},&quot;verticalAlign&quot;:&quot;TOP&quot;},&quot;parent&quot;:{&quot;type&quot;:&quot;CHILD&quot;,&quot;parentId&quot;:&quot;b6704bcf-c0ab-4137-963a-6d6ae49d9aff&quot;,&quot;order&quot;:&quot;999999999999999999999998&quot;}},&quot;6ae1496a-893c-42d9-8a6c-6c25f467addc&quot;:{&quot;id&quot;:&quot;6ae1496a-893c-42d9-8a6c-6c25f467addc&quot;,&quot;type&quot;:&quot;FIGURE_OBJECT&quot;,&quot;relativeTransform&quot;:{&quot;translate&quot;:{&quot;x&quot;:374.5134527087996,&quot;y&quot;:70.58808537876831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44]}],&quot;text&quot;:&quot;Genetic and epigenetic determinants of health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34.57333333333333},&quot;targetSize&quot;:{&quot;x&quot;:178.74754843250048,&quot;y&quot;:24.24},&quot;verticalAlign&quot;:&quot;TOP&quot;},&quot;parent&quot;:{&quot;type&quot;:&quot;CHILD&quot;,&quot;parentId&quot;:&quot;d2049c43-1349-4f36-bd1a-0ee0f110a82e&quot;,&quot;order&quot;:&quot;5&quot;}},&quot;89408a77-476c-4527-acd9-c70a2c9524dc&quot;:{&quot;id&quot;:&quot;89408a77-476c-4527-acd9-c70a2c9524dc&quot;,&quot;type&quot;:&quot;FIGURE_OBJECT&quot;,&quot;relativeTransform&quot;:{&quot;translate&quot;:{&quot;x&quot;:533.3025487040647,&quot;y&quot;:65.98262076896798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1]}],&quot;text&quot;:&quot;Therapeutic 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,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6]}],&quot;text&quot;:&quot;testing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34.57333333333333},&quot;targetSize&quot;:{&quot;x&quot;:178.74754843250048,&quot;y&quot;:24.24},&quot;verticalAlign&quot;:&quot;TOP&quot;},&quot;parent&quot;:{&quot;type&quot;:&quot;CHILD&quot;,&quot;parentId&quot;:&quot;aded6dd6-ae10-4eb2-80b6-c77e6bf259df&quot;,&quot;order&quot;:&quot;5&quot;}},&quot;41c7fdbb-c82a-4b2b-9601-d7747ef9c889&quot;:{&quot;id&quot;:&quot;41c7fdbb-c82a-4b2b-9601-d7747ef9c889&quot;,&quot;type&quot;:&quot;FIGURE_OBJECT&quot;,&quot;relativeTransform&quot;:{&quot;translate&quot;:{&quot;x&quot;:437.4115412482441,&quot;y&quot;:190.66003267235578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bold&quot;,&quot;fontStyle&quot;:&quot;normal&quot;,&quot;decoration&quot;:&quot;none&quot;,&quot;script&quot;:&quot;none&quot;},&quot;range&quot;:[0,16]}],&quot;text&quot;:&quot;Integrative Model&quot;,&quot;baseStyle&quot;:{&quot;fontFamily&quot;:&quot;Roboto&quot;,&quot;fontSize&quot;:16,&quot;color&quot;:&quot;black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99999999999975&quot;}},&quot;cc3c08ca-d911-4d2e-8800-781b38ac92cf&quot;:{&quot;type&quot;:&quot;FIGURE_OBJECT&quot;,&quot;id&quot;:&quot;cc3c08ca-d911-4d2e-8800-781b38ac92cf&quot;,&quot;relativeTransform&quot;:{&quot;translate&quot;:{&quot;x&quot;:221.98298538569367,&quot;y&quot;:-183.00676182548102},&quot;rotate&quot;:0,&quot;skewX&quot;:0,&quot;scale&quot;:{&quot;x&quot;:1,&quot;y&quot;:1}},&quot;opacity&quot;:1,&quot;path&quot;:{&quot;type&quot;:&quot;ARROW&quot;,&quot;size&quot;:{&quot;x&quot;:39.56467400618999,&quot;y&quot;:33.570026761819804},&quot;wingsOffsetRight&quot;:23.01070440153046,&quot;bodyHeightRatio&quot;:0.357142853253783,&quot;selectedObjectIds&quot;:[&quot;b32dfe24-c1e0-4bd4-9124-a70d35fb022e&quot;]},&quot;isLocked&quot;:false,&quot;pathStyles&quot;:[{&quot;type&quot;:&quot;FILL&quot;,&quot;fillStyle&quot;:&quot;rgba(238,244,251,1)&quot;},{&quot;type&quot;:&quot;STROKE&quot;,&quot;strokeStyle&quot;:&quot;rgb(149, 170, 211)&quot;,&quot;lineWidth&quot;:2,&quot;lineJoin&quot;:&quot;round&quot;}],&quot;parent&quot;:{&quot;type&quot;:&quot;CHILD&quot;,&quot;parentId&quot;:&quot;b6704bcf-c0ab-4137-963a-6d6ae49d9aff&quot;,&quot;order&quot;:&quot;9999999999999999999999998&quot;}},&quot;010b7774-276f-406e-b78d-275c9d093a62&quot;:{&quot;type&quot;:&quot;FIGURE_OBJECT&quot;,&quot;id&quot;:&quot;010b7774-276f-406e-b78d-275c9d093a62&quot;,&quot;relativeTransform&quot;:{&quot;translate&quot;:{&quot;x&quot;:220.27734955939525,&quot;y&quot;:32.79300057504687},&quot;rotate&quot;:0,&quot;skewX&quot;:0,&quot;scale&quot;:{&quot;x&quot;:1,&quot;y&quot;:1}},&quot;opacity&quot;:1,&quot;path&quot;:{&quot;type&quot;:&quot;ARROW&quot;,&quot;size&quot;:{&quot;x&quot;:39.56467400618999,&quot;y&quot;:33.570026761819804},&quot;wingsOffsetRight&quot;:23.01070440153046,&quot;bodyHeightRatio&quot;:0.357142853253783,&quot;selectedObjectIds&quot;:[&quot;b32dfe24-c1e0-4bd4-9124-a70d35fb022e&quot;]},&quot;isLocked&quot;:false,&quot;pathStyles&quot;:[{&quot;type&quot;:&quot;FILL&quot;,&quot;fillStyle&quot;:&quot;rgba(238,244,251,1)&quot;},{&quot;type&quot;:&quot;STROKE&quot;,&quot;strokeStyle&quot;:&quot;rgb(149, 170, 211)&quot;,&quot;lineWidth&quot;:2,&quot;lineJoin&quot;:&quot;round&quot;}],&quot;parent&quot;:{&quot;type&quot;:&quot;CHILD&quot;,&quot;parentId&quot;:&quot;b6704bcf-c0ab-4137-963a-6d6ae49d9aff&quot;,&quot;order&quot;:&quot;9999999999999999999999999&quot;}},&quot;9575e31f-51db-4a58-8eb9-3a5cdcd13e49&quot;:{&quot;id&quot;:&quot;9575e31f-51db-4a58-8eb9-3a5cdcd13e49&quot;,&quot;type&quot;:&quot;FIGURE_OBJECT&quot;,&quot;relativeTransform&quot;:{&quot;translate&quot;:{&quot;x&quot;:192.90571388705177,&quot;y&quot;:203.09195849467002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52]}],&quot;text&quot;:&quot;1. Integrate stem cell and longitudinal clinical data&quot;,&quot;baseStyle&quot;:{&quot;fontFamily&quot;:&quot;Roboto&quot;,&quot;fontSize&quot;:1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55.16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9999999999995&quot;}},&quot;6ec2875b-aa1c-48ab-adc8-91156462e285&quot;:{&quot;id&quot;:&quot;6ec2875b-aa1c-48ab-adc8-91156462e285&quot;,&quot;type&quot;:&quot;FIGURE_OBJECT&quot;,&quot;relativeTransform&quot;:{&quot;translate&quot;:{&quot;x&quot;:-325.5685354497765,&quot;y&quot;:165.61530925961532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70]}],&quot;text&quot;:&quot;4. Clinical interventions to ameliorate or prevent secondary conditions&quot;,&quot;baseStyle&quot;:{&quot;fontFamily&quot;:&quot;Roboto&quot;,&quot;fontSize&quot;:1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95.47350217194796,&quot;y&quot;:55.16},&quot;targetSize&quot;:{&quot;x&quot;:195.47350217194796,&quot;y&quot;:24.24},&quot;verticalAlign&quot;:&quot;TOP&quot;},&quot;parent&quot;:{&quot;type&quot;:&quot;CHILD&quot;,&quot;parentId&quot;:&quot;b6704bcf-c0ab-4137-963a-6d6ae49d9aff&quot;,&quot;order&quot;:&quot;99999999999999999999999997&quot;}},&quot;ffba9293-3e9a-46ce-8b0b-6eff48433487&quot;:{&quot;type&quot;:&quot;FIGURE_OBJECT&quot;,&quot;id&quot;:&quot;ffba9293-3e9a-46ce-8b0b-6eff48433487&quot;,&quot;relativeTransform&quot;:{&quot;translate&quot;:{&quot;x&quot;:437.4115412482441,&quot;y&quot;:189.22952292716093},&quot;rotate&quot;:0,&quot;skewX&quot;:0,&quot;scale&quot;:{&quot;x&quot;:1,&quot;y&quot;:1}},&quot;opacity&quot;:1,&quot;path&quot;:{&quot;type&quot;:&quot;RECT&quot;,&quot;size&quot;:{&quot;x&quot;:187.23606240178398,&quot;y&quot;:34.36120923962647},&quot;cornerRounding&quot;:{&quot;type&quot;:&quot;ARC_LENGTH&quot;,&quot;global&quot;:15.707963267948966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b6704bcf-c0ab-4137-963a-6d6ae49d9aff&quot;,&quot;order&quot;:&quot;99999999999999999999999998&quot;}},&quot;9494b765-b6cc-428f-87f9-0837943f4aad&quot;:{&quot;id&quot;:&quot;9494b765-b6cc-428f-87f9-0837943f4aad&quot;,&quot;type&quot;:&quot;FIGURE_OBJECT&quot;,&quot;relativeTransform&quot;:{&quot;translate&quot;:{&quot;x&quot;:-15.828823212588508,&quot;y&quot;:-128.05486649915318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5]}],&quot;text&quot;:&quot;hiPSCs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67.482421875,&quot;y&quot;:22.56146933938976},&quot;targetSize&quot;:{&quot;x&quot;:66.35726276291098,&quot;y&quot;:22.56146933938976},&quot;verticalAlign&quot;:&quot;TOP&quot;},&quot;parent&quot;:{&quot;type&quot;:&quot;CHILD&quot;,&quot;parentId&quot;:&quot;ad4309ea-2bd2-467f-b0b4-c346be28596e&quot;,&quot;order&quot;:&quot;995&quot;}},&quot;29f73f40-32dd-4622-8fc7-f13c8ddf44ff&quot;:{&quot;type&quot;:&quot;FIGURE_OBJECT&quot;,&quot;id&quot;:&quot;29f73f40-32dd-4622-8fc7-f13c8ddf44ff&quot;,&quot;relativeTransform&quot;:{&quot;translate&quot;:{&quot;x&quot;:-413.16420213395156,&quot;y&quot;:-40.66366721434381},&quot;rotate&quot;:0,&quot;skewX&quot;:0,&quot;scale&quot;:{&quot;x&quot;:1,&quot;y&quot;:1}},&quot;opacity&quot;:1,&quot;path&quot;:{&quot;type&quot;:&quot;RECT&quot;,&quot;size&quot;:{&quot;x&quot;:45.55932193598096,&quot;y&quot;:16.78501302187982},&quot;cornerRounding&quot;:{&quot;type&quot;:&quot;ARC_LENGTH&quot;,&quot;global&quot;:0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ad4309ea-2bd2-467f-b0b4-c346be28596e&quot;,&quot;order&quot;:&quot;997&quot;}},&quot;b93fcb31-cc56-42bb-9e36-8d52fc0949df&quot;:{&quot;id&quot;:&quot;b93fcb31-cc56-42bb-9e36-8d52fc0949df&quot;,&quot;name&quot;:&quot;Cell death (apoptosis 1)&quot;,&quot;type&quot;:&quot;FIGURE_OBJECT&quot;,&quot;relativeTransform&quot;:{&quot;translate&quot;:{&quot;x&quot;:363.57125008676985,&quot;y&quot;:-266.1993053804474},&quot;rotate&quot;:0,&quot;skewX&quot;:0,&quot;scale&quot;:{&quot;x&quot;:0.5619920420798513,&quot;y&quot;:0.5838561461126565}},&quot;image&quot;:{&quot;url&quot;:&quot;https://icons.biorender.com/biorender/5be319486f3d0b12005a9c47/cell-death-apoptosis-1.png&quot;,&quot;fallbackUrl&quot;:&quot;https://res.cloudinary.com/dlcjuc3ej/image/upload/v1541609796/t9qyzzpvbjtrlsifx9wp.svg#/keystone/api/icons/5be319486f3d0b12005a9c47/cell-death-apoptosis-1.svg&quot;,&quot;isPremium&quot;:false,&quot;isPacked&quot;:true,&quot;size&quot;:{&quot;x&quot;:100,&quot;y&quot;:100}},&quot;source&quot;:{&quot;id&quot;:&quot;5be3181c6f3d0b12005a9c39&quot;,&quot;type&quot;:&quot;ASSETS&quot;},&quot;parent&quot;:{&quot;type&quot;:&quot;CHILD&quot;,&quot;parentId&quot;:&quot;ad4309ea-2bd2-467f-b0b4-c346be28596e&quot;,&quot;order&quot;:&quot;9975&quot;}},&quot;a6e5339e-5a73-46f3-820a-fd17b30f0b98&quot;:{&quot;id&quot;:&quot;a6e5339e-5a73-46f3-820a-fd17b30f0b98&quot;,&quot;type&quot;:&quot;FIGURE_OBJECT&quot;,&quot;relativeTransform&quot;:{&quot;translate&quot;:{&quot;x&quot;:363.5716236596263,&quot;y&quot;:-212.08202399695907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9]}],&quot;text&quot;:&quot;Cell death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ad4309ea-2bd2-467f-b0b4-c346be28596e&quot;,&quot;order&quot;:&quot;998&quot;}},&quot;a934afea-6584-4471-b457-e4466c618d34&quot;:{&quot;type&quot;:&quot;FIGURE_OBJECT&quot;,&quot;id&quot;:&quot;a934afea-6584-4471-b457-e4466c618d34&quot;,&quot;parent&quot;:{&quot;type&quot;:&quot;CHILD&quot;,&quot;parentId&quot;:&quot;ad4309ea-2bd2-467f-b0b4-c346be28596e&quot;,&quot;order&quot;:&quot;999&quot;},&quot;relativeTransform&quot;:{&quot;translate&quot;:{&quot;x&quot;:397.69116636498364,&quot;y&quot;:-242.80213724648286},&quot;rotate&quot;:0,&quot;skewX&quot;:0,&quot;scale&quot;:{&quot;x&quot;:1,&quot;y&quot;:1}}},&quot;5fbb91f6-c529-4de7-99c2-0842599f24b0&quot;:{&quot;type&quot;:&quot;FIGURE_OBJECT&quot;,&quot;id&quot;:&quot;5fbb91f6-c529-4de7-99c2-0842599f24b0&quot;,&quot;relativeTransform&quot;:{&quot;translate&quot;:{&quot;x&quot;:-107.71806146390108,&quot;y&quot;:-5.8116661929952596},&quot;rotate&quot;:0,&quot;skewX&quot;:0,&quot;scale&quot;:{&quot;x&quot;:1,&quot;y&quot;:1}},&quot;opacity&quot;:1,&quot;pathStyles&quot;:[{&quot;type&quot;:&quot;FILL&quot;,&quot;fillStyle&quot;:&quot;rgba(122, 122, 122, 1)&quot;}],&quot;text&quot;:{&quot;textData&quot;:{&quot;lineSpacing&quot;:&quot;normal&quot;,&quot;alignment&quot;:&quot;center&quot;,&quot;lines&quot;:[{&quot;runs&quot;:[{&quot;style&quot;:{&quot;fontFamily&quot;:&quot;Roboto&quot;,&quot;fontSize&quot;:15.746037550436746,&quot;color&quot;:&quot;rgba(122, 122, 122, 1)&quot;,&quot;fontWeight&quot;:&quot;normal&quot;,&quot;fontStyle&quot;:&quot;normal&quot;,&quot;decoration&quot;:&quot;none&quot;,&quot;script&quot;:&quot;none&quot;},&quot;range&quot;:[0,1]}],&quot;text&quot;:&quot;G1&quot;,&quot;baseStyle&quot;:{&quot;fontFamily&quot;:&quot;Roboto&quot;,&quot;fontSize&quot;:15.746037550436746,&quot;color&quot;:&quot;rgba(122, 122, 122, 1)&quot;,&quot;fontWeight&quot;:&quot;normal&quot;,&quot;fontStyle&quot;:&quot;normal&quot;,&quot;decoration&quot;:&quot;none&quot;,&quot;script&quot;:&quot;none&quot;}}],&quot;verticalAlign&quot;:&quot;TOP&quot;},&quot;size&quot;:{&quot;x&quot;:21.20213702236628,&quot;y&quot;:19},&quot;targetSize&quot;:{&quot;x&quot;:21.20213702236628,&quot;y&quot;:8.096573801743972},&quot;format&quot;:&quot;BETTER_TEXT&quot;,&quot;verticalAlign&quot;:&quot;TOP&quot;},&quot;isLocked&quot;:false,&quot;parent&quot;:{&quot;type&quot;:&quot;CHILD&quot;,&quot;parentId&quot;:&quot;a934afea-6584-4471-b457-e4466c618d34&quot;,&quot;order&quot;:&quot;1&quot;}},&quot;53269ae1-7e30-4eb5-acca-f174b50a0540&quot;:{&quot;type&quot;:&quot;FIGURE_OBJECT&quot;,&quot;id&quot;:&quot;53269ae1-7e30-4eb5-acca-f174b50a0540&quot;,&quot;relativeTransform&quot;:{&quot;translate&quot;:{&quot;x&quot;:-182.43794277554724,&quot;y&quot;:0.7582273023684267},&quot;rotate&quot;:0,&quot;skewX&quot;:0,&quot;scale&quot;:{&quot;x&quot;:1,&quot;y&quot;:1}},&quot;opacity&quot;:1,&quot;pathStyles&quot;:[{&quot;type&quot;:&quot;FILL&quot;,&quot;fillStyle&quot;:&quot;rgba(136, 50, 104, 1)&quot;}],&quot;text&quot;:{&quot;textData&quot;:{&quot;lineSpacing&quot;:&quot;normal&quot;,&quot;alignment&quot;:&quot;center&quot;,&quot;lines&quot;:[{&quot;runs&quot;:[{&quot;style&quot;:{&quot;fontFamily&quot;:&quot;Roboto&quot;,&quot;fontSize&quot;:15.746037550436746,&quot;color&quot;:&quot;rgba(136, 50, 104, 1)&quot;,&quot;fontWeight&quot;:&quot;normal&quot;,&quot;fontStyle&quot;:&quot;normal&quot;,&quot;decoration&quot;:&quot;none&quot;,&quot;script&quot;:&quot;none&quot;},&quot;range&quot;:[0,0]}],&quot;text&quot;:&quot;S&quot;,&quot;baseStyle&quot;:{&quot;fontFamily&quot;:&quot;Roboto&quot;,&quot;fontSize&quot;:15.746037550436746,&quot;color&quot;:&quot;rgba(136, 50, 104, 1)&quot;,&quot;fontWeight&quot;:&quot;normal&quot;,&quot;fontStyle&quot;:&quot;normal&quot;,&quot;decoration&quot;:&quot;none&quot;,&quot;script&quot;:&quot;none&quot;}}],&quot;verticalAlign&quot;:&quot;TOP&quot;},&quot;size&quot;:{&quot;x&quot;:13.055629414853865,&quot;y&quot;:19},&quot;targetSize&quot;:{&quot;x&quot;:13.055629414853865,&quot;y&quot;:8.096573801743972},&quot;format&quot;:&quot;BETTER_TEXT&quot;,&quot;verticalAlign&quot;:&quot;TOP&quot;},&quot;isLocked&quot;:false,&quot;parent&quot;:{&quot;type&quot;:&quot;CHILD&quot;,&quot;parentId&quot;:&quot;a934afea-6584-4471-b457-e4466c618d34&quot;,&quot;order&quot;:&quot;2&quot;}},&quot;2143eb77-5bcc-44f1-a647-54f4e27e0f6c&quot;:{&quot;type&quot;:&quot;FIGURE_OBJECT&quot;,&quot;id&quot;:&quot;2143eb77-5bcc-44f1-a647-54f4e27e0f6c&quot;,&quot;relativeTransform&quot;:{&quot;translate&quot;:{&quot;x&quot;:-178.5027415991775,&quot;y&quot;:-38.844125831162316},&quot;rotate&quot;:0,&quot;skewX&quot;:0,&quot;scale&quot;:{&quot;x&quot;:1,&quot;y&quot;:1}},&quot;opacity&quot;:1,&quot;pathStyles&quot;:[{&quot;type&quot;:&quot;FILL&quot;,&quot;fillStyle&quot;:&quot;rgba(0, 148, 235, 1)&quot;}],&quot;text&quot;:{&quot;textData&quot;:{&quot;lineSpacing&quot;:&quot;normal&quot;,&quot;alignment&quot;:&quot;center&quot;,&quot;lines&quot;:[{&quot;runs&quot;:[{&quot;style&quot;:{&quot;fontFamily&quot;:&quot;Roboto&quot;,&quot;fontSize&quot;:15.746037550436746,&quot;color&quot;:&quot;rgba(0, 148, 235, 1)&quot;,&quot;fontWeight&quot;:&quot;normal&quot;,&quot;fontStyle&quot;:&quot;normal&quot;,&quot;decoration&quot;:&quot;none&quot;,&quot;script&quot;:&quot;none&quot;},&quot;range&quot;:[0,1]}],&quot;text&quot;:&quot;G2&quot;,&quot;baseStyle&quot;:{&quot;fontFamily&quot;:&quot;Roboto&quot;,&quot;fontSize&quot;:15.746037550436746,&quot;color&quot;:&quot;rgba(0, 148, 235, 1)&quot;,&quot;fontWeight&quot;:&quot;normal&quot;,&quot;fontStyle&quot;:&quot;normal&quot;,&quot;decoration&quot;:&quot;none&quot;,&quot;script&quot;:&quot;none&quot;}}],&quot;verticalAlign&quot;:&quot;TOP&quot;},&quot;size&quot;:{&quot;x&quot;:21.20213702236628,&quot;y&quot;:19},&quot;targetSize&quot;:{&quot;x&quot;:21.20213702236628,&quot;y&quot;:8.096573801743972},&quot;format&quot;:&quot;BETTER_TEXT&quot;,&quot;verticalAlign&quot;:&quot;TOP&quot;},&quot;isLocked&quot;:false,&quot;parent&quot;:{&quot;type&quot;:&quot;CHILD&quot;,&quot;parentId&quot;:&quot;a934afea-6584-4471-b457-e4466c618d34&quot;,&quot;order&quot;:&quot;5&quot;}},&quot;f9bb04c0-3909-447b-a242-5ef87ad98a42&quot;:{&quot;type&quot;:&quot;FIGURE_OBJECT&quot;,&quot;id&quot;:&quot;f9bb04c0-3909-447b-a242-5ef87ad98a42&quot;,&quot;relativeTransform&quot;:{&quot;translate&quot;:{&quot;x&quot;:-149.84408340648744,&quot;y&quot;:-48.48927716180672},&quot;rotate&quot;:0,&quot;skewX&quot;:0,&quot;scale&quot;:{&quot;x&quot;:1,&quot;y&quot;:1}},&quot;opacity&quot;:1,&quot;pathStyles&quot;:[{&quot;type&quot;:&quot;FILL&quot;,&quot;fillStyle&quot;:&quot;rgba(58, 176, 39, 1)&quot;}],&quot;text&quot;:{&quot;textData&quot;:{&quot;lineSpacing&quot;:&quot;normal&quot;,&quot;alignment&quot;:&quot;center&quot;,&quot;lines&quot;:[{&quot;runs&quot;:[{&quot;style&quot;:{&quot;fontFamily&quot;:&quot;Roboto&quot;,&quot;fontSize&quot;:15.746037550436746,&quot;color&quot;:&quot;rgba(58, 176, 39, 1)&quot;,&quot;fontWeight&quot;:&quot;normal&quot;,&quot;fontStyle&quot;:&quot;normal&quot;,&quot;decoration&quot;:&quot;none&quot;,&quot;script&quot;:&quot;none&quot;},&quot;range&quot;:[0,0]}],&quot;text&quot;:&quot;M&quot;,&quot;baseStyle&quot;:{&quot;fontFamily&quot;:&quot;Roboto&quot;,&quot;fontSize&quot;:15.746037550436746,&quot;color&quot;:&quot;rgba(58, 176, 39, 1)&quot;,&quot;fontWeight&quot;:&quot;normal&quot;,&quot;fontStyle&quot;:&quot;normal&quot;,&quot;decoration&quot;:&quot;none&quot;,&quot;script&quot;:&quot;none&quot;}}],&quot;verticalAlign&quot;:&quot;TOP&quot;},&quot;size&quot;:{&quot;x&quot;:21.20213702236628,&quot;y&quot;:19},&quot;targetSize&quot;:{&quot;x&quot;:21.20213702236628,&quot;y&quot;:8.096573801743972},&quot;format&quot;:&quot;BETTER_TEXT&quot;,&quot;verticalAlign&quot;:&quot;TOP&quot;},&quot;isLocked&quot;:false,&quot;parent&quot;:{&quot;type&quot;:&quot;CHILD&quot;,&quot;parentId&quot;:&quot;a934afea-6584-4471-b457-e4466c618d34&quot;,&quot;order&quot;:&quot;6&quot;}},&quot;ce41f902-7293-419a-80f1-ad8a16ce65d1&quot;:{&quot;type&quot;:&quot;FIGURE_OBJECT&quot;,&quot;id&quot;:&quot;ce41f902-7293-419a-80f1-ad8a16ce65d1&quot;,&quot;relativeTransform&quot;:{&quot;translate&quot;:{&quot;x&quot;:-146.39144749704153,&quot;y&quot;:-10.6174102911041},&quot;rotate&quot;:0.10193915083378516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a934afea-6584-4471-b457-e4466c618d34&quot;,&quot;order&quot;:&quot;7&quot;}},&quot;93ecccb4-6bf4-4983-86e9-9a74d062c17f&quot;:{&quot;type&quot;:&quot;FIGURE_OBJECT&quot;,&quot;id&quot;:&quot;93ecccb4-6bf4-4983-86e9-9a74d062c17f&quot;,&quot;relativeTransform&quot;:{&quot;translate&quot;:{&quot;x&quot;:0.0000260114829286736,&quot;y&quot;:0.00002665548712248867},&quot;rotate&quot;:0,&quot;skewX&quot;:0.006613773591954356},&quot;opacity&quot;:1,&quot;path&quot;:{&quot;type&quot;:&quot;ARC&quot;,&quot;size&quot;:{&quot;x&quot;:44.35930000946137,&quot;y&quot;:45.7469187786243},&quot;startAngle&quot;:-3.0907889495315715,&quot;sweepAngle&quot;:1.0020055878127838,&quot;selectedObjectIds&quot;:[&quot;3a637b0e-99e9-4296-8636-d3382a0b4301&quot;]},&quot;pathStyles&quot;:[{&quot;type&quot;:&quot;FILL&quot;,&quot;fillStyle&quot;:&quot;rgba(0,0,0,0)&quot;},{&quot;type&quot;:&quot;STROKE&quot;,&quot;strokeStyle&quot;:&quot;rgba(49,126,194,1)&quot;,&quot;lineWidth&quot;:9,&quot;lineJoin&quot;:&quot;round&quot;}],&quot;isLocked&quot;:false,&quot;parent&quot;:{&quot;type&quot;:&quot;CHILD&quot;,&quot;parentId&quot;:&quot;ce41f902-7293-419a-80f1-ad8a16ce65d1&quot;,&quot;order&quot;:&quot;1&quot;}},&quot;7f109def-aa4c-4af1-88cf-898d1327a605&quot;:{&quot;type&quot;:&quot;FIGURE_OBJECT&quot;,&quot;id&quot;:&quot;7f109def-aa4c-4af1-88cf-898d1327a605&quot;,&quot;relativeTransform&quot;:{&quot;translate&quot;:{&quot;x&quot;:0.0000260114829286736,&quot;y&quot;:0.00002665548712248867},&quot;rotate&quot;:0,&quot;skewX&quot;:0.006613773591954356},&quot;opacity&quot;:1,&quot;path&quot;:{&quot;type&quot;:&quot;ARC&quot;,&quot;size&quot;:{&quot;x&quot;:44.35930000946137,&quot;y&quot;:45.7469187786243},&quot;startAngle&quot;:-2.0921465223596445,&quot;sweepAngle&quot;:0.6058939510777455,&quot;selectedObjectIds&quot;:[&quot;77cc2ebf-964e-4dd2-9b40-b928e751f05b&quot;]},&quot;pathStyles&quot;:[{&quot;type&quot;:&quot;FILL&quot;,&quot;fillStyle&quot;:&quot;rgba(0,0,0,0)&quot;},{&quot;type&quot;:&quot;STROKE&quot;,&quot;strokeStyle&quot;:&quot;rgba(92,176,70,1)&quot;,&quot;lineWidth&quot;:9,&quot;lineJoin&quot;:&quot;round&quot;}],&quot;isLocked&quot;:false,&quot;parent&quot;:{&quot;type&quot;:&quot;CHILD&quot;,&quot;parentId&quot;:&quot;ce41f902-7293-419a-80f1-ad8a16ce65d1&quot;,&quot;order&quot;:&quot;2&quot;}},&quot;f0094a07-6894-4d3b-bc6d-baf9423ed3df&quot;:{&quot;type&quot;:&quot;FIGURE_OBJECT&quot;,&quot;id&quot;:&quot;f0094a07-6894-4d3b-bc6d-baf9423ed3df&quot;,&quot;relativeTransform&quot;:{&quot;translate&quot;:{&quot;x&quot;:-0.0000260114829286736,&quot;y&quot;:-0.00002665548712248867},&quot;rotate&quot;:0,&quot;skewX&quot;:0.006613773591954356},&quot;opacity&quot;:1,&quot;path&quot;:{&quot;type&quot;:&quot;ARC&quot;,&quot;size&quot;:{&quot;x&quot;:44.35930000946137,&quot;y&quot;:45.7469187786243},&quot;startAngle&quot;:-1.5042281630190728,&quot;sweepAngle&quot;:2.9107551010391504,&quot;selectedObjectIds&quot;:[&quot;825f6f32-89f7-4538-8af8-b3ca51d11391&quot;]},&quot;pathStyles&quot;:[{&quot;type&quot;:&quot;FILL&quot;,&quot;fillStyle&quot;:&quot;rgba(0,0,0,0)&quot;},{&quot;type&quot;:&quot;STROKE&quot;,&quot;strokeStyle&quot;:&quot;rgba(112,112,113,1)&quot;,&quot;lineWidth&quot;:9,&quot;lineJoin&quot;:&quot;round&quot;}],&quot;isLocked&quot;:false,&quot;parent&quot;:{&quot;type&quot;:&quot;CHILD&quot;,&quot;parentId&quot;:&quot;ce41f902-7293-419a-80f1-ad8a16ce65d1&quot;,&quot;order&quot;:&quot;5&quot;}},&quot;d2b4a86f-ef06-400b-90bc-467d0f5260bb&quot;:{&quot;type&quot;:&quot;FIGURE_OBJECT&quot;,&quot;id&quot;:&quot;d2b4a86f-ef06-400b-90bc-467d0f5260bb&quot;,&quot;relativeTransform&quot;:{&quot;translate&quot;:{&quot;x&quot;:0.0000260114829286736,&quot;y&quot;:0.00002665548712248867},&quot;rotate&quot;:0,&quot;skewX&quot;:0.006613773591954356},&quot;opacity&quot;:1,&quot;path&quot;:{&quot;type&quot;:&quot;ARC&quot;,&quot;size&quot;:{&quot;x&quot;:44.35930000946137,&quot;y&quot;:45.7469187786243},&quot;startAngle&quot;:1.3391370310404884,&quot;sweepAngle&quot;:2.4216709863587145,&quot;selectedObjectIds&quot;:[&quot;3b46b805-7f11-4e06-af56-7b1413dd9d70&quot;]},&quot;pathStyles&quot;:[{&quot;type&quot;:&quot;FILL&quot;,&quot;fillStyle&quot;:&quot;rgba(0,0,0,0)&quot;},{&quot;type&quot;:&quot;STROKE&quot;,&quot;strokeStyle&quot;:&quot;rgba(136,50,104,1)&quot;,&quot;lineWidth&quot;:9,&quot;lineJoin&quot;:&quot;round&quot;}],&quot;isLocked&quot;:false,&quot;parent&quot;:{&quot;type&quot;:&quot;CHILD&quot;,&quot;parentId&quot;:&quot;ce41f902-7293-419a-80f1-ad8a16ce65d1&quot;,&quot;order&quot;:&quot;7&quot;}},&quot;9748196a-abbe-492e-85b1-897b24e6eecc&quot;:{&quot;type&quot;:&quot;FIGURE_OBJECT&quot;,&quot;id&quot;:&quot;9748196a-abbe-492e-85b1-897b24e6eecc&quot;,&quot;name&quot;:&quot;Spheroidal cell&quot;,&quot;relativeTransform&quot;:{&quot;translate&quot;:{&quot;x&quot;:131.1438516110145,&quot;y&quot;:-257.61863464681477},&quot;rotate&quot;:0,&quot;skewX&quot;:0,&quot;scale&quot;:{&quot;x&quot;:0.2703672074251764,&quot;y&quot;:0.2676904060678918}},&quot;opacity&quot;:1,&quot;image&quot;:{&quot;url&quot;:&quot;https://icons.biorender.com/biorender/5f35964d8d485800287e50b6/spheroidal-cell.png&quot;,&quot;fallbackUrl&quot;:&quot;https://res.cloudinary.com/dlcjuc3ej/image/upload/v1597347396/bcrb23qdl2txqiek1ew1.svg#/keystone/api/icons/5f35964d8d485800287e50b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ad4309ea-2bd2-467f-b0b4-c346be28596e&quot;,&quot;order&quot;:&quot;9995&quot;}},&quot;27e65f78-9141-4cbb-a00d-79d58b75b6d1&quot;:{&quot;type&quot;:&quot;FIGURE_OBJECT&quot;,&quot;id&quot;:&quot;27e65f78-9141-4cbb-a00d-79d58b75b6d1&quot;,&quot;relativeTransform&quot;:{&quot;translate&quot;:{&quot;x&quot;:169.4590293826217,&quot;y&quot;:-264.362301628488},&quot;rotate&quot;:0,&quot;skewX&quot;:0,&quot;scale&quot;:{&quot;x&quot;:1,&quot;y&quot;:1}},&quot;opacity&quot;:1,&quot;path&quot;:{&quot;type&quot;:&quot;ARC&quot;,&quot;size&quot;:{&quot;x&quot;:31.254519500337768,&quot;y&quot;:31.254519500337768},&quot;startAngle&quot;:3.141592653589793,&quot;sweepAngle&quot;:6.283185307179586,&quot;selectedObjectIds&quot;:[&quot;27e65f78-9141-4cbb-a00d-79d58b75b6d1&quot;]},&quot;pathStyles&quot;:[{&quot;type&quot;:&quot;FILL&quot;,&quot;fillStyle&quot;:&quot;rgba(0,0,0,0)&quot;},{&quot;type&quot;:&quot;STROKE&quot;,&quot;strokeStyle&quot;:&quot;rgba(157, 52, 60, 1)&quot;,&quot;lineWidth&quot;:2.7440723966070366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thPattern&quot;:{&quot;type&quot;:&quot;ROW&quot;,&quot;patternObject&quot;:{&quot;name&quot;:&quot;triangle&quot;,&quot;path&quot;:{&quot;type&quot;:&quot;SPLINE&quot;,&quot;spline&quot;:{&quot;points&quot;:[{&quot;x&quot;:0,&quot;y&quot;:0,&quot;isEndPoint&quot;:true},{&quot;x&quot;:1,&quot;y&quot;:0.5,&quot;isEndPoint&quot;:true},{&quot;x&quot;:1,&quot;y&quot;:-0.5,&quot;isEndPoint&quot;:true}],&quot;closed&quot;:true}},&quot;pathStyles&quot;:[{&quot;type&quot;:&quot;FILL&quot;,&quot;fillStyle&quot;:&quot;context-stroke&quot;}]},&quot;bending&quot;:true,&quot;patternTransform&quot;:{},&quot;xUnits&quot;:&quot;PATH_LENGTH&quot;,&quot;yUnits&quot;:&quot;STROKE_WIDTH&quot;,&quot;isPremium&quot;:false},&quot;parent&quot;:{&quot;type&quot;:&quot;CHILD&quot;,&quot;parentId&quot;:&quot;ad4309ea-2bd2-467f-b0b4-c346be28596e&quot;,&quot;order&quot;:&quot;9997&quot;}},&quot;a7875540-13a0-4564-b05d-198ac8794833&quot;:{&quot;type&quot;:&quot;FIGURE_OBJECT&quot;,&quot;id&quot;:&quot;a7875540-13a0-4564-b05d-198ac8794833&quot;,&quot;parent&quot;:{&quot;type&quot;:&quot;CHILD&quot;,&quot;parentId&quot;:&quot;4288efcc-9d9a-4d4b-9fb5-364a65dce930&quot;,&quot;order&quot;:&quot;2&quot;},&quot;relativeTransform&quot;:{&quot;translate&quot;:{&quot;x&quot;:-10.493812801779683,&quot;y&quot;:94.33834937892638},&quot;rotate&quot;:0,&quot;skewX&quot;:0,&quot;scale&quot;:{&quot;x&quot;:1,&quot;y&quot;:1}}},&quot;ce638190-779a-4fe9-8588-29a057271f0a&quot;:{&quot;relativeTransform&quot;:{&quot;translate&quot;:{&quot;x&quot;:307.6098275235184,&quot;y&quot;:-257.1218284807402},&quot;rotate&quot;:0,&quot;skewX&quot;:0,&quot;scale&quot;:{&quot;x&quot;:1,&quot;y&quot;:1}},&quot;type&quot;:&quot;FIGURE_OBJECT&quot;,&quot;id&quot;:&quot;ce638190-779a-4fe9-8588-29a057271f0a&quot;,&quot;name&quot;:&quot;Cell division&quot;,&quot;opacity&quot;:1,&quot;source&quot;:{&quot;id&quot;:&quot;5f6116f534d97c0e7b65fdc5&quot;,&quot;type&quot;:&quot;ASSETS&quot;},&quot;pathStyles&quot;:[{&quot;type&quot;:&quot;FILL&quot;,&quot;fillStyle&quot;:&quot;rgb(0,0,0)&quot;}],&quot;isLocked&quot;:false,&quot;parent&quot;:{&quot;type&quot;:&quot;CHILD&quot;,&quot;parentId&quot;:&quot;a7875540-13a0-4564-b05d-198ac8794833&quot;,&quot;order&quot;:&quot;1&quot;}},&quot;4dd1fa3c-8175-49d9-83b3-c808386ce8a3&quot;:{&quot;type&quot;:&quot;FIGURE_OBJECT&quot;,&quot;id&quot;:&quot;4dd1fa3c-8175-49d9-83b3-c808386ce8a3&quot;,&quot;relativeTransform&quot;:{&quot;translate&quot;:{&quot;x&quot;:-41.83256043463129,&quot;y&quot;:32.860850943975656},&quot;rotate&quot;:0.5419182506599853,&quot;skewX&quot;:5.551115123125783e-17,&quot;scale&quot;:{&quot;x&quot;:1,&quot;y&quot;:1.0000000000000002}},&quot;opacity&quot;:1,&quot;path&quot;:{&quot;type&quot;:&quot;POLY_LINE&quot;,&quot;points&quot;:[{&quot;x&quot;:-9.304269331315423,&quot;y&quot;:-13.818227028258287},{&quot;x&quot;:9.304269331315423,&quot;y&quot;:13.818227028258287}],&quot;closed&quot;:false},&quot;pathStyles&quot;:[{&quot;type&quot;:&quot;FILL&quot;,&quot;fillStyle&quot;:&quot;rgba(0,0,0,0)&quot;},{&quot;type&quot;:&quot;STROKE&quot;,&quot;strokeStyle&quot;:&quot;rgba(148,34,31,1)&quot;,&quot;lineWidth&quot;:1.6037590312868366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ce638190-779a-4fe9-8588-29a057271f0a&quot;,&quot;order&quot;:&quot;15&quot;}},&quot;41b9b72f-c2da-41b6-be15-88f6c93e2de4&quot;:{&quot;type&quot;:&quot;FIGURE_OBJECT&quot;,&quot;id&quot;:&quot;41b9b72f-c2da-41b6-be15-88f6c93e2de4&quot;,&quot;relativeTransform&quot;:{&quot;translate&quot;:{&quot;x&quot;:-69.77961114658395,&quot;y&quot;:25.667273780728667},&quot;rotate&quot;:0},&quot;opacity&quot;:1,&quot;path&quot;:{&quot;type&quot;:&quot;POLY_LINE&quot;,&quot;points&quot;:[{&quot;x&quot;:13.240690971487334,&quot;y&quot;:-14.526854055348455},{&quot;x&quot;:-13.240690971487334,&quot;y&quot;:14.526854055348455}],&quot;closed&quot;:false},&quot;pathStyles&quot;:[{&quot;type&quot;:&quot;FILL&quot;,&quot;fillStyle&quot;:&quot;rgba(0,0,0,0)&quot;},{&quot;type&quot;:&quot;STROKE&quot;,&quot;strokeStyle&quot;:&quot;rgba(148,34,31,1)&quot;,&quot;lineWidth&quot;:1.6037590312868366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ce638190-779a-4fe9-8588-29a057271f0a&quot;,&quot;order&quot;:&quot;2&quot;}},&quot;236cdc29-7cf6-4eee-978c-7afdb6b2ba77&quot;:{&quot;type&quot;:&quot;FIGURE_OBJECT&quot;,&quot;id&quot;:&quot;236cdc29-7cf6-4eee-978c-7afdb6b2ba77&quot;,&quot;relativeTransform&quot;:{&quot;translate&quot;:{&quot;x&quot;:-17.683459154317983,&quot;y&quot;:24.930019934230238},&quot;rotate&quot;:0,&quot;skewX&quot;:0,&quot;scale&quot;:{&quot;x&quot;:1,&quot;y&quot;:1}},&quot;opacity&quot;:1,&quot;path&quot;:{&quot;type&quot;:&quot;POLY_LINE&quot;,&quot;points&quot;:[{&quot;x&quot;:-13.240690971487334,&quot;y&quot;:-14.172540541803368},{&quot;x&quot;:13.240690971487334,&quot;y&quot;:14.172540541803368}],&quot;closed&quot;:false},&quot;pathStyles&quot;:[{&quot;type&quot;:&quot;FILL&quot;,&quot;fillStyle&quot;:&quot;rgba(0,0,0,0)&quot;},{&quot;type&quot;:&quot;STROKE&quot;,&quot;strokeStyle&quot;:&quot;rgba(148,34,31,1)&quot;,&quot;lineWidth&quot;:1.6037590312868366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ce638190-779a-4fe9-8588-29a057271f0a&quot;,&quot;order&quot;:&quot;3&quot;}},&quot;220600fa-37b7-4013-bebb-8d28970b8aaf&quot;:{&quot;type&quot;:&quot;FIGURE_OBJECT&quot;,&quot;id&quot;:&quot;220600fa-37b7-4013-bebb-8d28970b8aaf&quot;,&quot;name&quot;:&quot;Spheroidal cell&quot;,&quot;relativeTransform&quot;:{&quot;translate&quot;:{&quot;x&quot;:-45.640311652823335,&quot;y&quot;:-0.7355701622826317},&quot;rotate&quot;:0,&quot;skewX&quot;:0,&quot;scale&quot;:{&quot;x&quot;:0.22868104012589552,&quot;y&quot;:0.22641695741991996}},&quot;opacity&quot;:1,&quot;image&quot;:{&quot;url&quot;:&quot;https://icons.biorender.com/biorender/5f35964d8d485800287e50b6/spheroidal-cell.png&quot;,&quot;fallbackUrl&quot;:&quot;https://res.cloudinary.com/dlcjuc3ej/image/upload/v1597347396/bcrb23qdl2txqiek1ew1.svg#/keystone/api/icons/5f35964d8d485800287e50b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e638190-779a-4fe9-8588-29a057271f0a&quot;,&quot;order&quot;:&quot;55&quot;}},&quot;fa7828be-f552-4baf-becd-a55771a59cce&quot;:{&quot;id&quot;:&quot;fa7828be-f552-4baf-becd-a55771a59cce&quot;,&quot;name&quot;:&quot;Endothelial cell (liver sinusoid)&quot;,&quot;type&quot;:&quot;FIGURE_OBJECT&quot;,&quot;relativeTransform&quot;:{&quot;translate&quot;:{&quot;x&quot;:267.37596316198744,&quot;y&quot;:-199.4674385833655},&quot;rotate&quot;:-0.5371162963383365,&quot;skewX&quot;:0,&quot;scale&quot;:{&quot;x&quot;:0.5931603789949997,&quot;y&quot;:0.8561284528183657}},&quot;image&quot;:{&quot;url&quot;:&quot;https://icons.biorender.com/biorender/60b669f28c8ab10026e38fd2/20210601171224/image/endothelial-cell-liver-sinusoid.png&quot;,&quot;fallbackUrl&quot;:&quot;https://res.cloudinary.com/dlcjuc3ej/image/upload/v1622567544/wntjy2qaizhjjczssrmz.svg#/keystone/api/icons/60b669f28c8ab10026e38fd2/20210601171224/image/endothelial-cell-liver-sinusoid.svg&quot;,&quot;isPremium&quot;:false,&quot;isPacked&quot;:true,&quot;size&quot;:{&quot;x&quot;:100,&quot;y&quot;:23.25}},&quot;source&quot;:{&quot;id&quot;:&quot;60b669f28c8ab10026e38fd2&quot;,&quot;type&quot;:&quot;ASSETS&quot;},&quot;parent&quot;:{&quot;type&quot;:&quot;CHILD&quot;,&quot;parentId&quot;:&quot;a7875540-13a0-4564-b05d-198ac8794833&quot;,&quot;order&quot;:&quot;3&quot;}},&quot;97003372-e0d9-4faf-a6b0-1739032419ec&quot;:{&quot;id&quot;:&quot;97003372-e0d9-4faf-a6b0-1739032419ec&quot;,&quot;name&quot;:&quot;Triangular cell 2&quot;,&quot;type&quot;:&quot;FIGURE_OBJECT&quot;,&quot;relativeTransform&quot;:{&quot;translate&quot;:{&quot;x&quot;:214.46745290885022,&quot;y&quot;:-203.88196545737344},&quot;rotate&quot;:-0.483566648719905,&quot;skewX&quot;:7.219395129773179e-17,&quot;scale&quot;:{&quot;x&quot;:0.3100235732392425,&quot;y&quot;:0.31002357323924257}},&quot;image&quot;:{&quot;url&quot;:&quot;https://icons.biorender.com/biorender/5f5fdd42c063210028e8fb9d/triangular-cell-2.png&quot;,&quot;fallbackUrl&quot;:&quot;https://res.cloudinary.com/dlcjuc3ej/image/upload/v1600118072/tiiyaxvjrk02zdlsej8l.svg#/keystone/api/icons/5f5fdd42c063210028e8fb9d/triangular-cell-2.svg&quot;,&quot;isPremium&quot;:false,&quot;isPacked&quot;:true,&quot;size&quot;:{&quot;x&quot;:65,&quot;y&quot;:129.13333333333333}},&quot;source&quot;:{&quot;id&quot;:&quot;5f5fdc37c063210028e8fb39&quot;,&quot;type&quot;:&quot;ASSETS&quot;},&quot;parent&quot;:{&quot;type&quot;:&quot;CHILD&quot;,&quot;parentId&quot;:&quot;a7875540-13a0-4564-b05d-198ac8794833&quot;,&quot;order&quot;:&quot;6&quot;}},&quot;a4dcebe2-454f-4355-be22-9e350984f55b&quot;:{&quot;id&quot;:&quot;a4dcebe2-454f-4355-be22-9e350984f55b&quot;,&quot;name&quot;:&quot;Neural progenitor cell 3&quot;,&quot;type&quot;:&quot;FIGURE_OBJECT&quot;,&quot;relativeTransform&quot;:{&quot;translate&quot;:{&quot;x&quot;:323.3705405300101,&quot;y&quot;:-220.40116871703785},&quot;rotate&quot;:0.14824483518972317,&quot;skewX&quot;:0,&quot;scale&quot;:{&quot;x&quot;:0.4626759283386451,&quot;y&quot;:0.4425983575788085}},&quot;image&quot;:{&quot;url&quot;:&quot;https://icons.biorender.com/biorender/6024237adda7560028eb6ecc/neural-progenitor-cell-3.png&quot;,&quot;fallbackUrl&quot;:&quot;https://res.cloudinary.com/dlcjuc3ej/image/upload/v1612981093/yhxupcw5mw3irjynj9hf.svg#/keystone/api/icons/6024237adda7560028eb6ecc/neural-progenitor-cell-3.svg&quot;,&quot;isPremium&quot;:false,&quot;isPacked&quot;:true,&quot;size&quot;:{&quot;x&quot;:100,&quot;y&quot;:100.7905138339921}},&quot;source&quot;:{&quot;id&quot;:&quot;60242327dda7560028eb6e9a&quot;,&quot;type&quot;:&quot;ASSETS&quot;},&quot;parent&quot;:{&quot;type&quot;:&quot;CHILD&quot;,&quot;parentId&quot;:&quot;a7875540-13a0-4564-b05d-198ac8794833&quot;,&quot;order&quot;:&quot;8&quot;}},&quot;f5642ad8-7851-4bcb-83ad-e686f12646be&quot;:{&quot;type&quot;:&quot;FIGURE_OBJECT&quot;,&quot;id&quot;:&quot;f5642ad8-7851-4bcb-83ad-e686f12646be&quot;,&quot;parent&quot;:{&quot;type&quot;:&quot;CHILD&quot;,&quot;parentId&quot;:&quot;21fa90af-0c78-4dc5-8e86-4e4822db10a0&quot;,&quot;order&quot;:&quot;2&quot;},&quot;relativeTransform&quot;:{&quot;translate&quot;:{&quot;x&quot;:-163.6491582788534,&quot;y&quot;:138.99740771163698},&quot;rotate&quot;:0,&quot;skewX&quot;:0,&quot;scale&quot;:{&quot;x&quot;:1,&quot;y&quot;:1}}},&quot;033fb531-83ac-4c62-a350-d3520f1d19bb&quot;:{&quot;id&quot;:&quot;033fb531-83ac-4c62-a350-d3520f1d19bb&quot;,&quot;name&quot;:&quot;Spheroidal cell&quot;,&quot;type&quot;:&quot;FIGURE_OBJECT&quot;,&quot;relativeTransform&quot;:{&quot;translate&quot;:{&quot;x&quot;:420.9154234136645,&quot;y&quot;:-89.00550948338942},&quot;rotate&quot;:0,&quot;skewX&quot;:0,&quot;scale&quot;:{&quot;x&quot;:0.4657473845236752,&quot;y&quot;:0.4657473845236752}},&quot;image&quot;:{&quot;url&quot;:&quot;https://icons.biorender.com/biorender/5f35964d8d485800287e5088/spheroidal-cell.png&quot;,&quot;fallbackUrl&quot;:&quot;https://res.cloudinary.com/dlcjuc3ej/image/upload/v1597347396/sxlgoey3nfd1xrehxyfp.svg#/keystone/api/icons/5f35964d8d485800287e5088/spheroidal-cell.svg&quot;,&quot;isPremium&quot;:false,&quot;isPacked&quot;:true,&quot;size&quot;:{&quot;x&quot;:100,&quot;y&quot;:98.08917197452229}},&quot;source&quot;:{&quot;id&quot;:&quot;5f32bc680be41f0028c4b1b3&quot;,&quot;type&quot;:&quot;ASSETS&quot;},&quot;parent&quot;:{&quot;type&quot;:&quot;CHILD&quot;,&quot;parentId&quot;:&quot;f5642ad8-7851-4bcb-83ad-e686f12646be&quot;,&quot;order&quot;:&quot;2&quot;}},&quot;0183e41b-c523-4afc-952c-1f04a4efe970&quot;:{&quot;type&quot;:&quot;FIGURE_OBJECT&quot;,&quot;id&quot;:&quot;0183e41b-c523-4afc-952c-1f04a4efe970&quot;,&quot;parent&quot;:{&quot;type&quot;:&quot;CHILD&quot;,&quot;parentId&quot;:&quot;f5642ad8-7851-4bcb-83ad-e686f12646be&quot;,&quot;order&quot;:&quot;5&quot;},&quot;relativeTransform&quot;:{&quot;translate&quot;:{&quot;x&quot;:185.38345686961256,&quot;y&quot;:-6.557789639723568},&quot;rotate&quot;:0}},&quot;597e5762-b2ab-413f-8923-bbfa090bcc72&quot;:{&quot;type&quot;:&quot;FIGURE_OBJECT&quot;,&quot;id&quot;:&quot;597e5762-b2ab-413f-8923-bbfa090bcc72&quot;,&quot;relativeTransform&quot;:{&quot;translate&quot;:{&quot;x&quot;:262.5793271277975,&quot;y&quot;:-94.87729593484873},&quot;rotate&quot;:0},&quot;opacity&quot;:1,&quot;path&quot;:{&quot;type&quot;:&quot;STAR_POLY&quot;,&quot;size&quot;:{&quot;x&quot;:9.231304469336635,&quot;y&quot;:9.231304469336658},&quot;startAngle&quot;:-1.5707963267948966,&quot;corners&quot;:6,&quot;cornerRounding&quot;:{&quot;type&quot;:&quot;ARC_LENGTH&quot;,&quot;global&quot;:0}},&quot;pathStyles&quot;:[{&quot;type&quot;:&quot;FILL&quot;,&quot;fillStyle&quot;:&quot;rgba(49,126,194,1)&quot;},{&quot;type&quot;:&quot;STROKE&quot;,&quot;strokeStyle&quot;:&quot;#95AAD3&quot;,&quot;lineWidth&quot;:1.7110271676796236,&quot;lineJoin&quot;:&quot;round&quot;}],&quot;isLocked&quot;:false,&quot;parent&quot;:{&quot;type&quot;:&quot;CHILD&quot;,&quot;parentId&quot;:&quot;0183e41b-c523-4afc-952c-1f04a4efe970&quot;,&quot;order&quot;:&quot;1&quot;}},&quot;c8640088-4d27-44b5-a180-800ae52bcf01&quot;:{&quot;type&quot;:&quot;FIGURE_OBJECT&quot;,&quot;id&quot;:&quot;c8640088-4d27-44b5-a180-800ae52bcf01&quot;,&quot;relativeTransform&quot;:{&quot;translate&quot;:{&quot;x&quot;:271.13446296619566,&quot;y&quot;:-71.96235314414919},&quot;rotate&quot;:0},&quot;opacity&quot;:1,&quot;path&quot;:{&quot;type&quot;:&quot;STAR_POLY&quot;,&quot;size&quot;:{&quot;x&quot;:9.231304469336635,&quot;y&quot;:9.231304469336658},&quot;startAngle&quot;:-1.5707963267948966,&quot;corners&quot;:6,&quot;cornerRounding&quot;:{&quot;type&quot;:&quot;ARC_LENGTH&quot;,&quot;global&quot;:0}},&quot;pathStyles&quot;:[{&quot;type&quot;:&quot;FILL&quot;,&quot;fillStyle&quot;:&quot;#EEF4FB&quot;},{&quot;type&quot;:&quot;STROKE&quot;,&quot;strokeStyle&quot;:&quot;#95AAD3&quot;,&quot;lineWidth&quot;:1.7110271676796236,&quot;lineJoin&quot;:&quot;round&quot;}],&quot;isLocked&quot;:false,&quot;parent&quot;:{&quot;type&quot;:&quot;CHILD&quot;,&quot;parentId&quot;:&quot;0183e41b-c523-4afc-952c-1f04a4efe970&quot;,&quot;order&quot;:&quot;2&quot;}},&quot;7d4c79e2-2ca8-4593-873b-7eebbab67157&quot;:{&quot;type&quot;:&quot;FIGURE_OBJECT&quot;,&quot;id&quot;:&quot;7d4c79e2-2ca8-4593-873b-7eebbab67157&quot;,&quot;relativeTransform&quot;:{&quot;translate&quot;:{&quot;x&quot;:0,&quot;y&quot;:-8.555135838398119},&quot;rotate&quot;:0},&quot;opacity&quot;:1,&quot;path&quot;:{&quot;type&quot;:&quot;POLY_LINE&quot;,&quot;points&quot;:[{&quot;x&quot;:256.93797439653616,&quot;y&quot;:-77.95323774106492},{&quot;x&quot;:277.37073995236074,&quot;y&quot;:-73.48559992250253},{&quot;x&quot;:290.78609078410386,&quot;y&quot;:-57.439227809205754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1.7110271676796236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0183e41b-c523-4afc-952c-1f04a4efe970&quot;,&quot;order&quot;:&quot;3&quot;}},&quot;7d600799-7997-486d-9d62-5a8db52b5a7e&quot;:{&quot;type&quot;:&quot;FIGURE_OBJECT&quot;,&quot;id&quot;:&quot;7d600799-7997-486d-9d62-5a8db52b5a7e&quot;,&quot;relativeTransform&quot;:{&quot;translate&quot;:{&quot;x&quot;:290.27324053580736,&quot;y&quot;:-90.77449394847692},&quot;rotate&quot;:0},&quot;opacity&quot;:1,&quot;path&quot;:{&quot;type&quot;:&quot;TRIANGLE&quot;,&quot;size&quot;:{&quot;x&quot;:7.17990347615064,&quot;y&quot;:9.23130446933661},&quot;cornerRounding&quot;:{&quot;type&quot;:&quot;ARC_LENGTH&quot;,&quot;global&quot;:0}},&quot;pathStyles&quot;:[{&quot;type&quot;:&quot;FILL&quot;,&quot;fillStyle&quot;:&quot;#EEF4FB&quot;},{&quot;type&quot;:&quot;STROKE&quot;,&quot;strokeStyle&quot;:&quot;#95AAD3&quot;,&quot;lineWidth&quot;:1.7110271676796236,&quot;lineJoin&quot;:&quot;round&quot;}],&quot;isLocked&quot;:false,&quot;parent&quot;:{&quot;type&quot;:&quot;CHILD&quot;,&quot;parentId&quot;:&quot;0183e41b-c523-4afc-952c-1f04a4efe970&quot;,&quot;order&quot;:&quot;5&quot;}},&quot;85e976fa-8d47-4102-ac20-1d82339ed715&quot;:{&quot;type&quot;:&quot;FIGURE_OBJECT&quot;,&quot;id&quot;:&quot;85e976fa-8d47-4102-ac20-1d82339ed715&quot;,&quot;relativeTransform&quot;:{&quot;translate&quot;:{&quot;x&quot;:260.5276735253375,&quot;y&quot;:-68.5499506199361},&quot;rotate&quot;:0},&quot;opacity&quot;:1,&quot;path&quot;:{&quot;type&quot;:&quot;TRIANGLE&quot;,&quot;size&quot;:{&quot;x&quot;:7.17990347615064,&quot;y&quot;:9.23130446933661},&quot;cornerRounding&quot;:{&quot;type&quot;:&quot;ARC_LENGTH&quot;,&quot;global&quot;:0}},&quot;pathStyles&quot;:[{&quot;type&quot;:&quot;FILL&quot;,&quot;fillStyle&quot;:&quot;rgba(49,126,194,1)&quot;},{&quot;type&quot;:&quot;STROKE&quot;,&quot;strokeStyle&quot;:&quot;#95AAD3&quot;,&quot;lineWidth&quot;:1.7110271676796236,&quot;lineJoin&quot;:&quot;round&quot;}],&quot;isLocked&quot;:false,&quot;parent&quot;:{&quot;type&quot;:&quot;CHILD&quot;,&quot;parentId&quot;:&quot;0183e41b-c523-4afc-952c-1f04a4efe970&quot;,&quot;order&quot;:&quot;6&quot;}},&quot;bfd1b811-c4b6-4617-825e-225d9a76f044&quot;:{&quot;type&quot;:&quot;FIGURE_OBJECT&quot;,&quot;id&quot;:&quot;bfd1b811-c4b6-4617-825e-225d9a76f044&quot;,&quot;relativeTransform&quot;:{&quot;translate&quot;:{&quot;x&quot;:287.7089892524401,&quot;y&quot;:-59.49062884427646},&quot;rotate&quot;:0},&quot;opacity&quot;:1,&quot;path&quot;:{&quot;type&quot;:&quot;ELLIPSE&quot;,&quot;size&quot;:{&quot;x&quot;:8.205603888974075,&quot;y&quot;:8.205603888974075}},&quot;isLocked&quot;:false,&quot;pathStyles&quot;:[{&quot;type&quot;:&quot;FILL&quot;,&quot;fillStyle&quot;:&quot;rgba(185,219,244,1)&quot;},{&quot;type&quot;:&quot;STROKE&quot;,&quot;strokeStyle&quot;:&quot;#95AAD3&quot;,&quot;lineWidth&quot;:1.244383381972396,&quot;lineJoin&quot;:&quot;round&quot;}],&quot;parent&quot;:{&quot;type&quot;:&quot;CHILD&quot;,&quot;parentId&quot;:&quot;0183e41b-c523-4afc-952c-1f04a4efe970&quot;,&quot;order&quot;:&quot;7&quot;}},&quot;ec0d18d2-7419-4d58-86ff-628e9fed5b92&quot;:{&quot;type&quot;:&quot;FIGURE_OBJECT&quot;,&quot;id&quot;:&quot;ec0d18d2-7419-4d58-86ff-628e9fed5b92&quot;,&quot;relativeTransform&quot;:{&quot;translate&quot;:{&quot;x&quot;:278.9905350732849,&quot;y&quot;:-101.03149891440648},&quot;rotate&quot;:0},&quot;opacity&quot;:1,&quot;path&quot;:{&quot;type&quot;:&quot;ELLIPSE&quot;,&quot;size&quot;:{&quot;x&quot;:7.179903476150738,&quot;y&quot;:7.179903476150713}},&quot;isLocked&quot;:false,&quot;pathStyles&quot;:[{&quot;type&quot;:&quot;FILL&quot;,&quot;fillStyle&quot;:&quot;rgba(149,170,211,1)&quot;},{&quot;type&quot;:&quot;STROKE&quot;,&quot;strokeStyle&quot;:&quot;#95AAD3&quot;,&quot;lineWidth&quot;:1.7110271676796236,&quot;lineJoin&quot;:&quot;round&quot;}],&quot;parent&quot;:{&quot;type&quot;:&quot;CHILD&quot;,&quot;parentId&quot;:&quot;0183e41b-c523-4afc-952c-1f04a4efe970&quot;,&quot;order&quot;:&quot;8&quot;}},&quot;3e3041c0-bee5-43b1-b2bd-f1b4f4f6a3f6&quot;:{&quot;id&quot;:&quot;3e3041c0-bee5-43b1-b2bd-f1b4f4f6a3f6&quot;,&quot;type&quot;:&quot;FIGURE_OBJECT&quot;,&quot;relativeTransform&quot;:{&quot;translate&quot;:{&quot;x&quot;:273.2239624640605,&quot;y&quot;:108.91237171452215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20]}],&quot;text&quot;:&quot;Stem cell senescence &quot;},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5]}],&quot;text&quot;:&quot;and SASP release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,&quot;_lastCaretLocation&quot;:{&quot;lineIndex&quot;:0,&quot;runIndex&quot;:0,&quot;charIndex&quot;:14}},&quot;format&quot;:&quot;BETTER_TEXT&quot;,&quot;size&quot;:{&quot;x&quot;:125.5519858991886,&quot;y&quot;:51.14666666666666},&quot;targetSize&quot;:{&quot;x&quot;:125.5519858991886,&quot;y&quot;:24.24},&quot;verticalAlign&quot;:&quot;TOP&quot;},&quot;parent&quot;:{&quot;type&quot;:&quot;CHILD&quot;,&quot;parentId&quot;:&quot;21fa90af-0c78-4dc5-8e86-4e4822db10a0&quot;,&quot;order&quot;:&quot;5&quot;}},&quot;9672625f-30f2-421e-be69-120a0778c5c7&quot;:{&quot;relativeTransform&quot;:{&quot;translate&quot;:{&quot;x&quot;:402.5595125970323,&quot;y&quot;:55.056368990673},&quot;rotate&quot;:0,&quot;skewX&quot;:0,&quot;scale&quot;:{&quot;x&quot;:1,&quot;y&quot;:1}},&quot;type&quot;:&quot;FIGURE_OBJECT&quot;,&quot;id&quot;:&quot;9672625f-30f2-421e-be69-120a0778c5c7&quot;,&quot;name&quot;:&quot;Correlation plot (low positive)&quot;,&quot;opacity&quot;:1,&quot;source&quot;:{&quot;id&quot;:&quot;5d559ce74c924c0075cc4bfd&quot;,&quot;type&quot;:&quot;ASSETS&quot;},&quot;pathStyles&quot;:[{&quot;type&quot;:&quot;FILL&quot;,&quot;fillStyle&quot;:&quot;rgb(0,0,0)&quot;}],&quot;isLocked&quot;:false,&quot;parent&quot;:{&quot;type&quot;:&quot;CHILD&quot;,&quot;parentId&quot;:&quot;2426a3e4-58db-4c39-97be-d3f0584793af&quot;,&quot;order&quot;:&quot;1&quot;}},&quot;015b738d-e99d-4feb-9493-8f0837aa8b34&quot;:{&quot;type&quot;:&quot;FIGURE_OBJECT&quot;,&quot;id&quot;:&quot;015b738d-e99d-4feb-9493-8f0837aa8b34&quot;,&quot;relativeTransform&quot;:{&quot;translate&quot;:{&quot;x&quot;:4.130742067704256,&quot;y&quot;:-15.019879784623733},&quot;rotate&quot;:0},&quot;opacity&quot;:1,&quot;path&quot;:{&quot;type&quot;:&quot;POLY_LINE&quot;,&quot;points&quot;:[{&quot;x&quot;:43.430616329171265,&quot;y&quot;:-35.55881711950899},{&quot;x&quot;:-43.430616329171265,&quot;y&quot;:35.55881711950899}],&quot;closed&quot;:false},&quot;pathStyles&quot;:[{&quot;type&quot;:&quot;FILL&quot;,&quot;fillStyle&quot;:&quot;transparent&quot;},{&quot;type&quot;:&quot;STROKE&quot;,&quot;strokeStyle&quot;:&quot;rgba(172,148,204,1)&quot;,&quot;lineWidth&quot;:0.5428827041146409,&quot;lineJoin&quot;:&quot;round&quot;,&quot;dashArray&quot;:[0,0]}],&quot;isLocked&quot;:false,&quot;parent&quot;:{&quot;type&quot;:&quot;CHILD&quot;,&quot;parentId&quot;:&quot;9672625f-30f2-421e-be69-120a0778c5c7&quot;,&quot;order&quot;:&quot;2&quot;}},&quot;9f11c9fb-b21e-4223-ad8a-b75580aa0460&quot;:{&quot;type&quot;:&quot;FIGURE_OBJECT&quot;,&quot;id&quot;:&quot;9f11c9fb-b21e-4223-ad8a-b75580aa0460&quot;,&quot;relativeTransform&quot;:{&quot;translate&quot;:{&quot;x&quot;:0,&quot;y&quot;:3.0859308942276636e-14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9672625f-30f2-421e-be69-120a0778c5c7&quot;,&quot;order&quot;:&quot;5&quot;}},&quot;2d2192ba-8679-4af7-9122-470ced9e1a2f&quot;:{&quot;type&quot;:&quot;FIGURE_OBJECT&quot;,&quot;id&quot;:&quot;2d2192ba-8679-4af7-9122-470ced9e1a2f&quot;,&quot;name&quot;:&quot;Circle&quot;,&quot;relativeTransform&quot;:{&quot;translate&quot;:{&quot;x&quot;:-28.378300816582005,&quot;y&quot;:-13.191806871991284},&quot;rotate&quot;:0,&quot;skewX&quot;:0,&quot;scale&quot;:{&quot;x&quot;:0.028386531836206447,&quot;y&quot;:0.028233578701757998}},&quot;opacity&quot;:1,&quot;image&quot;:{&quot;url&quot;:&quot;https://icons.biorender.com/biorender/5be5e4517664d21200a3f4c1/circle-2.png&quot;,&quot;fallbackUrl&quot;:&quot;https://res.cloudinary.com/dlcjuc3ej/image/upload/v1541792842/qobjd20usamu5z2wjnwi.svg#/keystone/api/icons/5be5e4517664d21200a3f4c1/circle-2.svg&quot;,&quot;size&quot;:{&quot;x&quot;:200,&quot;y&quot;:200},&quot;isPremium&quot;:false,&quot;isPacked&quot;:true},&quot;source&quot;:{&quot;id&quot;:&quot;5be5e40e7664d21200a3f47c&quot;,&quot;type&quot;:&quot;ASSETS&quot;},&quot;pathStyles&quot;:[{&quot;type&quot;:&quot;FILL&quot;,&quot;fillStyle&quot;:&quot;rgb(0,0,0)&quot;}],&quot;isLocked&quot;:false,&quot;parent&quot;:{&quot;type&quot;:&quot;CHILD&quot;,&quot;parentId&quot;:&quot;9f11c9fb-b21e-4223-ad8a-b75580aa0460&quot;,&quot;order&quot;:&quot;05&quot;}},&quot;21ffbc90-f02e-46f0-95d5-22adac358680&quot;:{&quot;type&quot;:&quot;FIGURE_OBJECT&quot;,&quot;id&quot;:&quot;21ffbc90-f02e-46f0-95d5-22adac358680&quot;,&quot;name&quot;:&quot;Circle&quot;,&quot;relativeTransform&quot;:{&quot;translate&quot;:{&quot;x&quot;:-9.377406172569573,&quot;y&quot;:-8.848745239074157},&quot;rotate&quot;:0,&quot;skewX&quot;:0,&quot;scale&quot;:{&quot;x&quot;:0.028386531836206447,&quot;y&quot;:0.028233578701757998}},&quot;opacity&quot;:1,&quot;image&quot;:{&quot;url&quot;:&quot;https://icons.biorender.com/biorender/5be5e4517664d21200a3f4c1/circle-2.png&quot;,&quot;fallbackUrl&quot;:&quot;https://res.cloudinary.com/dlcjuc3ej/image/upload/v1541792842/qobjd20usamu5z2wjnwi.svg#/keystone/api/icons/5be5e4517664d21200a3f4c1/circle-2.svg&quot;,&quot;size&quot;:{&quot;x&quot;:200,&quot;y&quot;:200},&quot;isPremium&quot;:false,&quot;isPacked&quot;:true},&quot;source&quot;:{&quot;id&quot;:&quot;5be5e40e7664d21200a3f47c&quot;,&quot;type&quot;:&quot;ASSETS&quot;},&quot;pathStyles&quot;:[{&quot;type&quot;:&quot;FILL&quot;,&quot;fillStyle&quot;:&quot;rgb(0,0,0)&quot;}],&quot;isLocked&quot;:false,&quot;parent&quot;:{&quot;type&quot;:&quot;CHILD&quot;,&quot;parentId&quot;:&quot;9f11c9fb-b21e-4223-ad8a-b75580aa0460&quot;,&quot;order&quot;:&quot;1&quot;}},&quot;6f9800e9-5b0f-46e3-92ff-92437025cebc&quot;:{&quot;type&quot;:&quot;FIGURE_OBJECT&quot;,&quot;id&quot;:&quot;6f9800e9-5b0f-46e3-92ff-92437025cebc&quot;,&quot;name&quot;:&quot;Circle&quot;,&quot;relativeTransform&quot;:{&quot;translate&quot;:{&quot;x&quot;:40.024919901862745,&quot;y&quot;:-44.12727669304143},&quot;rotate&quot;:0,&quot;skewX&quot;:0,&quot;scale&quot;:{&quot;x&quot;:0.028386531836206447,&quot;y&quot;:0.028233578701757998}},&quot;opacity&quot;:1,&quot;image&quot;:{&quot;url&quot;:&quot;https://icons.biorender.com/biorender/5be5e4517664d21200a3f4c1/circle-2.png&quot;,&quot;fallbackUrl&quot;:&quot;https://res.cloudinary.com/dlcjuc3ej/image/upload/v1541792842/qobjd20usamu5z2wjnwi.svg#/keystone/api/icons/5be5e4517664d21200a3f4c1/circle-2.svg&quot;,&quot;size&quot;:{&quot;x&quot;:200,&quot;y&quot;:200},&quot;isPremium&quot;:false,&quot;isPacked&quot;:true},&quot;source&quot;:{&quot;id&quot;:&quot;5be5e40e7664d21200a3f47c&quot;,&quot;type&quot;:&quot;ASSETS&quot;},&quot;pathStyles&quot;:[{&quot;type&quot;:&quot;FILL&quot;,&quot;fillStyle&quot;:&quot;rgb(0,0,0)&quot;}],&quot;isLocked&quot;:false,&quot;parent&quot;:{&quot;type&quot;:&quot;CHILD&quot;,&quot;parentId&quot;:&quot;9f11c9fb-b21e-4223-ad8a-b75580aa0460&quot;,&quot;order&quot;:&quot;2&quot;}},&quot;92e07b40-877a-4ef0-a00f-ebdcef687840&quot;:{&quot;type&quot;:&quot;FIGURE_OBJECT&quot;,&quot;id&quot;:&quot;92e07b40-877a-4ef0-a00f-ebdcef687840&quot;,&quot;name&quot;:&quot;Circle&quot;,&quot;relativeTransform&quot;:{&quot;translate&quot;:{&quot;x&quot;:23.195556074308882,&quot;y&quot;:-12.106041463762002},&quot;rotate&quot;:0,&quot;skewX&quot;:0,&quot;scale&quot;:{&quot;x&quot;:0.028386531836206447,&quot;y&quot;:0.028233578701757998}},&quot;opacity&quot;:1,&quot;image&quot;:{&quot;url&quot;:&quot;https://icons.biorender.com/biorender/5be5e4517664d21200a3f4c1/circle-2.png&quot;,&quot;fallbackUrl&quot;:&quot;https://res.cloudinary.com/dlcjuc3ej/image/upload/v1541792842/qobjd20usamu5z2wjnwi.svg#/keystone/api/icons/5be5e4517664d21200a3f4c1/circle-2.svg&quot;,&quot;size&quot;:{&quot;x&quot;:200,&quot;y&quot;:200},&quot;isPremium&quot;:false,&quot;isPacked&quot;:true},&quot;source&quot;:{&quot;id&quot;:&quot;5be5e40e7664d21200a3f47c&quot;,&quot;type&quot;:&quot;ASSETS&quot;},&quot;pathStyles&quot;:[{&quot;type&quot;:&quot;FILL&quot;,&quot;fillStyle&quot;:&quot;rgb(0,0,0)&quot;}],&quot;isLocked&quot;:false,&quot;parent&quot;:{&quot;type&quot;:&quot;CHILD&quot;,&quot;parentId&quot;:&quot;9f11c9fb-b21e-4223-ad8a-b75580aa0460&quot;,&quot;order&quot;:&quot;25&quot;}},&quot;3545651d-5e80-4de7-8890-987d4ebc71c3&quot;:{&quot;type&quot;:&quot;FIGURE_OBJECT&quot;,&quot;id&quot;:&quot;3545651d-5e80-4de7-8890-987d4ebc71c3&quot;,&quot;name&quot;:&quot;Circle&quot;,&quot;relativeTransform&quot;:{&quot;translate&quot;:{&quot;x&quot;:6.366192246755012,&quot;y&quot;:11.237914813167556},&quot;rotate&quot;:0,&quot;skewX&quot;:0,&quot;scale&quot;:{&quot;x&quot;:0.028386531836206447,&quot;y&quot;:0.028233578701757998}},&quot;opacity&quot;:1,&quot;image&quot;:{&quot;url&quot;:&quot;https://icons.biorender.com/biorender/5be5e4517664d21200a3f4c1/circle-2.png&quot;,&quot;fallbackUrl&quot;:&quot;https://res.cloudinary.com/dlcjuc3ej/image/upload/v1541792842/qobjd20usamu5z2wjnwi.svg#/keystone/api/icons/5be5e4517664d21200a3f4c1/circle-2.svg&quot;,&quot;size&quot;:{&quot;x&quot;:200,&quot;y&quot;:200},&quot;isPremium&quot;:false,&quot;isPacked&quot;:true},&quot;source&quot;:{&quot;id&quot;:&quot;5be5e40e7664d21200a3f47c&quot;,&quot;type&quot;:&quot;ASSETS&quot;},&quot;pathStyles&quot;:[{&quot;type&quot;:&quot;FILL&quot;,&quot;fillStyle&quot;:&quot;rgb(0,0,0)&quot;}],&quot;isLocked&quot;:false,&quot;parent&quot;:{&quot;type&quot;:&quot;CHILD&quot;,&quot;parentId&quot;:&quot;9f11c9fb-b21e-4223-ad8a-b75580aa0460&quot;,&quot;order&quot;:&quot;3&quot;}},&quot;d59854de-5f50-4d18-846f-e97eb5d6895c&quot;:{&quot;type&quot;:&quot;FIGURE_OBJECT&quot;,&quot;id&quot;:&quot;d59854de-5f50-4d18-846f-e97eb5d6895c&quot;,&quot;name&quot;:&quot;Circle&quot;,&quot;relativeTransform&quot;:{&quot;translate&quot;:{&quot;x&quot;:1.4802479097232444,&quot;y&quot;:-38.16441126126477},&quot;rotate&quot;:0,&quot;skewX&quot;:0,&quot;scale&quot;:{&quot;x&quot;:0.028386531836206447,&quot;y&quot;:0.028233578701757998}},&quot;opacity&quot;:1,&quot;image&quot;:{&quot;url&quot;:&quot;https://icons.biorender.com/biorender/5be5e4517664d21200a3f4c1/circle-2.png&quot;,&quot;fallbackUrl&quot;:&quot;https://res.cloudinary.com/dlcjuc3ej/image/upload/v1541792842/qobjd20usamu5z2wjnwi.svg#/keystone/api/icons/5be5e4517664d21200a3f4c1/circle-2.svg&quot;,&quot;size&quot;:{&quot;x&quot;:200,&quot;y&quot;:200},&quot;isPremium&quot;:false,&quot;isPacked&quot;:true},&quot;source&quot;:{&quot;id&quot;:&quot;5be5e40e7664d21200a3f47c&quot;,&quot;type&quot;:&quot;ASSETS&quot;},&quot;pathStyles&quot;:[{&quot;type&quot;:&quot;FILL&quot;,&quot;fillStyle&quot;:&quot;rgb(0,0,0)&quot;}],&quot;isLocked&quot;:false,&quot;parent&quot;:{&quot;type&quot;:&quot;CHILD&quot;,&quot;parentId&quot;:&quot;9f11c9fb-b21e-4223-ad8a-b75580aa0460&quot;,&quot;order&quot;:&quot;5&quot;}},&quot;202681ea-5dfa-4e6f-8987-48f781448275&quot;:{&quot;type&quot;:&quot;FIGURE_OBJECT&quot;,&quot;id&quot;:&quot;202681ea-5dfa-4e6f-8987-48f781448275&quot;,&quot;name&quot;:&quot;Circle&quot;,&quot;relativeTransform&quot;:{&quot;translate&quot;:{&quot;x&quot;:-35.97865867418698,&quot;y&quot;:16.675586167798354},&quot;rotate&quot;:0,&quot;skewX&quot;:0,&quot;scale&quot;:{&quot;x&quot;:0.028386531836206447,&quot;y&quot;:0.028233578701757998}},&quot;opacity&quot;:1,&quot;image&quot;:{&quot;url&quot;:&quot;https://icons.biorender.com/biorender/5be5e4517664d21200a3f4c1/circle-2.png&quot;,&quot;fallbackUrl&quot;:&quot;https://res.cloudinary.com/dlcjuc3ej/image/upload/v1541792842/qobjd20usamu5z2wjnwi.svg#/keystone/api/icons/5be5e4517664d21200a3f4c1/circle-2.svg&quot;,&quot;size&quot;:{&quot;x&quot;:200,&quot;y&quot;:200},&quot;isPremium&quot;:false,&quot;isPacked&quot;:true},&quot;source&quot;:{&quot;id&quot;:&quot;5be5e40e7664d21200a3f47c&quot;,&quot;type&quot;:&quot;ASSETS&quot;},&quot;pathStyles&quot;:[{&quot;type&quot;:&quot;FILL&quot;,&quot;fillStyle&quot;:&quot;rgb(0,0,0)&quot;}],&quot;isLocked&quot;:false,&quot;parent&quot;:{&quot;type&quot;:&quot;CHILD&quot;,&quot;parentId&quot;:&quot;9f11c9fb-b21e-4223-ad8a-b75580aa0460&quot;,&quot;order&quot;:&quot;55&quot;}},&quot;d49ff6b4-7c0b-4d68-909c-097bb1473d08&quot;:{&quot;type&quot;:&quot;FIGURE_OBJECT&quot;,&quot;id&quot;:&quot;d49ff6b4-7c0b-4d68-909c-097bb1473d08&quot;,&quot;name&quot;:&quot;Circle&quot;,&quot;relativeTransform&quot;:{&quot;translate&quot;:{&quot;x&quot;:38.93915449363347,&quot;y&quot;:-21.335047433710898},&quot;rotate&quot;:0,&quot;skewX&quot;:0,&quot;scale&quot;:{&quot;x&quot;:0.028386531836206447,&quot;y&quot;:0.028233578701757998}},&quot;opacity&quot;:1,&quot;image&quot;:{&quot;url&quot;:&quot;https://icons.biorender.com/biorender/5be5e4517664d21200a3f4c1/circle-2.png&quot;,&quot;fallbackUrl&quot;:&quot;https://res.cloudinary.com/dlcjuc3ej/image/upload/v1541792842/qobjd20usamu5z2wjnwi.svg#/keystone/api/icons/5be5e4517664d21200a3f4c1/circle-2.svg&quot;,&quot;size&quot;:{&quot;x&quot;:200,&quot;y&quot;:200},&quot;isPremium&quot;:false,&quot;isPacked&quot;:true},&quot;source&quot;:{&quot;id&quot;:&quot;5be5e40e7664d21200a3f47c&quot;,&quot;type&quot;:&quot;ASSETS&quot;},&quot;pathStyles&quot;:[{&quot;type&quot;:&quot;FILL&quot;,&quot;fillStyle&quot;:&quot;rgb(0,0,0)&quot;}],&quot;isLocked&quot;:false,&quot;parent&quot;:{&quot;type&quot;:&quot;CHILD&quot;,&quot;parentId&quot;:&quot;9f11c9fb-b21e-4223-ad8a-b75580aa0460&quot;,&quot;order&quot;:&quot;6&quot;}},&quot;ae854e73-272f-46ec-8027-cea5075bde97&quot;:{&quot;type&quot;:&quot;FIGURE_OBJECT&quot;,&quot;id&quot;:&quot;ae854e73-272f-46ec-8027-cea5075bde97&quot;,&quot;relativeTransform&quot;:{&quot;translate&quot;:{&quot;x&quot;:1.4929274363152625,&quot;y&quot;:-15.332139205281612},&quot;rotate&quot;:0},&quot;opacity&quot;:1,&quot;path&quot;:{&quot;type&quot;:&quot;POLY_LINE&quot;,&quot;points&quot;:[{&quot;x&quot;:-48.182038503785165,&quot;y&quot;:-46.28517268251536},{&quot;x&quot;:-48.18203850378518,&quot;y&quot;:46.28517268251535},{&quot;x&quot;:48.18203850378518,&quot;y&quot;:46.28517268251536}],&quot;closed&quot;:false},&quot;pathStyles&quot;:[{&quot;type&quot;:&quot;FILL&quot;,&quot;fillStyle&quot;:&quot;transparent&quot;},{&quot;type&quot;:&quot;STROKE&quot;,&quot;strokeStyle&quot;:&quot;#232323&quot;,&quot;lineWidth&quot;:1.6286481123439227,&quot;lineJoin&quot;:&quot;round&quot;,&quot;dashArray&quot;:[0,0]}],&quot;pathMarkers&quot;:{&quot;markerStart&quot;:{&quot;type&quot;:&quot;PATH&quot;,&quot;units&quot;:{&quot;type&quot;:&quot;STROKE_WIDTH&quot;,&quot;scale&quot;:0.7333333333333334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,&quot;markerEnd&quot;:{&quot;type&quot;:&quot;PATH&quot;,&quot;units&quot;:{&quot;type&quot;:&quot;STROKE_WIDTH&quot;,&quot;scale&quot;:0.7333333333333334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9f11c9fb-b21e-4223-ad8a-b75580aa0460&quot;,&quot;order&quot;:&quot;7&quot;}},&quot;8087cd0a-51a0-47c2-8273-46ac9f3bad26&quot;:{&quot;id&quot;:&quot;8087cd0a-51a0-47c2-8273-46ac9f3bad26&quot;,&quot;type&quot;:&quot;FIGURE_OBJECT&quot;,&quot;relativeTransform&quot;:{&quot;translate&quot;:{&quot;x&quot;:137.3222890493188,&quot;y&quot;:-216.60424915527545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1]}],&quot;text&quot;:&quot;Self-renewal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ad4309ea-2bd2-467f-b0b4-c346be28596e&quot;,&quot;order&quot;:&quot;99997&quot;}},&quot;eef39f09-c3b4-40cd-a180-04f9956272a4&quot;:{&quot;id&quot;:&quot;eef39f09-c3b4-40cd-a180-04f9956272a4&quot;,&quot;type&quot;:&quot;FIGURE_OBJECT&quot;,&quot;relativeTransform&quot;:{&quot;translate&quot;:{&quot;x&quot;:254.58101987569722,&quot;y&quot;:-203.8393900355816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5]}],&quot;text&quot;:&quot;Stem cell growth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ad4309ea-2bd2-467f-b0b4-c346be28596e&quot;,&quot;order&quot;:&quot;99998&quot;}},&quot;b7a51ed2-34db-4a9a-95ca-683e8c979e09&quot;:{&quot;id&quot;:&quot;b7a51ed2-34db-4a9a-95ca-683e8c979e09&quot;,&quot;type&quot;:&quot;FIGURE_OBJECT&quot;,&quot;relativeTransform&quot;:{&quot;translate&quot;:{&quot;x&quot;:262.39931860692036,&quot;y&quot;:-63.05910142491879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24]}],&quot;text&quot;:&quot;Stem cell differentiation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4288efcc-9d9a-4d4b-9fb5-364a65dce930&quot;,&quot;order&quot;:&quot;5&quot;}},&quot;ba8de34b-8fd0-4ec5-a205-504ba901953f&quot;:{&quot;type&quot;:&quot;FIGURE_OBJECT&quot;,&quot;id&quot;:&quot;ba8de34b-8fd0-4ec5-a205-504ba901953f&quot;,&quot;relativeTransform&quot;:{&quot;translate&quot;:{&quot;x&quot;:-201.94168810908764,&quot;y&quot;:-82.12758468539025},&quot;rotate&quot;:0},&quot;opacity&quot;:1,&quot;path&quot;:{&quot;type&quot;:&quot;RECT&quot;,&quot;size&quot;:{&quot;x&quot;:493.0602372317145,&quot;y&quot;:269.7591500190291},&quot;cornerRounding&quot;:{&quot;type&quot;:&quot;ARC_LENGTH&quot;,&quot;global&quot;:15.707963267948966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ad4309ea-2bd2-467f-b0b4-c346be28596e&quot;,&quot;order&quot;:&quot;999995&quot;}},&quot;cf256d27-2b88-4e88-864a-cfb601f5f923&quot;:{&quot;type&quot;:&quot;FIGURE_OBJECT&quot;,&quot;id&quot;:&quot;cf256d27-2b88-4e88-864a-cfb601f5f923&quot;,&quot;relativeTransform&quot;:{&quot;translate&quot;:{&quot;x&quot;:252.72109600736175,&quot;y&quot;:-243.10886763994594},&quot;rotate&quot;:0,&quot;skewX&quot;:0,&quot;scale&quot;:{&quot;x&quot;:1,&quot;y&quot;:1}},&quot;opacity&quot;:1,&quot;path&quot;:{&quot;type&quot;:&quot;RECT&quot;,&quot;size&quot;:{&quot;x&quot;:318.8056353883148,&quot;y&quot;:115.08382521187099},&quot;cornerRounding&quot;:{&quot;type&quot;:&quot;ARC_LENGTH&quot;,&quot;global&quot;:15.707963267948966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ad4309ea-2bd2-467f-b0b4-c346be28596e&quot;,&quot;order&quot;:&quot;9999975&quot;}},&quot;225969a5-f2b5-4994-98fe-24f33b042777&quot;:{&quot;id&quot;:&quot;225969a5-f2b5-4994-98fe-24f33b042777&quot;,&quot;type&quot;:&quot;FIGURE_OBJECT&quot;,&quot;relativeTransform&quot;:{&quot;translate&quot;:{&quot;x&quot;:247.06916853612387,&quot;y&quot;:-312.3080017072808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bold&quot;,&quot;fontStyle&quot;:&quot;normal&quot;,&quot;decoration&quot;:&quot;none&quot;,&quot;script&quot;:&quot;none&quot;},&quot;range&quot;:[0,5]}],&quot;text&quot;:&quot;Aim 1b&quot;,&quot;baseStyle&quot;:{&quot;fontFamily&quot;:&quot;Roboto&quot;,&quot;fontSize&quot;:16,&quot;color&quot;:&quot;black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20,&quot;y&quot;:24.24},&quot;targetSize&quot;:{&quot;x&quot;:120,&quot;y&quot;:24.24},&quot;verticalAlign&quot;:&quot;TOP&quot;},&quot;parent&quot;:{&quot;type&quot;:&quot;CHILD&quot;,&quot;parentId&quot;:&quot;ad4309ea-2bd2-467f-b0b4-c346be28596e&quot;,&quot;order&quot;:&quot;999998&quot;}},&quot;8976ad15-2a17-4b25-8d71-beb92070b3b1&quot;:{&quot;type&quot;:&quot;FIGURE_OBJECT&quot;,&quot;id&quot;:&quot;8976ad15-2a17-4b25-8d71-beb92070b3b1&quot;,&quot;relativeTransform&quot;:{&quot;translate&quot;:{&quot;x&quot;:-359.68613369007403,&quot;y&quot;:-49.910468328260784},&quot;rotate&quot;:0,&quot;skewX&quot;:0,&quot;scale&quot;:{&quot;x&quot;:1,&quot;y&quot;:1}},&quot;opacity&quot;:1,&quot;path&quot;:{&quot;type&quot;:&quot;RECT&quot;,&quot;size&quot;:{&quot;x&quot;:27.57537853827671,&quot;y&quot;:93.51650485208432},&quot;cornerRounding&quot;:{&quot;type&quot;:&quot;ARC_LENGTH&quot;,&quot;global&quot;:0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ad4309ea-2bd2-467f-b0b4-c346be28596e&quot;,&quot;order&quot;:&quot;999999&quot;}},&quot;48cb690e-e2fd-4fc9-afd3-5060f68cb790&quot;:{&quot;type&quot;:&quot;FIGURE_OBJECT&quot;,&quot;id&quot;:&quot;48cb690e-e2fd-4fc9-afd3-5060f68cb790&quot;,&quot;relativeTransform&quot;:{&quot;translate&quot;:{&quot;x&quot;:-381.8590544157003,&quot;y&quot;:-72.53615166635899},&quot;rotate&quot;:0,&quot;skewX&quot;:0,&quot;scale&quot;:{&quot;x&quot;:1,&quot;y&quot;:1}},&quot;opacity&quot;:1,&quot;path&quot;:{&quot;type&quot;:&quot;POLY_LINE&quot;,&quot;points&quot;:[{&quot;x&quot;:-8.721640680760828,&quot;y&quot;:24.525173418688397},{&quot;x&quot;:8.3396248013824,&quot;y&quot;:-22.99710990117464}],&quot;closed&quot;:false},&quot;pathStyles&quot;:[{&quot;type&quot;:&quot;FILL&quot;,&quot;fillStyle&quot;:&quot;rgba(0,0,0,0)&quot;},{&quot;type&quot;:&quot;STROKE&quot;,&quot;strokeStyle&quot;:&quot;rgba(149, 170, 211, 1)&quot;,&quot;lineWidth&quot;:2,&quot;lineJoin&quot;:&quot;round&quot;}],&quot;isLocked&quot;:false,&quot;parent&quot;:{&quot;type&quot;:&quot;CHILD&quot;,&quot;parentId&quot;:&quot;ad4309ea-2bd2-467f-b0b4-c346be28596e&quot;,&quot;order&quot;:&quot;9999995&quot;}},&quot;47ce688b-5933-4f73-9098-918545e98107&quot;:{&quot;type&quot;:&quot;FIGURE_OBJECT&quot;,&quot;id&quot;:&quot;47ce688b-5933-4f73-9098-918545e98107&quot;,&quot;relativeTransform&quot;:{&quot;translate&quot;:{&quot;x&quot;:-371.8590544157003,&quot;y&quot;:-62.53615166635898},&quot;rotate&quot;:0,&quot;skewX&quot;:0,&quot;scale&quot;:{&quot;x&quot;:1,&quot;y&quot;:1}},&quot;opacity&quot;:1,&quot;path&quot;:{&quot;type&quot;:&quot;POLY_LINE&quot;,&quot;points&quot;:[{&quot;x&quot;:-19.036069423978688,&quot;y&quot;:30.255411609364998},{&quot;x&quot;:-1.9748039418354608,&quot;y&quot;:59.136304165189856}],&quot;closed&quot;:false},&quot;pathStyles&quot;:[{&quot;type&quot;:&quot;FILL&quot;,&quot;fillStyle&quot;:&quot;rgba(0,0,0,0)&quot;},{&quot;type&quot;:&quot;STROKE&quot;,&quot;strokeStyle&quot;:&quot;rgba(149, 170, 211, 1)&quot;,&quot;lineWidth&quot;:2,&quot;lineJoin&quot;:&quot;round&quot;}],&quot;isLocked&quot;:false,&quot;parent&quot;:{&quot;type&quot;:&quot;CHILD&quot;,&quot;parentId&quot;:&quot;ad4309ea-2bd2-467f-b0b4-c346be28596e&quot;,&quot;order&quot;:&quot;9999997&quot;}},&quot;46031e2a-f585-42fa-ac79-9f2137edb752&quot;:{&quot;type&quot;:&quot;FIGURE_OBJECT&quot;,&quot;id&quot;:&quot;46031e2a-f585-42fa-ac79-9f2137edb752&quot;,&quot;relativeTransform&quot;:{&quot;translate&quot;:{&quot;x&quot;:-11.473554215916636,&quot;y&quot;:-18.344403066121192},&quot;rotate&quot;:0,&quot;skewX&quot;:0,&quot;scale&quot;:{&quot;x&quot;:1,&quot;y&quot;:1}},&quot;opacity&quot;:1,&quot;path&quot;:{&quot;type&quot;:&quot;POLY_LINE&quot;,&quot;points&quot;:[{&quot;x&quot;:70.45775609996895,&quot;y&quot;:-143.98327681143854},{&quot;x&quot;:78.51258966791663,&quot;y&quot;:-187.76487172345074},{&quot;x&quot;:96.53401568159768,&quot;y&quot;:-228.4703578559156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ad4309ea-2bd2-467f-b0b4-c346be28596e&quot;,&quot;order&quot;:&quot;9999998&quot;}},&quot;26ca884c-b95b-432b-89b1-49826116a01d&quot;:{&quot;type&quot;:&quot;FIGURE_OBJECT&quot;,&quot;id&quot;:&quot;26ca884c-b95b-432b-89b1-49826116a01d&quot;,&quot;relativeTransform&quot;:{&quot;translate&quot;:{&quot;x&quot;:89.62323671720107,&quot;y&quot;:-82.87213027285412},&quot;rotate&quot;:0,&quot;skewX&quot;:0,&quot;scale&quot;:{&quot;x&quot;:1,&quot;y&quot;:1}},&quot;opacity&quot;:1,&quot;path&quot;:{&quot;type&quot;:&quot;POLY_LINE&quot;,&quot;points&quot;:[{&quot;x&quot;:-38.0713371327397,&quot;y&quot;:0},{&quot;x&quot;:38.0713371327397,&quot;y&quot;:0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1.6086957037627896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ad4309ea-2bd2-467f-b0b4-c346be28596e&quot;,&quot;order&quot;:&quot;9999999&quot;}},&quot;f1324e66-66a2-48db-bcb5-57e6da5af5a8&quot;:{&quot;type&quot;:&quot;FIGURE_OBJECT&quot;,&quot;id&quot;:&quot;f1324e66-66a2-48db-bcb5-57e6da5af5a8&quot;,&quot;relativeTransform&quot;:{&quot;translate&quot;:{&quot;x&quot;:263.0212481197548,&quot;y&quot;:-114.53721907617789},&quot;rotate&quot;:0},&quot;opacity&quot;:1,&quot;path&quot;:{&quot;type&quot;:&quot;RECT&quot;,&quot;size&quot;:{&quot;x&quot;:174.86470147464757,&quot;y&quot;:133.85872963539276},&quot;cornerRounding&quot;:{&quot;type&quot;:&quot;ARC_LENGTH&quot;,&quot;global&quot;:15.707963267948966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504ba8a7-0406-412e-a63f-127ce1d8cb5c&quot;,&quot;order&quot;:&quot;5&quot;}},&quot;d9ff0cf4-91c5-47b7-b81a-01920259f989&quot;:{&quot;id&quot;:&quot;d9ff0cf4-91c5-47b7-b81a-01920259f989&quot;,&quot;type&quot;:&quot;FIGURE_OBJECT&quot;,&quot;relativeTransform&quot;:{&quot;translate&quot;:{&quot;x&quot;:-201.9424329683007,&quot;y&quot;:-240.60253804620768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bold&quot;,&quot;fontStyle&quot;:&quot;normal&quot;,&quot;decoration&quot;:&quot;none&quot;,&quot;script&quot;:&quot;none&quot;},&quot;range&quot;:[0,5]}],&quot;text&quot;:&quot;Aim 1a&quot;,&quot;baseStyle&quot;:{&quot;fontFamily&quot;:&quot;Roboto&quot;,&quot;fontSize&quot;:16,&quot;color&quot;:&quot;black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20,&quot;y&quot;:24.24},&quot;targetSize&quot;:{&quot;x&quot;:120,&quot;y&quot;:24.24},&quot;verticalAlign&quot;:&quot;TOP&quot;},&quot;parent&quot;:{&quot;type&quot;:&quot;CHILD&quot;,&quot;parentId&quot;:&quot;ad4309ea-2bd2-467f-b0b4-c346be28596e&quot;,&quot;order&quot;:&quot;99999997&quot;}},&quot;4288efcc-9d9a-4d4b-9fb5-364a65dce930&quot;:{&quot;type&quot;:&quot;FIGURE_OBJECT&quot;,&quot;id&quot;:&quot;4288efcc-9d9a-4d4b-9fb5-364a65dce930&quot;,&quot;parent&quot;:{&quot;type&quot;:&quot;CHILD&quot;,&quot;parentId&quot;:&quot;504ba8a7-0406-412e-a63f-127ce1d8cb5c&quot;,&quot;order&quot;:&quot;2&quot;},&quot;relativeTransform&quot;:{}},&quot;504ba8a7-0406-412e-a63f-127ce1d8cb5c&quot;:{&quot;type&quot;:&quot;FIGURE_OBJECT&quot;,&quot;id&quot;:&quot;504ba8a7-0406-412e-a63f-127ce1d8cb5c&quot;,&quot;parent&quot;:{&quot;type&quot;:&quot;CHILD&quot;,&quot;parentId&quot;:&quot;ad4309ea-2bd2-467f-b0b4-c346be28596e&quot;,&quot;order&quot;:&quot;99999995&quot;},&quot;relativeTransform&quot;:{&quot;translate&quot;:{&quot;x&quot;:-22.947108431833296,&quot;y&quot;:28.162360348159037},&quot;rotate&quot;:0,&quot;skewX&quot;:0,&quot;scale&quot;:{&quot;x&quot;:1,&quot;y&quot;:1}}},&quot;00075b57-9f95-40ea-b8e6-7ad310c41e97&quot;:{&quot;id&quot;:&quot;00075b57-9f95-40ea-b8e6-7ad310c41e97&quot;,&quot;type&quot;:&quot;FIGURE_OBJECT&quot;,&quot;relativeTransform&quot;:{&quot;translate&quot;:{&quot;x&quot;:239.45201907197313,&quot;y&quot;:-162.92937050574633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bold&quot;,&quot;fontStyle&quot;:&quot;normal&quot;,&quot;decoration&quot;:&quot;none&quot;,&quot;script&quot;:&quot;none&quot;},&quot;range&quot;:[0,5]}],&quot;text&quot;:&quot;Aim 1c&quot;,&quot;baseStyle&quot;:{&quot;fontFamily&quot;:&quot;Roboto&quot;,&quot;fontSize&quot;:16,&quot;color&quot;:&quot;black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20,&quot;y&quot;:24.24},&quot;targetSize&quot;:{&quot;x&quot;:120,&quot;y&quot;:24.24},&quot;verticalAlign&quot;:&quot;TOP&quot;},&quot;parent&quot;:{&quot;type&quot;:&quot;CHILD&quot;,&quot;parentId&quot;:&quot;ad4309ea-2bd2-467f-b0b4-c346be28596e&quot;,&quot;order&quot;:&quot;99999998&quot;}},&quot;63603f42-e2ee-4ffe-b920-95353f00e515&quot;:{&quot;type&quot;:&quot;FIGURE_OBJECT&quot;,&quot;id&quot;:&quot;63603f42-e2ee-4ffe-b920-95353f00e515&quot;,&quot;name&quot;:&quot;Spheroidal cell&quot;,&quot;relativeTransform&quot;:{&quot;translate&quot;:{&quot;x&quot;:116.31779965132091,&quot;y&quot;:65.6963385870464},&quot;rotate&quot;:0,&quot;skewX&quot;:0,&quot;scale&quot;:{&quot;x&quot;:0.2703672074251764,&quot;y&quot;:0.2676904060678918}},&quot;opacity&quot;:1,&quot;image&quot;:{&quot;url&quot;:&quot;https://icons.biorender.com/biorender/5f35964d8d485800287e5088/spheroidal-cell.png&quot;,&quot;fallbackUrl&quot;:&quot;https://res.cloudinary.com/dlcjuc3ej/image/upload/v1597347396/sxlgoey3nfd1xrehxyfp.svg#/keystone/api/icons/5f35964d8d485800287e5088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e0fae6dc-20b0-464d-bf80-688ac1890599&quot;,&quot;order&quot;:&quot;3&quot;}},&quot;cf5097da-9605-4d9b-b3e8-9fb102a39981&quot;:{&quot;type&quot;:&quot;FIGURE_OBJECT&quot;,&quot;id&quot;:&quot;cf5097da-9605-4d9b-b3e8-9fb102a39981&quot;,&quot;relativeTransform&quot;:{&quot;translate&quot;:{&quot;x&quot;:154.6329774229281,&quot;y&quot;:58.952671605373155},&quot;rotate&quot;:0,&quot;skewX&quot;:0,&quot;scale&quot;:{&quot;x&quot;:1,&quot;y&quot;:1}},&quot;opacity&quot;:1,&quot;path&quot;:{&quot;type&quot;:&quot;ARC&quot;,&quot;size&quot;:{&quot;x&quot;:31.254519500337768,&quot;y&quot;:31.254519500337768},&quot;startAngle&quot;:3.141592653589793,&quot;sweepAngle&quot;:6.283185307179586,&quot;selectedObjectIds&quot;:[&quot;27e65f78-9141-4cbb-a00d-79d58b75b6d1&quot;]},&quot;pathStyles&quot;:[{&quot;type&quot;:&quot;FILL&quot;,&quot;fillStyle&quot;:&quot;rgba(0,0,0,0)&quot;},{&quot;type&quot;:&quot;STROKE&quot;,&quot;strokeStyle&quot;:&quot;rgba(157, 52, 60, 1)&quot;,&quot;lineWidth&quot;:2.7440723966070366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thPattern&quot;:{&quot;type&quot;:&quot;ROW&quot;,&quot;patternObject&quot;:{&quot;name&quot;:&quot;triangle&quot;,&quot;path&quot;:{&quot;type&quot;:&quot;SPLINE&quot;,&quot;spline&quot;:{&quot;points&quot;:[{&quot;x&quot;:0,&quot;y&quot;:0,&quot;isEndPoint&quot;:true},{&quot;x&quot;:1,&quot;y&quot;:0.5,&quot;isEndPoint&quot;:true},{&quot;x&quot;:1,&quot;y&quot;:-0.5,&quot;isEndPoint&quot;:true}],&quot;closed&quot;:true}},&quot;pathStyles&quot;:[{&quot;type&quot;:&quot;FILL&quot;,&quot;fillStyle&quot;:&quot;context-stroke&quot;}]},&quot;bending&quot;:true,&quot;patternTransform&quot;:{},&quot;xUnits&quot;:&quot;PATH_LENGTH&quot;,&quot;yUnits&quot;:&quot;STROKE_WIDTH&quot;,&quot;isPremium&quot;:false},&quot;parent&quot;:{&quot;type&quot;:&quot;CHILD&quot;,&quot;parentId&quot;:&quot;e0fae6dc-20b0-464d-bf80-688ac1890599&quot;,&quot;order&quot;:&quot;5&quot;}},&quot;50cafbc4-ed32-44c0-8142-fb875f1f4b72&quot;:{&quot;id&quot;:&quot;50cafbc4-ed32-44c0-8142-fb875f1f4b72&quot;,&quot;type&quot;:&quot;FIGURE_OBJECT&quot;,&quot;relativeTransform&quot;:{&quot;translate&quot;:{&quot;x&quot;:137.32241540726653,&quot;y&quot;:110.96605741191905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9]}],&quot;text&quot;:&quot;Stem cell 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,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9]}],&quot;text&quot;:&quot;exhaustion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94.26047852665249,&quot;y&quot;:34.57333333333333},&quot;targetSize&quot;:{&quot;x&quot;:94.26047852665249,&quot;y&quot;:24.24},&quot;verticalAlign&quot;:&quot;TOP&quot;},&quot;parent&quot;:{&quot;type&quot;:&quot;CHILD&quot;,&quot;parentId&quot;:&quot;e0fae6dc-20b0-464d-bf80-688ac1890599&quot;,&quot;order&quot;:&quot;6&quot;}},&quot;da0a6822-8b14-41e2-9fe3-97563a821f0a&quot;:{&quot;id&quot;:&quot;da0a6822-8b14-41e2-9fe3-97563a821f0a&quot;,&quot;name&quot;:&quot;X mark (thin)&quot;,&quot;type&quot;:&quot;FIGURE_OBJECT&quot;,&quot;relativeTransform&quot;:{&quot;translate&quot;:{&quot;x&quot;:155.526491224209,&quot;y&quot;:59.698469557914194},&quot;rotate&quot;:0,&quot;skewX&quot;:0,&quot;scale&quot;:{&quot;x&quot;:0.38460035500678486,&quot;y&quot;:0.38460035500678486}},&quot;image&quot;:{&quot;url&quot;:&quot;https://icons.biorender.com/biorender/5b3676049f109a0014d21acf/x-mark-thin.png&quot;,&quot;fallbackUrl&quot;:&quot;https://res.cloudinary.com/dlcjuc3ej/image/upload/v1530295769/wkt90yfnobcvg5iqzn1l.svg#/keystone/api/icons/5b3676049f109a0014d21acf/x-mark-thin.svg&quot;,&quot;isPremium&quot;:false,&quot;isPacked&quot;:true,&quot;size&quot;:{&quot;x&quot;:100,&quot;y&quot;:100}},&quot;source&quot;:{&quot;id&quot;:&quot;5b36759f9f109a0014d21acd&quot;,&quot;type&quot;:&quot;ASSETS&quot;},&quot;parent&quot;:{&quot;type&quot;:&quot;CHILD&quot;,&quot;parentId&quot;:&quot;e0fae6dc-20b0-464d-bf80-688ac1890599&quot;,&quot;order&quot;:&quot;1&quot;}},&quot;9eacdb2c-b482-4a8d-8328-d2c12fcf666d&quot;:{&quot;type&quot;:&quot;FIGURE_OBJECT&quot;,&quot;id&quot;:&quot;9eacdb2c-b482-4a8d-8328-d2c12fcf666d&quot;,&quot;relativeTransform&quot;:{&quot;translate&quot;:{&quot;x&quot;:273.25017523307616,&quot;y&quot;:78.52845022336254},&quot;rotate&quot;:0},&quot;opacity&quot;:1,&quot;path&quot;:{&quot;type&quot;:&quot;RECT&quot;,&quot;size&quot;:{&quot;x&quot;:126.88439017009175,&quot;y&quot;:114.04077496611973},&quot;cornerRounding&quot;:{&quot;type&quot;:&quot;ARC_LENGTH&quot;,&quot;global&quot;:15.707963267948966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21fa90af-0c78-4dc5-8e86-4e4822db10a0&quot;,&quot;order&quot;:&quot;7&quot;}},&quot;952e6b1e-4ead-4fb9-91b4-eecc3fa19375&quot;:{&quot;id&quot;:&quot;952e6b1e-4ead-4fb9-91b4-eecc3fa19375&quot;,&quot;type&quot;:&quot;FIGURE_OBJECT&quot;,&quot;relativeTransform&quot;:{&quot;translate&quot;:{&quot;x&quot;:137.32224452049087,&quot;y&quot;:28.34832352186669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bold&quot;,&quot;fontStyle&quot;:&quot;normal&quot;,&quot;decoration&quot;:&quot;none&quot;,&quot;script&quot;:&quot;none&quot;},&quot;range&quot;:[0,5]}],&quot;text&quot;:&quot;Aim 2a&quot;,&quot;baseStyle&quot;:{&quot;fontFamily&quot;:&quot;Roboto&quot;,&quot;fontSize&quot;:16,&quot;color&quot;:&quot;black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20,&quot;y&quot;:24.24},&quot;targetSize&quot;:{&quot;x&quot;:120,&quot;y&quot;:24.24},&quot;verticalAlign&quot;:&quot;TOP&quot;},&quot;parent&quot;:{&quot;type&quot;:&quot;CHILD&quot;,&quot;parentId&quot;:&quot;e0fae6dc-20b0-464d-bf80-688ac1890599&quot;,&quot;order&quot;:&quot;2&quot;}},&quot;b8a24b29-0a02-4740-9952-8f0bc42f3108&quot;:{&quot;type&quot;:&quot;FIGURE_OBJECT&quot;,&quot;id&quot;:&quot;b8a24b29-0a02-4740-9952-8f0bc42f3108&quot;,&quot;relativeTransform&quot;:{&quot;translate&quot;:{&quot;x&quot;:137.32224452049087,&quot;y&quot;:85.30902394182216},&quot;rotate&quot;:0,&quot;skewX&quot;:0,&quot;scale&quot;:{&quot;x&quot;:1,&quot;y&quot;:1}},&quot;opacity&quot;:1,&quot;path&quot;:{&quot;type&quot;:&quot;RECT&quot;,&quot;size&quot;:{&quot;x&quot;:101.85118427206265,&quot;y&quot;:100.48112177135397},&quot;cornerRounding&quot;:{&quot;type&quot;:&quot;ARC_LENGTH&quot;,&quot;global&quot;:15.707963267948966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e0fae6dc-20b0-464d-bf80-688ac1890599&quot;,&quot;order&quot;:&quot;7&quot;}},&quot;94e36931-804e-4b82-b7cc-258394ec9282&quot;:{&quot;type&quot;:&quot;FIGURE_OBJECT&quot;,&quot;id&quot;:&quot;94e36931-804e-4b82-b7cc-258394ec9282&quot;,&quot;relativeTransform&quot;:{&quot;translate&quot;:{&quot;x&quot;:404.197251429088,&quot;y&quot;:61.4795132689513},&quot;rotate&quot;:0,&quot;skewX&quot;:0,&quot;scale&quot;:{&quot;x&quot;:1,&quot;y&quot;:1}},&quot;opacity&quot;:1,&quot;path&quot;:{&quot;type&quot;:&quot;RECT&quot;,&quot;size&quot;:{&quot;x&quot;:126.88439017009162,&quot;y&quot;:150.54753356741213},&quot;cornerRounding&quot;:{&quot;type&quot;:&quot;ARC_LENGTH&quot;,&quot;global&quot;:15.707963267948966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2426a3e4-58db-4c39-97be-d3f0584793af&quot;,&quot;order&quot;:&quot;5&quot;}},&quot;21fa90af-0c78-4dc5-8e86-4e4822db10a0&quot;:{&quot;type&quot;:&quot;FIGURE_OBJECT&quot;,&quot;id&quot;:&quot;21fa90af-0c78-4dc5-8e86-4e4822db10a0&quot;,&quot;parent&quot;:{&quot;type&quot;:&quot;CHILD&quot;,&quot;parentId&quot;:&quot;ad4309ea-2bd2-467f-b0b4-c346be28596e&quot;,&quot;order&quot;:&quot;999999998&quot;},&quot;relativeTransform&quot;:{&quot;translate&quot;:{&quot;x&quot;:-9.38745344938634,&quot;y&quot;:1.2044423462349703},&quot;rotate&quot;:0,&quot;skewX&quot;:0,&quot;scale&quot;:{&quot;x&quot;:1,&quot;y&quot;:1}}},&quot;b24c1635-1379-43ef-a683-532e5c808464&quot;:{&quot;id&quot;:&quot;b24c1635-1379-43ef-a683-532e5c808464&quot;,&quot;type&quot;:&quot;FIGURE_OBJECT&quot;,&quot;relativeTransform&quot;:{&quot;translate&quot;:{&quot;x&quot;:263.8629222903778,&quot;y&quot;:15.401218115339987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bold&quot;,&quot;fontStyle&quot;:&quot;normal&quot;,&quot;decoration&quot;:&quot;none&quot;,&quot;script&quot;:&quot;none&quot;},&quot;range&quot;:[0,5]}],&quot;text&quot;:&quot;Aim 2b&quot;,&quot;baseStyle&quot;:{&quot;fontFamily&quot;:&quot;Roboto&quot;,&quot;fontSize&quot;:16,&quot;color&quot;:&quot;black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20,&quot;y&quot;:24.24},&quot;targetSize&quot;:{&quot;x&quot;:120,&quot;y&quot;:24.24},&quot;verticalAlign&quot;:&quot;TOP&quot;},&quot;parent&quot;:{&quot;type&quot;:&quot;CHILD&quot;,&quot;parentId&quot;:&quot;ad4309ea-2bd2-467f-b0b4-c346be28596e&quot;,&quot;order&quot;:&quot;9999999998&quot;}},&quot;b72f4761-c026-4df3-a310-c3b2134c047b&quot;:{&quot;id&quot;:&quot;b72f4761-c026-4df3-a310-c3b2134c047b&quot;,&quot;type&quot;:&quot;FIGURE_OBJECT&quot;,&quot;relativeTransform&quot;:{&quot;translate&quot;:{&quot;x&quot;:405.83740257655427,&quot;y&quot;:107.15598893226286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30]}],&quot;text&quot;:&quot;Correlation to clinical metrics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01.56183024691097,&quot;y&quot;:34.57333333333333},&quot;targetSize&quot;:{&quot;x&quot;:101.56183024691097,&quot;y&quot;:16.612223062044613},&quot;verticalAlign&quot;:&quot;TOP&quot;},&quot;parent&quot;:{&quot;type&quot;:&quot;CHILD&quot;,&quot;parentId&quot;:&quot;2426a3e4-58db-4c39-97be-d3f0584793af&quot;,&quot;order&quot;:&quot;2&quot;}},&quot;9c509204-4732-4255-b91b-9340e210be76&quot;:{&quot;id&quot;:&quot;9c509204-4732-4255-b91b-9340e210be76&quot;,&quot;type&quot;:&quot;FIGURE_OBJECT&quot;,&quot;relativeTransform&quot;:{&quot;translate&quot;:{&quot;x&quot;:401.2890533721372,&quot;y&quot;:-22.903996823131518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bold&quot;,&quot;fontStyle&quot;:&quot;normal&quot;,&quot;decoration&quot;:&quot;none&quot;,&quot;script&quot;:&quot;none&quot;},&quot;range&quot;:[0,5]}],&quot;text&quot;:&quot;Aim 2c&quot;,&quot;baseStyle&quot;:{&quot;fontFamily&quot;:&quot;Roboto&quot;,&quot;fontSize&quot;:16,&quot;color&quot;:&quot;black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20,&quot;y&quot;:24.24},&quot;targetSize&quot;:{&quot;x&quot;:120,&quot;y&quot;:24.24},&quot;verticalAlign&quot;:&quot;TOP&quot;},&quot;parent&quot;:{&quot;type&quot;:&quot;CHILD&quot;,&quot;parentId&quot;:&quot;2426a3e4-58db-4c39-97be-d3f0584793af&quot;,&quot;order&quot;:&quot;7&quot;}},&quot;e0fae6dc-20b0-464d-bf80-688ac1890599&quot;:{&quot;type&quot;:&quot;FIGURE_OBJECT&quot;,&quot;id&quot;:&quot;e0fae6dc-20b0-464d-bf80-688ac1890599&quot;,&quot;parent&quot;:{&quot;type&quot;:&quot;CHILD&quot;,&quot;parentId&quot;:&quot;ad4309ea-2bd2-467f-b0b4-c346be28596e&quot;,&quot;order&quot;:&quot;9999999994&quot;},&quot;relativeTransform&quot;:{&quot;translate&quot;:{&quot;x&quot;:0,&quot;y&quot;:1.203695225158242}}},&quot;2426a3e4-58db-4c39-97be-d3f0584793af&quot;:{&quot;type&quot;:&quot;FIGURE_OBJECT&quot;,&quot;id&quot;:&quot;2426a3e4-58db-4c39-97be-d3f0584793af&quot;,&quot;parent&quot;:{&quot;type&quot;:&quot;CHILD&quot;,&quot;parentId&quot;:&quot;ad4309ea-2bd2-467f-b0b4-c346be28596e&quot;,&quot;order&quot;:&quot;9999999999&quot;},&quot;relativeTransform&quot;:{&quot;translate&quot;:{&quot;x&quot;:0,&quot;y&quot;:7.105427357601002e-15}}},&quot;9c0fad9c-28c0-4900-aa4b-0794ec7b9106&quot;:{&quot;type&quot;:&quot;FIGURE_OBJECT&quot;,&quot;id&quot;:&quot;9c0fad9c-28c0-4900-aa4b-0794ec7b9106&quot;,&quot;relativeTransform&quot;:{&quot;translate&quot;:{&quot;x&quot;:88.56840458951015,&quot;y&quot;:-39.58573648924393},&quot;rotate&quot;:-0.6447798804747604,&quot;skewX&quot;:0,&quot;scale&quot;:{&quot;x&quot;:0.9999999999999999,&quot;y&quot;:1}},&quot;opacity&quot;:1,&quot;path&quot;:{&quot;type&quot;:&quot;POLY_LINE&quot;,&quot;points&quot;:[{&quot;x&quot;:-52.72468383838657,&quot;y&quot;:8.823604336905703},{&quot;x&quot;:-71.44867330806174,&quot;y&quot;:49.409457245959835},{&quot;x&quot;:-79.84399380328045,&quot;y&quot;:93.31068538138271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ad4309ea-2bd2-467f-b0b4-c346be28596e&quot;,&quot;order&quot;:&quot;99999999995&quot;}},&quot;645c14e0-4338-4588-8cdf-e1cbd3b54900&quot;:{&quot;type&quot;:&quot;FIGURE_OBJECT&quot;,&quot;id&quot;:&quot;645c14e0-4338-4588-8cdf-e1cbd3b54900&quot;,&quot;relativeTransform&quot;:{&quot;translate&quot;:{&quot;x&quot;:11.617470718035676,&quot;y&quot;:-37.808682855670966},&quot;rotate&quot;:0,&quot;skewX&quot;:0,&quot;scale&quot;:{&quot;x&quot;:1,&quot;y&quot;:1}},&quot;opacity&quot;:1,&quot;path&quot;:{&quot;type&quot;:&quot;POLY_LINE&quot;,&quot;points&quot;:[{&quot;x&quot;:-60.385109114249076,&quot;y&quot;:0},{&quot;x&quot;:60.385109114249076,&quot;y&quot;:0}],&quot;closed&quot;:false},&quot;pathStyles&quot;:[{&quot;type&quot;:&quot;FILL&quot;,&quot;fillStyle&quot;:&quot;rgba(0,0,0,0)&quot;},{&quot;type&quot;:&quot;STROKE&quot;,&quot;strokeStyle&quot;:&quot;#232323&quot;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920b146-834e-4969-8cb4-1f59ee77c549&quot;,&quot;order&quot;:&quot;99999&quot;}},&quot;e9ef37ec-0019-48e1-8d7c-772aa12d63cb&quot;:{&quot;id&quot;:&quot;e9ef37ec-0019-48e1-8d7c-772aa12d63cb&quot;,&quot;type&quot;:&quot;FIGURE_OBJECT&quot;,&quot;relativeTransform&quot;:{&quot;translate&quot;:{&quot;x&quot;:-249.76624565640094,&quot;y&quot;:90.37088288216857},&quot;rotate&quot;:0,&quot;skewX&quot;:0,&quot;scale&quot;:{&quot;x&quot;:1,&quot;y&quot;:1}},&quot;text&quot;:{&quot;textData&quot;:{&quot;lineSpacing&quot;:&quot;normal&quot;,&quot;alignment&quot;:&quot;right&quot;,&quot;lines&quot;:[{&quot;runs&quot;:[{&quot;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,&quot;range&quot;:[0,15]}],&quot;text&quot;:&quot;Cellular markers&quot;,&quot;base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20,&quot;y&quot;:44.093333333333334},&quot;targetSize&quot;:{&quot;x&quot;:120,&quot;y&quot;:24.24},&quot;verticalAlign&quot;:&quot;TOP&quot;},&quot;parent&quot;:{&quot;type&quot;:&quot;CHILD&quot;,&quot;parentId&quot;:&quot;4920b146-834e-4969-8cb4-1f59ee77c549&quot;,&quot;order&quot;:&quot;99997&quot;}},&quot;c66fab9c-405f-4b38-a105-57858afbc240&quot;:{&quot;id&quot;:&quot;c66fab9c-405f-4b38-a105-57858afbc240&quot;,&quot;type&quot;:&quot;FIGURE_OBJECT&quot;,&quot;relativeTransform&quot;:{&quot;translate&quot;:{&quot;x&quot;:-288.04879773973414,&quot;y&quot;:215.05299664760992},&quot;rotate&quot;:0,&quot;skewX&quot;:0,&quot;scale&quot;:{&quot;x&quot;:1,&quot;y&quot;:1}},&quot;text&quot;:{&quot;textData&quot;:{&quot;lineSpacing&quot;:&quot;normal&quot;,&quot;alignment&quot;:&quot;right&quot;,&quot;lines&quot;:[{&quot;runs&quot;:[{&quot;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,&quot;range&quot;:[0,10]}],&quot;text&quot;:&quot;Senescence-&quot;,&quot;base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},{&quot;runs&quot;:[{&quot;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,&quot;range&quot;:[0,10]}],&quot;text&quot;:&quot;associated &quot;,&quot;base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},{&quot;runs&quot;:[{&quot;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,&quot;range&quot;:[0,16]}],&quot;text&quot;:&quot;secretory profile&quot;,&quot;base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96.56510416666666,&quot;y&quot;:65.18666666666665},&quot;targetSize&quot;:{&quot;x&quot;:120,&quot;y&quot;:24.24},&quot;verticalAlign&quot;:&quot;TOP&quot;},&quot;parent&quot;:{&quot;type&quot;:&quot;CHILD&quot;,&quot;parentId&quot;:&quot;4920b146-834e-4969-8cb4-1f59ee77c549&quot;,&quot;order&quot;:&quot;99998&quot;}},&quot;f270c01e-4c14-411a-9673-f3509d7fda62&quot;:{&quot;id&quot;:&quot;f270c01e-4c14-411a-9673-f3509d7fda62&quot;,&quot;name&quot;:&quot;Stem cell&quot;,&quot;type&quot;:&quot;FIGURE_OBJECT&quot;,&quot;relativeTransform&quot;:{&quot;translate&quot;:{&quot;x&quot;:-130.60412708582152,&quot;y&quot;:211.29097358635298},&quot;rotate&quot;:0,&quot;skewX&quot;:0,&quot;scale&quot;:{&quot;x&quot;:0.5700000000000001,&quot;y&quot;:0.5351107811624453}},&quot;image&quot;:{&quot;url&quot;:&quot;https://icons.biorender.com/biorender/5ec40eff7d24a30028c76ba5/stem-cell.png&quot;,&quot;fallbackUrl&quot;:&quot;https://res.cloudinary.com/dlcjuc3ej/image/upload/v1589907192/pvnukliczja5tghprcn3.svg#/keystone/api/icons/5ec40eff7d24a30028c76ba5/stem-cell.svg&quot;,&quot;isPremium&quot;:false,&quot;isPacked&quot;:true,&quot;size&quot;:{&quot;x&quot;:100,&quot;y&quot;:100}},&quot;source&quot;:{&quot;id&quot;:&quot;5a9971e371e20f0014059eb8&quot;,&quot;type&quot;:&quot;ASSETS&quot;},&quot;parent&quot;:{&quot;type&quot;:&quot;CHILD&quot;,&quot;parentId&quot;:&quot;4920b146-834e-4969-8cb4-1f59ee77c549&quot;,&quot;order&quot;:&quot;999981&quot;}},&quot;1f757bc5-65b4-46e5-beb7-22d937d431f6&quot;:{&quot;id&quot;:&quot;1f757bc5-65b4-46e5-beb7-22d937d431f6&quot;,&quot;name&quot;:&quot;Lightning bolt 1&quot;,&quot;type&quot;:&quot;FIGURE_OBJECT&quot;,&quot;relativeTransform&quot;:{&quot;translate&quot;:{&quot;x&quot;:-154.49813429460667,&quot;y&quot;:170.61028727165842},&quot;rotate&quot;:-0.6587400545019007,&quot;skewX&quot;:-1.4953965904608632e-16,&quot;scale&quot;:{&quot;x&quot;:0.430821061237881,&quot;y&quot;:0.27700801955635207}},&quot;image&quot;:{&quot;url&quot;:&quot;https://icons.biorender.com/biorender/5be5f1477664d21200a3f9a0/lightning-bolt-3.png&quot;,&quot;fallbackUrl&quot;:&quot;https://res.cloudinary.com/dlcjuc3ej/image/upload/v1541796159/hfgawrtheoeamcpqzknh.svg#/keystone/api/icons/5be5f1477664d21200a3f9a0/lightning-bolt-3.svg&quot;,&quot;isPremium&quot;:false,&quot;isPacked&quot;:true,&quot;size&quot;:{&quot;x&quot;:50,&quot;y&quot;:126.98412698412697}},&quot;source&quot;:{&quot;id&quot;:&quot;5be5f1197664d21200a3f98a&quot;,&quot;type&quot;:&quot;ASSETS&quot;},&quot;parent&quot;:{&quot;type&quot;:&quot;CHILD&quot;,&quot;parentId&quot;:&quot;4920b146-834e-4969-8cb4-1f59ee77c549&quot;,&quot;order&quot;:&quot;9999805&quot;}},&quot;01fe3a6b-47b7-43c4-90e5-d8cd21e59d48&quot;:{&quot;type&quot;:&quot;FIGURE_OBJECT&quot;,&quot;id&quot;:&quot;01fe3a6b-47b7-43c4-90e5-d8cd21e59d48&quot;,&quot;relativeTransform&quot;:{&quot;translate&quot;:{&quot;x&quot;:-96.86021410443266,&quot;y&quot;:199.20743369080208},&quot;rotate&quot;:0,&quot;skewX&quot;:0,&quot;scale&quot;:{&quot;x&quot;:1,&quot;y&quot;:1}},&quot;opacity&quot;:1,&quot;path&quot;:{&quot;type&quot;:&quot;STAR_POLY&quot;,&quot;size&quot;:{&quot;x&quot;:11.719701890919133,&quot;y&quot;:11.719701890919163},&quot;startAngle&quot;:-1.5707963267948966,&quot;corners&quot;:6,&quot;cornerRounding&quot;:{&quot;type&quot;:&quot;ARC_LENGTH&quot;,&quot;global&quot;:0}},&quot;pathStyles&quot;:[{&quot;type&quot;:&quot;FILL&quot;,&quot;fillStyle&quot;:&quot;rgba(250, 185, 20, 1)&quot;},{&quot;type&quot;:&quot;STROKE&quot;,&quot;strokeStyle&quot;:&quot;#95AAD3&quot;,&quot;lineWidth&quot;:2.172252946382332,&quot;lineJoin&quot;:&quot;round&quot;}],&quot;isLocked&quot;:false,&quot;parent&quot;:{&quot;type&quot;:&quot;CHILD&quot;,&quot;parentId&quot;:&quot;61d6647c-b67c-4b49-8a29-8ca498b32125&quot;,&quot;order&quot;:&quot;2&quot;}},&quot;f39f8421-d8df-4d4e-819e-bd091e6aaf83&quot;:{&quot;type&quot;:&quot;FIGURE_OBJECT&quot;,&quot;id&quot;:&quot;f39f8421-d8df-4d4e-819e-bd091e6aaf83&quot;,&quot;relativeTransform&quot;:{&quot;translate&quot;:{&quot;x&quot;:-85.998949372521,&quot;y&quot;:228.299345808588},&quot;rotate&quot;:0,&quot;skewX&quot;:0,&quot;scale&quot;:{&quot;x&quot;:1,&quot;y&quot;:1}},&quot;opacity&quot;:1,&quot;path&quot;:{&quot;type&quot;:&quot;STAR_POLY&quot;,&quot;size&quot;:{&quot;x&quot;:11.719701890919133,&quot;y&quot;:11.719701890919163},&quot;startAngle&quot;:-1.5707963267948966,&quot;corners&quot;:6,&quot;cornerRounding&quot;:{&quot;type&quot;:&quot;ARC_LENGTH&quot;,&quot;global&quot;:0}},&quot;pathStyles&quot;:[{&quot;type&quot;:&quot;FILL&quot;,&quot;fillStyle&quot;:&quot;rgba(244,230,170,1)&quot;},{&quot;type&quot;:&quot;STROKE&quot;,&quot;strokeStyle&quot;:&quot;#95AAD3&quot;,&quot;lineWidth&quot;:2.172252946382332,&quot;lineJoin&quot;:&quot;round&quot;}],&quot;isLocked&quot;:false,&quot;parent&quot;:{&quot;type&quot;:&quot;CHILD&quot;,&quot;parentId&quot;:&quot;61d6647c-b67c-4b49-8a29-8ca498b32125&quot;,&quot;order&quot;:&quot;5&quot;}},&quot;721575ca-de90-4e36-8b4d-85e931355379&quot;:{&quot;type&quot;:&quot;FIGURE_OBJECT&quot;,&quot;id&quot;:&quot;721575ca-de90-4e36-8b4d-85e931355379&quot;,&quot;relativeTransform&quot;:{&quot;translate&quot;:{&quot;x&quot;:-430.2206234461323,&quot;y&quot;:308.79866061555936},&quot;rotate&quot;:0,&quot;skewX&quot;:0,&quot;scale&quot;:{&quot;x&quot;:1,&quot;y&quot;:1}},&quot;opacity&quot;:1,&quot;path&quot;:{&quot;type&quot;:&quot;POLY_LINE&quot;,&quot;points&quot;:[{&quot;x&quot;:326.198369297249,&quot;y&quot;:-98.96637152331714},{&quot;x&quot;:352.13900660552235,&quot;y&quot;:-93.29443387202762},{&quot;x&quot;:369.1706095639525,&quot;y&quot;:-72.92258954349685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.17225294638233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61d6647c-b67c-4b49-8a29-8ca498b32125&quot;,&quot;order&quot;:&quot;7&quot;}},&quot;48949c3e-5a7f-4008-84b5-5327650acdd5&quot;:{&quot;id&quot;:&quot;48949c3e-5a7f-4008-84b5-5327650acdd5&quot;,&quot;type&quot;:&quot;FIGURE_OBJECT&quot;,&quot;relativeTransform&quot;:{&quot;translate&quot;:{&quot;x&quot;:-123.85982324521743,&quot;y&quot;:160.1121164172661},&quot;rotate&quot;:0,&quot;skewX&quot;:0,&quot;scale&quot;:{&quot;x&quot;:1,&quot;y&quot;:1}},&quot;text&quot;:{&quot;textData&quot;:{&quot;lineSpacing&quot;:&quot;normal&quot;,&quot;alignment&quot;:&quot;left&quot;,&quot;lines&quot;:[{&quot;runs&quot;:[{&quot;style&quot;:{&quot;fontFamily&quot;:&quot;Roboto&quot;,&quot;fontSize&quot;:13.333333333333332,&quot;color&quot;:&quot;black&quot;,&quot;fontWeight&quot;:&quot;normal&quot;,&quot;fontStyle&quot;:&quot;normal&quot;,&quot;decoration&quot;:&quot;none&quot;,&quot;script&quot;:&quot;none&quot;},&quot;range&quot;:[0,5]}],&quot;text&quot;:&quot;Stress&quot;,&quot;baseStyle&quot;:{&quot;fontFamily&quot;:&quot;Roboto&quot;,&quot;fontSize&quot;:13.333333333333332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52.45442708333333,&quot;y&quot;:21.58073148974131},&quot;targetSize&quot;:{&quot;x&quot;:44.36039250669046,&quot;y&quot;:21.58073148974131},&quot;verticalAlign&quot;:&quot;TOP&quot;},&quot;parent&quot;:{&quot;type&quot;:&quot;CHILD&quot;,&quot;parentId&quot;:&quot;4920b146-834e-4969-8cb4-1f59ee77c549&quot;,&quot;order&quot;:&quot;999983&quot;}},&quot;265eb046-8df8-4ce7-9199-17d70335cf9d&quot;:{&quot;id&quot;:&quot;265eb046-8df8-4ce7-9199-17d70335cf9d&quot;,&quot;name&quot;:&quot;Macrophage&quot;,&quot;type&quot;:&quot;FIGURE_OBJECT&quot;,&quot;relativeTransform&quot;:{&quot;translate&quot;:{&quot;x&quot;:-0.843398314300577,&quot;y&quot;:211.29097358635295},&quot;rotate&quot;:0,&quot;skewX&quot;:0,&quot;scale&quot;:{&quot;x&quot;:0.67,&quot;y&quot;:0.67}},&quot;image&quot;:{&quot;url&quot;:&quot;https://icons.biorender.com/biorender/5be1c82adf7f0b120034bac0/macrophage-1.png&quot;,&quot;fallbackUrl&quot;:&quot;https://res.cloudinary.com/dlcjuc3ej/image/upload/v1541523473/phpgz17v8m3wz1k1qpia.svg#/keystone/api/icons/5be1c82adf7f0b120034bac0/macrophage-1.svg&quot;,&quot;isPremium&quot;:false,&quot;isPacked&quot;:true,&quot;size&quot;:{&quot;x&quot;:100,&quot;y&quot;:100}},&quot;source&quot;:{&quot;id&quot;:&quot;5be1c773df7f0b120034bab2&quot;,&quot;type&quot;:&quot;ASSETS&quot;},&quot;parent&quot;:{&quot;type&quot;:&quot;CHILD&quot;,&quot;parentId&quot;:&quot;4920b146-834e-4969-8cb4-1f59ee77c549&quot;,&quot;order&quot;:&quot;99999005&quot;}},&quot;cbb67190-b36c-4a0f-ab5a-a9101352923e&quot;:{&quot;type&quot;:&quot;FIGURE_OBJECT&quot;,&quot;id&quot;:&quot;cbb67190-b36c-4a0f-ab5a-a9101352923e&quot;,&quot;relativeTransform&quot;:{&quot;translate&quot;:{&quot;x&quot;:32.26707123467395,&quot;y&quot;:191.3503494127918},&quot;rotate&quot;:0,&quot;skewX&quot;:0,&quot;scale&quot;:{&quot;x&quot;:1,&quot;y&quot;:1}},&quot;opacity&quot;:1,&quot;path&quot;:{&quot;type&quot;:&quot;STAR_POLY&quot;,&quot;size&quot;:{&quot;x&quot;:11.719701890919133,&quot;y&quot;:11.719701890919163},&quot;startAngle&quot;:-1.5707963267948966,&quot;corners&quot;:6,&quot;cornerRounding&quot;:{&quot;type&quot;:&quot;ARC_LENGTH&quot;,&quot;global&quot;:0}},&quot;pathStyles&quot;:[{&quot;type&quot;:&quot;FILL&quot;,&quot;fillStyle&quot;:&quot;rgba(186,180,216,1)&quot;},{&quot;type&quot;:&quot;STROKE&quot;,&quot;strokeStyle&quot;:&quot;#95AAD3&quot;,&quot;lineWidth&quot;:2.172252946382332,&quot;lineJoin&quot;:&quot;round&quot;}],&quot;isLocked&quot;:false,&quot;parent&quot;:{&quot;type&quot;:&quot;CHILD&quot;,&quot;parentId&quot;:&quot;b6f0845f-db59-4b6d-b82f-aef7dfd82c2a&quot;,&quot;order&quot;:&quot;1&quot;}},&quot;c87facd9-f1d7-4801-814b-1e5d19e236fc&quot;:{&quot;type&quot;:&quot;FIGURE_OBJECT&quot;,&quot;id&quot;:&quot;c87facd9-f1d7-4801-814b-1e5d19e236fc&quot;,&quot;relativeTransform&quot;:{&quot;translate&quot;:{&quot;x&quot;:43.12833596658561,&quot;y&quot;:220.4422615305777},&quot;rotate&quot;:0,&quot;skewX&quot;:0,&quot;scale&quot;:{&quot;x&quot;:1,&quot;y&quot;:1}},&quot;opacity&quot;:1,&quot;path&quot;:{&quot;type&quot;:&quot;STAR_POLY&quot;,&quot;size&quot;:{&quot;x&quot;:11.719701890919133,&quot;y&quot;:11.719701890919163},&quot;startAngle&quot;:-1.5707963267948966,&quot;corners&quot;:6,&quot;cornerRounding&quot;:{&quot;type&quot;:&quot;ARC_LENGTH&quot;,&quot;global&quot;:0},&quot;selectedObjectIds&quot;:[&quot;c87facd9-f1d7-4801-814b-1e5d19e236fc&quot;]},&quot;pathStyles&quot;:[{&quot;type&quot;:&quot;FILL&quot;,&quot;fillStyle&quot;:&quot;rgba(92,93,158,1)&quot;},{&quot;type&quot;:&quot;STROKE&quot;,&quot;strokeStyle&quot;:&quot;#95AAD3&quot;,&quot;lineWidth&quot;:2.172252946382332,&quot;lineJoin&quot;:&quot;round&quot;}],&quot;isLocked&quot;:false,&quot;parent&quot;:{&quot;type&quot;:&quot;CHILD&quot;,&quot;parentId&quot;:&quot;b6f0845f-db59-4b6d-b82f-aef7dfd82c2a&quot;,&quot;order&quot;:&quot;2&quot;}},&quot;ac10446c-3fc7-4232-a62d-24333c5d6a43&quot;:{&quot;type&quot;:&quot;FIGURE_OBJECT&quot;,&quot;id&quot;:&quot;ac10446c-3fc7-4232-a62d-24333c5d6a43&quot;,&quot;relativeTransform&quot;:{&quot;translate&quot;:{&quot;x&quot;:-301.0933381070257,&quot;y&quot;:300.94157633754907},&quot;rotate&quot;:0,&quot;skewX&quot;:0,&quot;scale&quot;:{&quot;x&quot;:1,&quot;y&quot;:1}},&quot;opacity&quot;:1,&quot;path&quot;:{&quot;type&quot;:&quot;POLY_LINE&quot;,&quot;points&quot;:[{&quot;x&quot;:326.198369297249,&quot;y&quot;:-98.96637152331714},{&quot;x&quot;:352.13900660552235,&quot;y&quot;:-93.29443387202762},{&quot;x&quot;:369.1706095639525,&quot;y&quot;:-72.92258954349685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.17225294638233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b6f0845f-db59-4b6d-b82f-aef7dfd82c2a&quot;,&quot;order&quot;:&quot;5&quot;}},&quot;d02ec255-197c-440e-a0be-9cea050ca2a2&quot;:{&quot;id&quot;:&quot;d02ec255-197c-440e-a0be-9cea050ca2a2&quot;,&quot;type&quot;:&quot;FIGURE_OBJECT&quot;,&quot;relativeTransform&quot;:{&quot;translate&quot;:{&quot;x&quot;:-114.48759716691296,&quot;y&quot;:279.47637300865586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3.333333333333332,&quot;color&quot;:&quot;rgba(231,135,43,1)&quot;,&quot;fontWeight&quot;:&quot;bold&quot;,&quot;fontStyle&quot;:&quot;normal&quot;,&quot;decoration&quot;:&quot;none&quot;,&quot;script&quot;:&quot;none&quot;},&quot;range&quot;:[0,30]}],&quot;text&quot;:&quot;Stress-induced cytokine release&quot;,&quot;baseStyle&quot;:{&quot;fontFamily&quot;:&quot;Roboto&quot;,&quot;fontSize&quot;:13.333333333333332,&quot;color&quot;:&quot;rgba(231,135,43,1)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16.35590617345251,&quot;y&quot;:31.066666666666663},&quot;targetSize&quot;:{&quot;x&quot;:56.60983844733122,&quot;y&quot;:21.58073148974131},&quot;verticalAlign&quot;:&quot;TOP&quot;},&quot;parent&quot;:{&quot;type&quot;:&quot;CHILD&quot;,&quot;parentId&quot;:&quot;4920b146-834e-4969-8cb4-1f59ee77c549&quot;,&quot;order&quot;:&quot;999985&quot;}},&quot;8e80ea34-f3fd-47c5-8af6-70d1e9e603e6&quot;:{&quot;type&quot;:&quot;FIGURE_OBJECT&quot;,&quot;id&quot;:&quot;8e80ea34-f3fd-47c5-8af6-70d1e9e603e6&quot;,&quot;relativeTransform&quot;:{&quot;translate&quot;:{&quot;x&quot;:57.02026549379343,&quot;y&quot;:236.05176822103263},&quot;rotate&quot;:0,&quot;skewX&quot;:0,&quot;scale&quot;:{&quot;x&quot;:1,&quot;y&quot;:1}},&quot;opacity&quot;:1,&quot;path&quot;:{&quot;type&quot;:&quot;STAR_POLY&quot;,&quot;size&quot;:{&quot;x&quot;:11.719701890919133,&quot;y&quot;:11.719701890919163},&quot;startAngle&quot;:-1.5707963267948966,&quot;corners&quot;:6,&quot;cornerRounding&quot;:{&quot;type&quot;:&quot;ARC_LENGTH&quot;,&quot;global&quot;:0},&quot;selectedObjectIds&quot;:[&quot;c87facd9-f1d7-4801-814b-1e5d19e236fc&quot;]},&quot;pathStyles&quot;:[{&quot;type&quot;:&quot;FILL&quot;,&quot;fillStyle&quot;:&quot;rgba(186,180,216,1)&quot;},{&quot;type&quot;:&quot;STROKE&quot;,&quot;strokeStyle&quot;:&quot;#95AAD3&quot;,&quot;lineWidth&quot;:2.172252946382332,&quot;lineJoin&quot;:&quot;round&quot;}],&quot;isLocked&quot;:false,&quot;parent&quot;:{&quot;type&quot;:&quot;CHILD&quot;,&quot;parentId&quot;:&quot;b6f0845f-db59-4b6d-b82f-aef7dfd82c2a&quot;,&quot;order&quot;:&quot;6&quot;}},&quot;2ed7f68e-3e22-4ce2-ba4b-28e29ad9547f&quot;:{&quot;type&quot;:&quot;FIGURE_OBJECT&quot;,&quot;id&quot;:&quot;2ed7f68e-3e22-4ce2-ba4b-28e29ad9547f&quot;,&quot;relativeTransform&quot;:{&quot;translate&quot;:{&quot;x&quot;:57.02075880333848,&quot;y&quot;:191.35022138784797},&quot;rotate&quot;:0,&quot;skewX&quot;:0,&quot;scale&quot;:{&quot;x&quot;:1,&quot;y&quot;:1}},&quot;opacity&quot;:1,&quot;path&quot;:{&quot;type&quot;:&quot;STAR_POLY&quot;,&quot;size&quot;:{&quot;x&quot;:11.719701890919133,&quot;y&quot;:11.719701890919163},&quot;startAngle&quot;:-1.5707963267948966,&quot;corners&quot;:6,&quot;cornerRounding&quot;:{&quot;type&quot;:&quot;ARC_LENGTH&quot;,&quot;global&quot;:0},&quot;selectedObjectIds&quot;:[&quot;c87facd9-f1d7-4801-814b-1e5d19e236fc&quot;]},&quot;pathStyles&quot;:[{&quot;type&quot;:&quot;FILL&quot;,&quot;fillStyle&quot;:&quot;rgba(88,68,130,1)&quot;},{&quot;type&quot;:&quot;STROKE&quot;,&quot;strokeStyle&quot;:&quot;#95AAD3&quot;,&quot;lineWidth&quot;:2.172252946382332,&quot;lineJoin&quot;:&quot;round&quot;}],&quot;isLocked&quot;:false,&quot;parent&quot;:{&quot;type&quot;:&quot;CHILD&quot;,&quot;parentId&quot;:&quot;b6f0845f-db59-4b6d-b82f-aef7dfd82c2a&quot;,&quot;order&quot;:&quot;7&quot;}},&quot;5a7cec1d-6be2-497b-aa48-ca1bc59e8e9a&quot;:{&quot;id&quot;:&quot;5a7cec1d-6be2-497b-aa48-ca1bc59e8e9a&quot;,&quot;type&quot;:&quot;FIGURE_OBJECT&quot;,&quot;relativeTransform&quot;:{&quot;translate&quot;:{&quot;x&quot;:22.116402424590458,&quot;y&quot;:271.9430396753225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3.333333333333332,&quot;color&quot;:&quot;rgba(92,93,158,1)&quot;,&quot;fontWeight&quot;:&quot;bold&quot;,&quot;fontStyle&quot;:&quot;normal&quot;,&quot;decoration&quot;:&quot;none&quot;,&quot;script&quot;:&quot;none&quot;},&quot;range&quot;:[0,35]}],&quot;text&quot;:&quot;Senescence-inducing cytokine release&quot;,&quot;baseStyle&quot;:{&quot;fontFamily&quot;:&quot;Roboto&quot;,&quot;fontSize&quot;:13.333333333333332,&quot;color&quot;:&quot;rgba(92,93,158,1)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29.43359375,&quot;y&quot;:46.13333333333333},&quot;targetSize&quot;:{&quot;x&quot;:56.60983844733122,&quot;y&quot;:21.58073148974131},&quot;verticalAlign&quot;:&quot;TOP&quot;},&quot;parent&quot;:{&quot;type&quot;:&quot;CHILD&quot;,&quot;parentId&quot;:&quot;4920b146-834e-4969-8cb4-1f59ee77c549&quot;,&quot;order&quot;:&quot;9999902&quot;}},&quot;4201aff5-12d6-4add-9eb7-692d64e8e33f&quot;:{&quot;id&quot;:&quot;4201aff5-12d6-4add-9eb7-692d64e8e33f&quot;,&quot;name&quot;:&quot;Cancer cell &quot;,&quot;type&quot;:&quot;FIGURE_OBJECT&quot;,&quot;relativeTransform&quot;:{&quot;translate&quot;:{&quot;x&quot;:133.8079119907926,&quot;y&quot;:211.29097358635295},&quot;rotate&quot;:0,&quot;skewX&quot;:0,&quot;scale&quot;:{&quot;x&quot;:0.6999999999999998,&quot;y&quot;:0.6999999999999998}},&quot;image&quot;:{&quot;url&quot;:&quot;https://icons.biorender.com/biorender/5d710881dd41820004b509d6/cancer-cell.png&quot;,&quot;fallbackUrl&quot;:&quot;https://res.cloudinary.com/dlcjuc3ej/image/upload/v1567688828/o5hr4rdowkhghjte3hbf.svg#/keystone/api/icons/5d710881dd41820004b509d6/cancer-cell.svg&quot;,&quot;isPremium&quot;:false,&quot;isPacked&quot;:true,&quot;size&quot;:{&quot;x&quot;:100,&quot;y&quot;:95.20547945205479}},&quot;source&quot;:{&quot;id&quot;:&quot;5995a6dc38495a0011a8cabe&quot;,&quot;type&quot;:&quot;ASSETS&quot;},&quot;parent&quot;:{&quot;type&quot;:&quot;CHILD&quot;,&quot;parentId&quot;:&quot;4920b146-834e-4969-8cb4-1f59ee77c549&quot;,&quot;order&quot;:&quot;999992&quot;}},&quot;3b9bdfde-8399-4a69-8f85-20068e2a415d&quot;:{&quot;type&quot;:&quot;FIGURE_OBJECT&quot;,&quot;id&quot;:&quot;3b9bdfde-8399-4a69-8f85-20068e2a415d&quot;,&quot;relativeTransform&quot;:{&quot;translate&quot;:{&quot;x&quot;:170.05734508625545,&quot;y&quot;:187.42553124702007},&quot;rotate&quot;:0,&quot;skewX&quot;:0,&quot;scale&quot;:{&quot;x&quot;:1,&quot;y&quot;:1}},&quot;opacity&quot;:1,&quot;path&quot;:{&quot;type&quot;:&quot;STAR_POLY&quot;,&quot;size&quot;:{&quot;x&quot;:11.719701890919133,&quot;y&quot;:11.719701890919163},&quot;startAngle&quot;:-1.5707963267948966,&quot;corners&quot;:6,&quot;cornerRounding&quot;:{&quot;type&quot;:&quot;ARC_LENGTH&quot;,&quot;global&quot;:0}},&quot;pathStyles&quot;:[{&quot;type&quot;:&quot;FILL&quot;,&quot;fillStyle&quot;:&quot;rgba(186,180,216,1)&quot;},{&quot;type&quot;:&quot;STROKE&quot;,&quot;strokeStyle&quot;:&quot;#95AAD3&quot;,&quot;lineWidth&quot;:2.172252946382332,&quot;lineJoin&quot;:&quot;round&quot;}],&quot;isLocked&quot;:false,&quot;parent&quot;:{&quot;type&quot;:&quot;CHILD&quot;,&quot;parentId&quot;:&quot;ccef2a5b-26b9-45ea-8bff-5c4d026e5bde&quot;,&quot;order&quot;:&quot;1&quot;}},&quot;14ceb0e1-c762-4f94-821e-f88f4eadce8d&quot;:{&quot;type&quot;:&quot;FIGURE_OBJECT&quot;,&quot;id&quot;:&quot;14ceb0e1-c762-4f94-821e-f88f4eadce8d&quot;,&quot;relativeTransform&quot;:{&quot;translate&quot;:{&quot;x&quot;:180.9186098181671,&quot;y&quot;:216.51744336480598},&quot;rotate&quot;:0,&quot;skewX&quot;:0,&quot;scale&quot;:{&quot;x&quot;:1,&quot;y&quot;:1}},&quot;opacity&quot;:1,&quot;path&quot;:{&quot;type&quot;:&quot;STAR_POLY&quot;,&quot;size&quot;:{&quot;x&quot;:11.719701890919133,&quot;y&quot;:11.719701890919163},&quot;startAngle&quot;:-1.5707963267948966,&quot;corners&quot;:6,&quot;cornerRounding&quot;:{&quot;type&quot;:&quot;ARC_LENGTH&quot;,&quot;global&quot;:0},&quot;selectedObjectIds&quot;:[&quot;c87facd9-f1d7-4801-814b-1e5d19e236fc&quot;]},&quot;pathStyles&quot;:[{&quot;type&quot;:&quot;FILL&quot;,&quot;fillStyle&quot;:&quot;rgba(129,134,137,1)&quot;},{&quot;type&quot;:&quot;STROKE&quot;,&quot;strokeStyle&quot;:&quot;#95AAD3&quot;,&quot;lineWidth&quot;:2.172252946382332,&quot;lineJoin&quot;:&quot;round&quot;}],&quot;isLocked&quot;:false,&quot;parent&quot;:{&quot;type&quot;:&quot;CHILD&quot;,&quot;parentId&quot;:&quot;ccef2a5b-26b9-45ea-8bff-5c4d026e5bde&quot;,&quot;order&quot;:&quot;2&quot;}},&quot;dd9f9706-f12b-4d40-8af5-c7144fb3cb80&quot;:{&quot;type&quot;:&quot;FIGURE_OBJECT&quot;,&quot;id&quot;:&quot;dd9f9706-f12b-4d40-8af5-c7144fb3cb80&quot;,&quot;relativeTransform&quot;:{&quot;translate&quot;:{&quot;x&quot;:-163.3030642554442,&quot;y&quot;:297.0167581717773},&quot;rotate&quot;:0,&quot;skewX&quot;:0,&quot;scale&quot;:{&quot;x&quot;:1,&quot;y&quot;:1}},&quot;opacity&quot;:1,&quot;path&quot;:{&quot;type&quot;:&quot;POLY_LINE&quot;,&quot;points&quot;:[{&quot;x&quot;:326.198369297249,&quot;y&quot;:-98.96637152331714},{&quot;x&quot;:352.13900660552235,&quot;y&quot;:-93.29443387202762},{&quot;x&quot;:369.1706095639525,&quot;y&quot;:-72.92258954349685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.17225294638233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ccef2a5b-26b9-45ea-8bff-5c4d026e5bde&quot;,&quot;order&quot;:&quot;3&quot;}},&quot;20392d89-047c-4c56-9b3a-8d54f5e84668&quot;:{&quot;type&quot;:&quot;FIGURE_OBJECT&quot;,&quot;id&quot;:&quot;20392d89-047c-4c56-9b3a-8d54f5e84668&quot;,&quot;relativeTransform&quot;:{&quot;translate&quot;:{&quot;x&quot;:194.81053934537493,&quot;y&quot;:232.12695005526092},&quot;rotate&quot;:0,&quot;skewX&quot;:0,&quot;scale&quot;:{&quot;x&quot;:1,&quot;y&quot;:1}},&quot;opacity&quot;:1,&quot;path&quot;:{&quot;type&quot;:&quot;STAR_POLY&quot;,&quot;size&quot;:{&quot;x&quot;:11.719701890919133,&quot;y&quot;:11.719701890919163},&quot;startAngle&quot;:-1.5707963267948966,&quot;corners&quot;:6,&quot;cornerRounding&quot;:{&quot;type&quot;:&quot;ARC_LENGTH&quot;,&quot;global&quot;:0},&quot;selectedObjectIds&quot;:[&quot;c87facd9-f1d7-4801-814b-1e5d19e236fc&quot;]},&quot;pathStyles&quot;:[{&quot;type&quot;:&quot;FILL&quot;,&quot;fillStyle&quot;:&quot;rgba(186,180,216,1)&quot;},{&quot;type&quot;:&quot;STROKE&quot;,&quot;strokeStyle&quot;:&quot;#95AAD3&quot;,&quot;lineWidth&quot;:2.172252946382332,&quot;lineJoin&quot;:&quot;round&quot;}],&quot;isLocked&quot;:false,&quot;parent&quot;:{&quot;type&quot;:&quot;CHILD&quot;,&quot;parentId&quot;:&quot;ccef2a5b-26b9-45ea-8bff-5c4d026e5bde&quot;,&quot;order&quot;:&quot;5&quot;}},&quot;d6b9ee09-0ff4-49b5-bbc3-11935c9d5cf0&quot;:{&quot;type&quot;:&quot;FIGURE_OBJECT&quot;,&quot;id&quot;:&quot;d6b9ee09-0ff4-49b5-bbc3-11935c9d5cf0&quot;,&quot;relativeTransform&quot;:{&quot;translate&quot;:{&quot;x&quot;:194.81103265491998,&quot;y&quot;:187.42540322207626},&quot;rotate&quot;:0,&quot;skewX&quot;:0,&quot;scale&quot;:{&quot;x&quot;:1,&quot;y&quot;:1}},&quot;opacity&quot;:1,&quot;path&quot;:{&quot;type&quot;:&quot;STAR_POLY&quot;,&quot;size&quot;:{&quot;x&quot;:11.719701890919133,&quot;y&quot;:11.719701890919163},&quot;startAngle&quot;:-1.5707963267948966,&quot;corners&quot;:6,&quot;cornerRounding&quot;:{&quot;type&quot;:&quot;ARC_LENGTH&quot;,&quot;global&quot;:0},&quot;selectedObjectIds&quot;:[&quot;c87facd9-f1d7-4801-814b-1e5d19e236fc&quot;]},&quot;pathStyles&quot;:[{&quot;type&quot;:&quot;FILL&quot;,&quot;fillStyle&quot;:&quot;rgba(70,69,70,1)&quot;},{&quot;type&quot;:&quot;STROKE&quot;,&quot;strokeStyle&quot;:&quot;rgba(149, 170, 211, 1)&quot;,&quot;lineWidth&quot;:2.172252946382332,&quot;lineJoin&quot;:&quot;round&quot;}],&quot;isLocked&quot;:false,&quot;parent&quot;:{&quot;type&quot;:&quot;CHILD&quot;,&quot;parentId&quot;:&quot;ccef2a5b-26b9-45ea-8bff-5c4d026e5bde&quot;,&quot;order&quot;:&quot;6&quot;}},&quot;9f2c4713-197a-4393-b486-1ced9ef3f3ff&quot;:{&quot;type&quot;:&quot;FIGURE_OBJECT&quot;,&quot;id&quot;:&quot;9f2c4713-197a-4393-b486-1ced9ef3f3ff&quot;,&quot;relativeTransform&quot;:{&quot;translate&quot;:{&quot;x&quot;:213.89976446267156,&quot;y&quot;:203.0713713966735},&quot;rotate&quot;:0,&quot;skewX&quot;:0,&quot;scale&quot;:{&quot;x&quot;:1,&quot;y&quot;:1}},&quot;opacity&quot;:1,&quot;path&quot;:{&quot;type&quot;:&quot;STAR_POLY&quot;,&quot;size&quot;:{&quot;x&quot;:11.719701890919133,&quot;y&quot;:11.719701890919163},&quot;startAngle&quot;:-1.5707963267948966,&quot;corners&quot;:6,&quot;cornerRounding&quot;:{&quot;type&quot;:&quot;ARC_LENGTH&quot;,&quot;global&quot;:0},&quot;selectedObjectIds&quot;:[&quot;c87facd9-f1d7-4801-814b-1e5d19e236fc&quot;]},&quot;pathStyles&quot;:[{&quot;type&quot;:&quot;FILL&quot;,&quot;fillStyle&quot;:&quot;rgba(129,134,137,1)&quot;},{&quot;type&quot;:&quot;STROKE&quot;,&quot;strokeStyle&quot;:&quot;#95AAD3&quot;,&quot;lineWidth&quot;:2.172252946382332,&quot;lineJoin&quot;:&quot;round&quot;}],&quot;isLocked&quot;:false,&quot;parent&quot;:{&quot;type&quot;:&quot;CHILD&quot;,&quot;parentId&quot;:&quot;ccef2a5b-26b9-45ea-8bff-5c4d026e5bde&quot;,&quot;order&quot;:&quot;7&quot;}},&quot;77f017dd-0210-4035-a44b-5fb832236293&quot;:{&quot;type&quot;:&quot;FIGURE_OBJECT&quot;,&quot;id&quot;:&quot;77f017dd-0210-4035-a44b-5fb832236293&quot;,&quot;relativeTransform&quot;:{&quot;translate&quot;:{&quot;x&quot;:180.91786905706778,&quot;y&quot;:240.6156850033512},&quot;rotate&quot;:0,&quot;skewX&quot;:0,&quot;scale&quot;:{&quot;x&quot;:1,&quot;y&quot;:1}},&quot;opacity&quot;:1,&quot;path&quot;:{&quot;type&quot;:&quot;STAR_POLY&quot;,&quot;size&quot;:{&quot;x&quot;:11.719701890919133,&quot;y&quot;:11.719701890919163},&quot;startAngle&quot;:-1.5707963267948966,&quot;corners&quot;:6,&quot;cornerRounding&quot;:{&quot;type&quot;:&quot;ARC_LENGTH&quot;,&quot;global&quot;:0},&quot;selectedObjectIds&quot;:[&quot;c87facd9-f1d7-4801-814b-1e5d19e236fc&quot;]},&quot;pathStyles&quot;:[{&quot;type&quot;:&quot;FILL&quot;,&quot;fillStyle&quot;:&quot;rgba(112,112,113,1)&quot;},{&quot;type&quot;:&quot;STROKE&quot;,&quot;strokeStyle&quot;:&quot;#95AAD3&quot;,&quot;lineWidth&quot;:2.172252946382332,&quot;lineJoin&quot;:&quot;round&quot;}],&quot;isLocked&quot;:false,&quot;parent&quot;:{&quot;type&quot;:&quot;CHILD&quot;,&quot;parentId&quot;:&quot;ccef2a5b-26b9-45ea-8bff-5c4d026e5bde&quot;,&quot;order&quot;:&quot;8&quot;}},&quot;dbd10231-b4f0-44a5-ab82-a7964ba9c519&quot;:{&quot;id&quot;:&quot;dbd10231-b4f0-44a5-ab82-a7964ba9c519&quot;,&quot;type&quot;:&quot;FIGURE_OBJECT&quot;,&quot;relativeTransform&quot;:{&quot;translate&quot;:{&quot;x&quot;:162.7834076016468,&quot;y&quot;:271.9430396753225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3.333333333333332,&quot;color&quot;:&quot;rgba(129,134,137,1)&quot;,&quot;fontWeight&quot;:&quot;bold&quot;,&quot;fontStyle&quot;:&quot;normal&quot;,&quot;decoration&quot;:&quot;none&quot;,&quot;script&quot;:&quot;none&quot;},&quot;range&quot;:[0,30]}],&quot;text&quot;:&quot;Paracrine senescence signalling&quot;,&quot;baseStyle&quot;:{&quot;fontFamily&quot;:&quot;Roboto&quot;,&quot;fontSize&quot;:13.333333333333332,&quot;color&quot;:&quot;rgba(129,134,137,1)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42.83353001386433,&quot;y&quot;:31.066666666666663},&quot;targetSize&quot;:{&quot;x&quot;:62.47051344772612,&quot;y&quot;:21.58073148974131},&quot;verticalAlign&quot;:&quot;TOP&quot;},&quot;parent&quot;:{&quot;type&quot;:&quot;CHILD&quot;,&quot;parentId&quot;:&quot;4920b146-834e-4969-8cb4-1f59ee77c549&quot;,&quot;order&quot;:&quot;999993&quot;}},&quot;dbb1f06f-d6c7-47cc-8888-9fe6bbe42a49&quot;:{&quot;id&quot;:&quot;dbb1f06f-d6c7-47cc-8888-9fe6bbe42a49&quot;,&quot;type&quot;:&quot;FIGURE_OBJECT&quot;,&quot;relativeTransform&quot;:{&quot;translate&quot;:{&quot;x&quot;:-124.40317980744422,&quot;y&quot;:29.07434526658284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3.333333333333332,&quot;color&quot;:&quot;black&quot;,&quot;fontWeight&quot;:&quot;normal&quot;,&quot;fontStyle&quot;:&quot;normal&quot;,&quot;decoration&quot;:&quot;none&quot;,&quot;script&quot;:&quot;none&quot;},&quot;range&quot;:[0,5]}],&quot;text&quot;:&quot;Normal&quot;,&quot;baseStyle&quot;:{&quot;fontFamily&quot;:&quot;Roboto&quot;,&quot;fontSize&quot;:13.333333333333332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52.45442708333333,&quot;y&quot;:21.58073148974131},&quot;targetSize&quot;:{&quot;x&quot;:44.36039250669046,&quot;y&quot;:21.58073148974131},&quot;verticalAlign&quot;:&quot;TOP&quot;},&quot;parent&quot;:{&quot;type&quot;:&quot;CHILD&quot;,&quot;parentId&quot;:&quot;4920b146-834e-4969-8cb4-1f59ee77c549&quot;,&quot;order&quot;:&quot;999997&quot;}},&quot;0ad2ab6b-4fad-4184-96dc-d37cd1217d04&quot;:{&quot;id&quot;:&quot;0ad2ab6b-4fad-4184-96dc-d37cd1217d04&quot;,&quot;type&quot;:&quot;FIGURE_OBJECT&quot;,&quot;relativeTransform&quot;:{&quot;translate&quot;:{&quot;x&quot;:155.7841287090062,&quot;y&quot;:29.07434526658284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3.333333333333332,&quot;color&quot;:&quot;black&quot;,&quot;fontWeight&quot;:&quot;normal&quot;,&quot;fontStyle&quot;:&quot;normal&quot;,&quot;decoration&quot;:&quot;none&quot;,&quot;script&quot;:&quot;none&quot;},&quot;range&quot;:[0,9]}],&quot;text&quot;:&quot;Protracted&quot;,&quot;baseStyle&quot;:{&quot;fontFamily&quot;:&quot;Roboto&quot;,&quot;fontSize&quot;:13.333333333333332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62.17447916666667,&quot;y&quot;:21.58073148974131},&quot;targetSize&quot;:{&quot;x&quot;:44.36039250669046,&quot;y&quot;:21.58073148974131},&quot;verticalAlign&quot;:&quot;TOP&quot;},&quot;parent&quot;:{&quot;type&quot;:&quot;CHILD&quot;,&quot;parentId&quot;:&quot;4920b146-834e-4969-8cb4-1f59ee77c549&quot;,&quot;order&quot;:&quot;99999999&quot;}},&quot;52f77ba1-9586-45c5-b0fd-6d6d6bcaa692&quot;:{&quot;type&quot;:&quot;FIGURE_OBJECT&quot;,&quot;id&quot;:&quot;52f77ba1-9586-45c5-b0fd-6d6d6bcaa692&quot;,&quot;parent&quot;:{&quot;type&quot;:&quot;CHILD&quot;,&quot;parentId&quot;:&quot;4920b146-834e-4969-8cb4-1f59ee77c549&quot;,&quot;order&quot;:&quot;999996&quot;},&quot;relativeTransform&quot;:{&quot;translate&quot;:{&quot;x&quot;:0,&quot;y&quot;:20.997863413109567},&quot;rotate&quot;:0,&quot;skewX&quot;:0,&quot;scale&quot;:{&quot;x&quot;:1,&quot;y&quot;:1}}},&quot;f5268a18-a3c4-47a0-af9e-09557fc18977&quot;:{&quot;type&quot;:&quot;FIGURE_OBJECT&quot;,&quot;id&quot;:&quot;f5268a18-a3c4-47a0-af9e-09557fc18977&quot;,&quot;parent&quot;:{&quot;type&quot;:&quot;CHILD&quot;,&quot;parentId&quot;:&quot;4920b146-834e-4969-8cb4-1f59ee77c549&quot;,&quot;order&quot;:&quot;9999948&quot;},&quot;relativeTransform&quot;:{&quot;translate&quot;:{&quot;x&quot;:5.249465853277391,&quot;y&quot;:-10.198834061188702},&quot;rotate&quot;:0,&quot;skewX&quot;:0,&quot;scale&quot;:{&quot;x&quot;:1,&quot;y&quot;:1}}},&quot;3da6c50f-00ee-47fe-b53d-4f5e5c0687fa&quot;:{&quot;type&quot;:&quot;FIGURE_OBJECT&quot;,&quot;id&quot;:&quot;3da6c50f-00ee-47fe-b53d-4f5e5c0687fa&quot;,&quot;parent&quot;:{&quot;type&quot;:&quot;CHILD&quot;,&quot;parentId&quot;:&quot;4920b146-834e-4969-8cb4-1f59ee77c549&quot;,&quot;order&quot;:&quot;99999115&quot;},&quot;relativeTransform&quot;:{&quot;translate&quot;:{&quot;x&quot;:0,&quot;y&quot;:-10.498931706554782},&quot;rotate&quot;:0,&quot;skewX&quot;:0,&quot;scale&quot;:{&quot;x&quot;:1,&quot;y&quot;:1}}},&quot;3f7d65c7-d3ef-45f6-b439-f8ea60ffcc08&quot;:{&quot;type&quot;:&quot;FIGURE_OBJECT&quot;,&quot;id&quot;:&quot;3f7d65c7-d3ef-45f6-b439-f8ea60ffcc08&quot;,&quot;parent&quot;:{&quot;type&quot;:&quot;CHILD&quot;,&quot;parentId&quot;:&quot;4920b146-834e-4969-8cb4-1f59ee77c549&quot;,&quot;order&quot;:&quot;9999915&quot;},&quot;relativeTransform&quot;:{&quot;translate&quot;:{&quot;x&quot;:0,&quot;y&quot;:-15.748397559832174},&quot;rotate&quot;:0,&quot;skewX&quot;:0,&quot;scale&quot;:{&quot;x&quot;:1,&quot;y&quot;:1}}},&quot;61d6647c-b67c-4b49-8a29-8ca498b32125&quot;:{&quot;type&quot;:&quot;FIGURE_OBJECT&quot;,&quot;id&quot;:&quot;61d6647c-b67c-4b49-8a29-8ca498b32125&quot;,&quot;parent&quot;:{&quot;type&quot;:&quot;CHILD&quot;,&quot;parentId&quot;:&quot;4920b146-834e-4969-8cb4-1f59ee77c549&quot;,&quot;order&quot;:&quot;9999825&quot;},&quot;relativeTransform&quot;:{&quot;translate&quot;:{&quot;x&quot;:8.749109755462317,&quot;y&quot;:-0.591282795988775},&quot;rotate&quot;:0,&quot;skewX&quot;:0,&quot;scale&quot;:{&quot;x&quot;:1,&quot;y&quot;:1}}},&quot;b6f0845f-db59-4b6d-b82f-aef7dfd82c2a&quot;:{&quot;type&quot;:&quot;FIGURE_OBJECT&quot;,&quot;id&quot;:&quot;b6f0845f-db59-4b6d-b82f-aef7dfd82c2a&quot;,&quot;parent&quot;:{&quot;type&quot;:&quot;CHILD&quot;,&quot;parentId&quot;:&quot;4920b146-834e-4969-8cb4-1f59ee77c549&quot;,&quot;order&quot;:&quot;99999015&quot;},&quot;relativeTransform&quot;:{&quot;translate&quot;:{&quot;x&quot;:10.498931706554782,&quot;y&quot;:0.31954930827339467},&quot;rotate&quot;:0,&quot;skewX&quot;:0,&quot;scale&quot;:{&quot;x&quot;:1,&quot;y&quot;:1}}},&quot;ccef2a5b-26b9-45ea-8bff-5c4d026e5bde&quot;:{&quot;type&quot;:&quot;FIGURE_OBJECT&quot;,&quot;id&quot;:&quot;ccef2a5b-26b9-45ea-8bff-5c4d026e5bde&quot;,&quot;parent&quot;:{&quot;type&quot;:&quot;CHILD&quot;,&quot;parentId&quot;:&quot;4920b146-834e-4969-8cb4-1f59ee77c549&quot;,&quot;order&quot;:&quot;9999928&quot;},&quot;relativeTransform&quot;:{&quot;translate&quot;:{&quot;x&quot;:6.999287804369854,&quot;y&quot;:0},&quot;rotate&quot;:0,&quot;skewX&quot;:0,&quot;scale&quot;:{&quot;x&quot;:1,&quot;y&quot;:1}}},&quot;d2049c43-1349-4f36-bd1a-0ee0f110a82e&quot;:{&quot;type&quot;:&quot;FIGURE_OBJECT&quot;,&quot;id&quot;:&quot;d2049c43-1349-4f36-bd1a-0ee0f110a82e&quot;,&quot;parent&quot;:{&quot;type&quot;:&quot;CHILD&quot;,&quot;parentId&quot;:&quot;b6704bcf-c0ab-4137-963a-6d6ae49d9aff&quot;,&quot;order&quot;:&quot;999999999999999999999999&quot;},&quot;relativeTransform&quot;:{&quot;translate&quot;:{&quot;x&quot;:-0.7152548725974278,&quot;y&quot;:2.2990149905308286},&quot;rotate&quot;:0,&quot;skewX&quot;:0,&quot;scale&quot;:{&quot;x&quot;:1,&quot;y&quot;:1}}},&quot;aded6dd6-ae10-4eb2-80b6-c77e6bf259df&quot;:{&quot;type&quot;:&quot;FIGURE_OBJECT&quot;,&quot;id&quot;:&quot;aded6dd6-ae10-4eb2-80b6-c77e6bf259df&quot;,&quot;parent&quot;:{&quot;type&quot;:&quot;CHILD&quot;,&quot;parentId&quot;:&quot;b6704bcf-c0ab-4137-963a-6d6ae49d9aff&quot;,&quot;order&quot;:&quot;9999999999999999999999995&quot;},&quot;relativeTransform&quot;:{&quot;translate&quot;:{&quot;x&quot;:-0.7152548725974278,&quot;y&quot;:9.298313343766559},&quot;rotate&quot;:0,&quot;skewX&quot;:0,&quot;scale&quot;:{&quot;x&quot;:1,&quot;y&quot;:1}}},&quot;83d699c9-cd3a-418d-8b6e-4819efbc4f5f&quot;:{&quot;id&quot;:&quot;83d699c9-cd3a-418d-8b6e-4819efbc4f5f&quot;,&quot;type&quot;:&quot;FIGURE_OBJECT&quot;,&quot;document&quot;:{&quot;type&quot;:&quot;FIGURE&quot;,&quot;canvasType&quot;:&quot;FIGURE&quot;,&quot;units&quot;:&quot;in&quot;,&quot;aspectRatio&quot;:0,&quot;title&quot;:&quot;&quot;},&quot;parent&quot;:{&quot;type&quot;:&quot;DOCUMENT&quot;,&quot;parentId&quot;:&quot;233faed9-774d-4200-a442-757f3c8a72f6&quot;,&quot;order&quot;:&quot;6&quot;}},&quot;4151b20d-52fd-4c51-a3d1-23170d501a90&quot;:{&quot;id&quot;:&quot;4151b20d-52fd-4c51-a3d1-23170d501a90&quot;,&quot;type&quot;:&quot;FIGURE_OBJECT&quot;,&quot;relativeTransform&quot;:{&quot;translate&quot;:{&quot;x&quot;:0,&quot;y&quot;:0},&quot;rotate&quot;:0,&quot;skewX&quot;:0,&quot;scale&quot;:{&quot;x&quot;:1,&quot;y&quot;:1}},&quot;path&quot;:{&quot;type&quot;:&quot;RECT&quot;,&quot;size&quot;:{&quot;x&quot;:1176.5416147434746,&quot;y&quot;:660.836107649565}},&quot;pathStyles&quot;:[{&quot;type&quot;:&quot;FILL&quot;,&quot;fillStyle&quot;:&quot;rgba(0,0,0,0)&quot;}],&quot;parent&quot;:{&quot;parentId&quot;:&quot;83d699c9-cd3a-418d-8b6e-4819efbc4f5f&quot;,&quot;type&quot;:&quot;FRAME&quot;,&quot;order&quot;:&quot;5&quot;}},&quot;5723e316-5eb4-4b4a-b4e1-ef9364a46961&quot;:{&quot;id&quot;:&quot;5723e316-5eb4-4b4a-b4e1-ef9364a46961&quot;,&quot;name&quot;:&quot;Cell death (healthy)&quot;,&quot;displayName&quot;:&quot;&quot;,&quot;type&quot;:&quot;FIGURE_OBJECT&quot;,&quot;relativeTransform&quot;:{&quot;translate&quot;:{&quot;x&quot;:-417.2368236917473,&quot;y&quot;:-138.41666055805587},&quot;scale&quot;:{&quot;x&quot;:1,&quot;y&quot;:1},&quot;rotate&quot;:0,&quot;skewX&quot;:0},&quot;image&quot;:{&quot;url&quot;:&quot;https://icons.biorender.com/biorender/61684f8848825e0029b22f59/cell-death-02.png&quot;,&quot;fallbackUrl&quot;:&quot;https://res.cloudinary.com/dlcjuc3ej/image/upload/v1634226032/ve2wgphamfhebrvorspe.svg#/keystone/api/icons/61684f8848825e0029b22f59/cell-death-02.svg#/keystone/api/icons/61684f8848825e0029b22f59/cell-death-02.svg#/keystone/api/icons/61684f8848825e0029b22f59/cell-death-02.svg#/keystone/api/icons/61684f8848825e0029b22f59/cell-death-02.svg#/keystone/api/icons/61684f8848825e0029b22f59/cell-death-02.svg#/keystone/api/icons/61684f8848825e0029b22f59/cell-death-02.svg#/keystone/api/icons/61684f8848825e0029b22f59/cell-death-02.svg&quot;,&quot;isPremium&quot;:false,&quot;isOrgIcon&quot;:false,&quot;size&quot;:{&quot;x&quot;:100,&quot;y&quot;:93.16770186335403}},&quot;source&quot;:{&quot;id&quot;:&quot;61684eff48825e0029b22f29&quot;,&quot;version&quot;:&quot;1634226001&quot;,&quot;type&quot;:&quot;ASSETS&quot;},&quot;isPremium&quot;:false,&quot;parent&quot;:{&quot;type&quot;:&quot;CHILD&quot;,&quot;parentId&quot;:&quot;83d699c9-cd3a-418d-8b6e-4819efbc4f5f&quot;,&quot;order&quot;:&quot;7&quot;}},&quot;64f7413e-c646-4468-a2cd-cb636bb0e509&quot;:{&quot;id&quot;:&quot;64f7413e-c646-4468-a2cd-cb636bb0e509&quot;,&quot;name&quot;:&quot;Cell death (necrosis 1)&quot;,&quot;displayName&quot;:&quot;&quot;,&quot;type&quot;:&quot;FIGURE_OBJECT&quot;,&quot;relativeTransform&quot;:{&quot;translate&quot;:{&quot;x&quot;:-165.5701681316458,&quot;y&quot;:-148.11134459321534},&quot;rotate&quot;:0,&quot;skewX&quot;:0,&quot;scale&quot;:{&quot;x&quot;:1,&quot;y&quot;:1}},&quot;image&quot;:{&quot;url&quot;:&quot;https://icons.biorender.com/biorender/616850c748825e0029b22f98/cell-death-necrosis-1-02.png&quot;,&quot;fallbackUrl&quot;:&quot;https://res.cloudinary.com/dlcjuc3ej/image/upload/v1634226350/wq1dyekrcyok4gdi5xqu.svg#/keystone/api/icons/616850c748825e0029b22f98/cell-death-necrosis-1-02.svg#/keystone/api/icons/616850c748825e0029b22f98/cell-death-necrosis-1-02.svg#/keystone/api/icons/616850c748825e0029b22f98/cell-death-necrosis-1-02.svg#/keystone/api/icons/616850c748825e0029b22f98/cell-death-necrosis-1-02.svg#/keystone/api/icons/616850c748825e0029b22f98/cell-death-necrosis-1-02.svg#/keystone/api/icons/616850c748825e0029b22f98/cell-death-necrosis-1-02.svg#/keystone/api/icons/616850c748825e0029b22f98/cell-death-necrosis-1-02.svg&quot;,&quot;isPremium&quot;:false,&quot;isOrgIcon&quot;:false,&quot;size&quot;:{&quot;x&quot;:125,&quot;y&quot;:112.55656108597285}},&quot;source&quot;:{&quot;id&quot;:&quot;6168505548825e0029b22f93&quot;,&quot;version&quot;:&quot;1634226321&quot;,&quot;type&quot;:&quot;ASSETS&quot;},&quot;isPremium&quot;:false,&quot;parent&quot;:{&quot;type&quot;:&quot;CHILD&quot;,&quot;parentId&quot;:&quot;83d699c9-cd3a-418d-8b6e-4819efbc4f5f&quot;,&quot;order&quot;:&quot;8&quot;}},&quot;979bc8ef-0eef-4f59-af06-931202544a8d&quot;:{&quot;relativeTransform&quot;:{&quot;translate&quot;:{&quot;x&quot;:-537.5040633828471,&quot;y&quot;:22.426285122244046},&quot;rotate&quot;:0,&quot;skewX&quot;:0,&quot;scale&quot;:{&quot;x&quot;:1,&quot;y&quot;:1}},&quot;type&quot;:&quot;FIGURE_OBJECT&quot;,&quot;id&quot;:&quot;979bc8ef-0eef-4f59-af06-931202544a8d&quot;,&quot;parent&quot;:{&quot;type&quot;:&quot;CHILD&quot;,&quot;parentId&quot;:&quot;83d699c9-cd3a-418d-8b6e-4819efbc4f5f&quot;,&quot;order&quot;:&quot;9&quot;},&quot;name&quot;:&quot;Exotoxin release &quot;,&quot;displayName&quot;:&quot;Exotoxin release &quot;,&quot;source&quot;:{&quot;id&quot;:&quot;642af0ad364f8a36a89f6b69&quot;,&quot;type&quot;:&quot;ASSETS&quot;},&quot;isPremium&quot;:true},&quot;86ce8d84-03c1-4a57-884e-22e0c9e1ee01&quot;:{&quot;type&quot;:&quot;FIGURE_OBJECT&quot;,&quot;id&quot;:&quot;86ce8d84-03c1-4a57-884e-22e0c9e1ee01&quot;,&quot;parent&quot;:{&quot;type&quot;:&quot;CHILD&quot;,&quot;parentId&quot;:&quot;979bc8ef-0eef-4f59-af06-931202544a8d&quot;,&quot;order&quot;:&quot;6&quot;},&quot;relativeTransform&quot;:{&quot;translate&quot;:{&quot;x&quot;:1917.8475738710608,&quot;y&quot;:87.68941630731882},&quot;rotate&quot;:0,&quot;skewX&quot;:0,&quot;scale&quot;:{&quot;x&quot;:1,&quot;y&quot;:1}}},&quot;1cc0f905-b8ad-4cbf-96a8-1f5f7ad86a1b&quot;:{&quot;type&quot;:&quot;FIGURE_OBJECT&quot;,&quot;id&quot;:&quot;1cc0f905-b8ad-4cbf-96a8-1f5f7ad86a1b&quot;,&quot;name&quot;:&quot;Sphere&quot;,&quot;relativeTransform&quot;:{&quot;translate&quot;:{&quot;x&quot;:-1462.1543320588216,&quot;y&quot;:-281.8238785106225},&quot;rotate&quot;:0.9755064841625247,&quot;skewX&quot;:2.927345865710867e-16,&quot;scale&quot;:{&quot;x&quot;:0.033333333333333305,&quot;y&quot;:0.033333333333333326}},&quot;opacity&quot;:0.75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05&quot;}},&quot;7593b13f-ded9-4860-8d48-4a21fa56bfad&quot;:{&quot;type&quot;:&quot;FIGURE_OBJECT&quot;,&quot;id&quot;:&quot;7593b13f-ded9-4860-8d48-4a21fa56bfad&quot;,&quot;name&quot;:&quot;Sphere&quot;,&quot;relativeTransform&quot;:{&quot;translate&quot;:{&quot;x&quot;:-1442.3600151552948,&quot;y&quot;:-304.90875219755566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1&quot;}},&quot;d8d4d456-98c2-4882-85f6-6b5ed2266adb&quot;:{&quot;type&quot;:&quot;FIGURE_OBJECT&quot;,&quot;id&quot;:&quot;d8d4d456-98c2-4882-85f6-6b5ed2266adb&quot;,&quot;name&quot;:&quot;Sphere&quot;,&quot;relativeTransform&quot;:{&quot;translate&quot;:{&quot;x&quot;:-1448.723949431626,&quot;y&quot;:-284.47610502400704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15&quot;}},&quot;3e187e7f-3b58-4d54-9bdd-6323b0aa3572&quot;:{&quot;type&quot;:&quot;FIGURE_OBJECT&quot;,&quot;id&quot;:&quot;3e187e7f-3b58-4d54-9bdd-6323b0aa3572&quot;,&quot;name&quot;:&quot;Sphere&quot;,&quot;relativeTransform&quot;:{&quot;translate&quot;:{&quot;x&quot;:-1471.8553484995168,&quot;y&quot;:-278.49710774879054},&quot;rotate&quot;:0.975506484162525,&quot;skewX&quot;:1.9515639104739075e-16,&quot;scale&quot;:{&quot;x&quot;:0.03333333333333334,&quot;y&quot;:0.0333333333333333}},&quot;opacity&quot;:0.75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2&quot;}},&quot;dc85c055-5be2-492c-8659-722fde48f34d&quot;:{&quot;type&quot;:&quot;FIGURE_OBJECT&quot;,&quot;id&quot;:&quot;dc85c055-5be2-492c-8659-722fde48f34d&quot;,&quot;name&quot;:&quot;Sphere&quot;,&quot;relativeTransform&quot;:{&quot;translate&quot;:{&quot;x&quot;:-1480.202239789934,&quot;y&quot;:-299.5413706284636},&quot;rotate&quot;:0.975506484162525,&quot;skewX&quot;:0,&quot;scale&quot;:{&quot;x&quot;:0.03333333333333334,&quot;y&quot;:0.03333333333333333}},&quot;opacity&quot;:0.75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25&quot;}},&quot;9637216b-9589-42ad-9885-6f19f885a656&quot;:{&quot;type&quot;:&quot;FIGURE_OBJECT&quot;,&quot;id&quot;:&quot;9637216b-9589-42ad-9885-6f19f885a656&quot;,&quot;name&quot;:&quot;Sphere&quot;,&quot;relativeTransform&quot;:{&quot;translate&quot;:{&quot;x&quot;:-1464.768501659967,&quot;y&quot;:-303.5347086749916},&quot;rotate&quot;:0.9755064841625252,&quot;skewX&quot;:3.9031278209478135e-16,&quot;scale&quot;:{&quot;x&quot;:0.03333333333333334,&quot;y&quot;:0.03333333333333334}},&quot;opacity&quot;:1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3&quot;}},&quot;afb28466-9ac1-432e-92b6-c494bece7209&quot;:{&quot;type&quot;:&quot;FIGURE_OBJECT&quot;,&quot;id&quot;:&quot;afb28466-9ac1-432e-92b6-c494bece7209&quot;,&quot;name&quot;:&quot;Sphere&quot;,&quot;relativeTransform&quot;:{&quot;translate&quot;:{&quot;x&quot;:-1471.5756472364471,&quot;y&quot;:-313.69974694147004},&quot;rotate&quot;:0.9755064841625253,&quot;skewX&quot;:-1.9515639104739164e-16,&quot;scale&quot;:{&quot;x&quot;:0.033333333333333263,&quot;y&quot;:0.03333333333333333}},&quot;opacity&quot;:0.48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4&quot;}},&quot;81f8fc36-9bc2-4887-a57e-7ae91514fecc&quot;:{&quot;type&quot;:&quot;FIGURE_OBJECT&quot;,&quot;id&quot;:&quot;81f8fc36-9bc2-4887-a57e-7ae91514fecc&quot;,&quot;name&quot;:&quot;Sphere&quot;,&quot;relativeTransform&quot;:{&quot;translate&quot;:{&quot;x&quot;:-1449.451420304881,&quot;y&quot;:-299.7316993207797},&quot;rotate&quot;:0.9755064841625252,&quot;skewX&quot;:4.834210613113327e-16,&quot;scale&quot;:{&quot;x&quot;:0.03348708580966422,&quot;y&quot;:0.03348708580966425}},&quot;opacity&quot;:1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5&quot;}},&quot;35500650-0a98-4671-9eb8-03905b38dfdf&quot;:{&quot;type&quot;:&quot;FIGURE_OBJECT&quot;,&quot;id&quot;:&quot;35500650-0a98-4671-9eb8-03905b38dfdf&quot;,&quot;name&quot;:&quot;Sphere&quot;,&quot;relativeTransform&quot;:{&quot;translate&quot;:{&quot;x&quot;:-1457.6500529201483,&quot;y&quot;:-292.87312484634947},&quot;rotate&quot;:0.9755064841625252,&quot;skewX&quot;:2.9273458657108506e-16,&quot;scale&quot;:{&quot;x&quot;:0.033333333333333395,&quot;y&quot;:0.03333333333333334}},&quot;opacity&quot;:1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55&quot;}},&quot;8ec8d353-ae82-4f96-a676-fa45eb10ee49&quot;:{&quot;type&quot;:&quot;FIGURE_OBJECT&quot;,&quot;id&quot;:&quot;8ec8d353-ae82-4f96-a676-fa45eb10ee49&quot;,&quot;name&quot;:&quot;Sphere&quot;,&quot;relativeTransform&quot;:{&quot;translate&quot;:{&quot;x&quot;:-1458.0766906640163,&quot;y&quot;:-274.90880803755414},&quot;rotate&quot;:0.9755064841625253,&quot;skewX&quot;:5.654617899242672e-16,&quot;scale&quot;:{&quot;x&quot;:0.03391791363386236,&quot;y&quot;:0.033917913633862366}},&quot;opacity&quot;:0.48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6&quot;}},&quot;a1ef4f94-fef4-431a-a152-6f691a11726c&quot;:{&quot;type&quot;:&quot;FIGURE_OBJECT&quot;,&quot;id&quot;:&quot;a1ef4f94-fef4-431a-a152-6f691a11726c&quot;,&quot;name&quot;:&quot;Sphere&quot;,&quot;relativeTransform&quot;:{&quot;translate&quot;:{&quot;x&quot;:-1440.8747145812954,&quot;y&quot;:-292.94431357053554},&quot;rotate&quot;:0.975506484162525,&quot;skewX&quot;:-8.782037597132584e-16,&quot;scale&quot;:{&quot;x&quot;:0.03333333333333334,&quot;y&quot;:0.03333333333333331}},&quot;opacity&quot;:0.48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65&quot;}},&quot;4cbd37fd-513c-4154-a08f-7591a76b884f&quot;:{&quot;type&quot;:&quot;FIGURE_OBJECT&quot;,&quot;id&quot;:&quot;4cbd37fd-513c-4154-a08f-7591a76b884f&quot;,&quot;name&quot;:&quot;Sphere&quot;,&quot;relativeTransform&quot;:{&quot;translate&quot;:{&quot;x&quot;:-1469.9692133077835,&quot;y&quot;:-292.46054556794775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7&quot;}},&quot;1b406fec-818f-4bc8-af0c-c2e86dd43d1b&quot;:{&quot;type&quot;:&quot;FIGURE_OBJECT&quot;,&quot;id&quot;:&quot;1b406fec-818f-4bc8-af0c-c2e86dd43d1b&quot;,&quot;name&quot;:&quot;Sphere&quot;,&quot;relativeTransform&quot;:{&quot;translate&quot;:{&quot;x&quot;:-1477.926162853715,&quot;y&quot;:-287.553649285904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75&quot;}},&quot;49de090a-055a-410b-8adf-e78135b6f9db&quot;:{&quot;type&quot;:&quot;FIGURE_OBJECT&quot;,&quot;id&quot;:&quot;49de090a-055a-410b-8adf-e78135b6f9db&quot;,&quot;name&quot;:&quot;Sphere&quot;,&quot;relativeTransform&quot;:{&quot;translate&quot;:{&quot;x&quot;:-1455.406785627619,&quot;y&quot;:-310.08262485120383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8&quot;}},&quot;2db61eb2-dfa8-4dcc-ad93-9a74b01c802d&quot;:{&quot;type&quot;:&quot;FIGURE_OBJECT&quot;,&quot;id&quot;:&quot;2db61eb2-dfa8-4dcc-ad93-9a74b01c802d&quot;,&quot;parent&quot;:{&quot;type&quot;:&quot;CHILD&quot;,&quot;parentId&quot;:&quot;979bc8ef-0eef-4f59-af06-931202544a8d&quot;,&quot;order&quot;:&quot;8&quot;},&quot;relativeTransform&quot;:{&quot;translate&quot;:{&quot;x&quot;:1844.9969636244577,&quot;y&quot;:207.66044687910033},&quot;rotate&quot;:0,&quot;skewX&quot;:0,&quot;scale&quot;:{&quot;x&quot;:1,&quot;y&quot;:1}}},&quot;88f6b002-b562-45e1-9e21-f848e0aea56d&quot;:{&quot;type&quot;:&quot;FIGURE_OBJECT&quot;,&quot;id&quot;:&quot;88f6b002-b562-45e1-9e21-f848e0aea56d&quot;,&quot;name&quot;:&quot;Sphere&quot;,&quot;relativeTransform&quot;:{&quot;translate&quot;:{&quot;x&quot;:-1462.1543320588216,&quot;y&quot;:-281.8238785106225},&quot;rotate&quot;:0.9755064841625247,&quot;skewX&quot;:2.927345865710867e-16,&quot;scale&quot;:{&quot;x&quot;:0.033333333333333305,&quot;y&quot;:0.033333333333333326}},&quot;opacity&quot;:0.75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05&quot;}},&quot;fff7c421-4e3e-432f-8e61-a1e1f84d7289&quot;:{&quot;type&quot;:&quot;FIGURE_OBJECT&quot;,&quot;id&quot;:&quot;fff7c421-4e3e-432f-8e61-a1e1f84d7289&quot;,&quot;name&quot;:&quot;Sphere&quot;,&quot;relativeTransform&quot;:{&quot;translate&quot;:{&quot;x&quot;:-1442.3600151552948,&quot;y&quot;:-304.90875219755566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1&quot;}},&quot;7e84f8d7-cfb2-4ac9-9960-07ffdb42aac7&quot;:{&quot;type&quot;:&quot;FIGURE_OBJECT&quot;,&quot;id&quot;:&quot;7e84f8d7-cfb2-4ac9-9960-07ffdb42aac7&quot;,&quot;name&quot;:&quot;Sphere&quot;,&quot;relativeTransform&quot;:{&quot;translate&quot;:{&quot;x&quot;:-1448.723949431626,&quot;y&quot;:-284.47610502400704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15&quot;}},&quot;51040dbb-f21f-4eb3-be74-993178f751c2&quot;:{&quot;type&quot;:&quot;FIGURE_OBJECT&quot;,&quot;id&quot;:&quot;51040dbb-f21f-4eb3-be74-993178f751c2&quot;,&quot;name&quot;:&quot;Sphere&quot;,&quot;relativeTransform&quot;:{&quot;translate&quot;:{&quot;x&quot;:-1471.8553484995168,&quot;y&quot;:-278.49710774879054},&quot;rotate&quot;:0.975506484162525,&quot;skewX&quot;:1.9515639104739075e-16,&quot;scale&quot;:{&quot;x&quot;:0.03333333333333334,&quot;y&quot;:0.0333333333333333}},&quot;opacity&quot;:0.75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2&quot;}},&quot;48e0c0c2-1410-402d-9e2e-55e64b05faf7&quot;:{&quot;type&quot;:&quot;FIGURE_OBJECT&quot;,&quot;id&quot;:&quot;48e0c0c2-1410-402d-9e2e-55e64b05faf7&quot;,&quot;name&quot;:&quot;Sphere&quot;,&quot;relativeTransform&quot;:{&quot;translate&quot;:{&quot;x&quot;:-1480.202239789934,&quot;y&quot;:-299.5413706284636},&quot;rotate&quot;:0.975506484162525,&quot;skewX&quot;:0,&quot;scale&quot;:{&quot;x&quot;:0.03333333333333334,&quot;y&quot;:0.03333333333333333}},&quot;opacity&quot;:0.75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25&quot;}},&quot;c2a90169-d395-4d2c-8fa3-a08ac17d8875&quot;:{&quot;type&quot;:&quot;FIGURE_OBJECT&quot;,&quot;id&quot;:&quot;c2a90169-d395-4d2c-8fa3-a08ac17d8875&quot;,&quot;name&quot;:&quot;Sphere&quot;,&quot;relativeTransform&quot;:{&quot;translate&quot;:{&quot;x&quot;:-1464.768501659967,&quot;y&quot;:-303.5347086749916},&quot;rotate&quot;:0.9755064841625252,&quot;skewX&quot;:3.9031278209478135e-16,&quot;scale&quot;:{&quot;x&quot;:0.03333333333333334,&quot;y&quot;:0.03333333333333334}},&quot;opacity&quot;:1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3&quot;}},&quot;5c1660b1-a24a-4fca-90a7-3a10e6c924f9&quot;:{&quot;type&quot;:&quot;FIGURE_OBJECT&quot;,&quot;id&quot;:&quot;5c1660b1-a24a-4fca-90a7-3a10e6c924f9&quot;,&quot;name&quot;:&quot;Sphere&quot;,&quot;relativeTransform&quot;:{&quot;translate&quot;:{&quot;x&quot;:-1471.5756472364471,&quot;y&quot;:-313.69974694147004},&quot;rotate&quot;:0.9755064841625253,&quot;skewX&quot;:-1.9515639104739164e-16,&quot;scale&quot;:{&quot;x&quot;:0.033333333333333263,&quot;y&quot;:0.03333333333333333}},&quot;opacity&quot;:0.48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4&quot;}},&quot;36f05a78-1a69-486f-80c3-0d353beb9289&quot;:{&quot;type&quot;:&quot;FIGURE_OBJECT&quot;,&quot;id&quot;:&quot;36f05a78-1a69-486f-80c3-0d353beb9289&quot;,&quot;name&quot;:&quot;Sphere&quot;,&quot;relativeTransform&quot;:{&quot;translate&quot;:{&quot;x&quot;:-1449.451420304881,&quot;y&quot;:-299.7316993207797},&quot;rotate&quot;:0.9755064841625252,&quot;skewX&quot;:4.834210613113327e-16,&quot;scale&quot;:{&quot;x&quot;:0.03348708580966422,&quot;y&quot;:0.03348708580966425}},&quot;opacity&quot;:1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5&quot;}},&quot;104a60f6-3edc-48df-9350-04c48fc9c070&quot;:{&quot;type&quot;:&quot;FIGURE_OBJECT&quot;,&quot;id&quot;:&quot;104a60f6-3edc-48df-9350-04c48fc9c070&quot;,&quot;name&quot;:&quot;Sphere&quot;,&quot;relativeTransform&quot;:{&quot;translate&quot;:{&quot;x&quot;:-1457.6500529201483,&quot;y&quot;:-292.87312484634947},&quot;rotate&quot;:0.9755064841625252,&quot;skewX&quot;:2.9273458657108506e-16,&quot;scale&quot;:{&quot;x&quot;:0.033333333333333395,&quot;y&quot;:0.03333333333333334}},&quot;opacity&quot;:1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55&quot;}},&quot;04081a02-1383-4ab8-851b-a564f0ab25b4&quot;:{&quot;type&quot;:&quot;FIGURE_OBJECT&quot;,&quot;id&quot;:&quot;04081a02-1383-4ab8-851b-a564f0ab25b4&quot;,&quot;name&quot;:&quot;Sphere&quot;,&quot;relativeTransform&quot;:{&quot;translate&quot;:{&quot;x&quot;:-1458.0766906640163,&quot;y&quot;:-274.90880803755414},&quot;rotate&quot;:0.9755064841625253,&quot;skewX&quot;:5.654617899242672e-16,&quot;scale&quot;:{&quot;x&quot;:0.03391791363386236,&quot;y&quot;:0.033917913633862366}},&quot;opacity&quot;:0.48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6&quot;}},&quot;5e047318-3ba1-4069-b2fa-bcb669256202&quot;:{&quot;type&quot;:&quot;FIGURE_OBJECT&quot;,&quot;id&quot;:&quot;5e047318-3ba1-4069-b2fa-bcb669256202&quot;,&quot;name&quot;:&quot;Sphere&quot;,&quot;relativeTransform&quot;:{&quot;translate&quot;:{&quot;x&quot;:-1440.8747145812954,&quot;y&quot;:-292.94431357053554},&quot;rotate&quot;:0.975506484162525,&quot;skewX&quot;:-8.782037597132584e-16,&quot;scale&quot;:{&quot;x&quot;:0.03333333333333334,&quot;y&quot;:0.03333333333333331}},&quot;opacity&quot;:0.48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65&quot;}},&quot;dae9681c-f5ea-4d5e-9ee7-740f926c1da4&quot;:{&quot;type&quot;:&quot;FIGURE_OBJECT&quot;,&quot;id&quot;:&quot;dae9681c-f5ea-4d5e-9ee7-740f926c1da4&quot;,&quot;name&quot;:&quot;Sphere&quot;,&quot;relativeTransform&quot;:{&quot;translate&quot;:{&quot;x&quot;:-1469.9692133077835,&quot;y&quot;:-292.46054556794775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7&quot;}},&quot;743b0fa3-3973-407a-875b-f5cdcad6c847&quot;:{&quot;type&quot;:&quot;FIGURE_OBJECT&quot;,&quot;id&quot;:&quot;743b0fa3-3973-407a-875b-f5cdcad6c847&quot;,&quot;name&quot;:&quot;Sphere&quot;,&quot;relativeTransform&quot;:{&quot;translate&quot;:{&quot;x&quot;:-1477.926162853715,&quot;y&quot;:-287.553649285904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75&quot;}},&quot;087caf43-ad35-4f82-a1b1-f5fa829bbbb7&quot;:{&quot;type&quot;:&quot;FIGURE_OBJECT&quot;,&quot;id&quot;:&quot;087caf43-ad35-4f82-a1b1-f5fa829bbbb7&quot;,&quot;name&quot;:&quot;Sphere&quot;,&quot;relativeTransform&quot;:{&quot;translate&quot;:{&quot;x&quot;:-1455.406785627619,&quot;y&quot;:-310.08262485120383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8&quot;}},&quot;ae74ad29-5951-4706-abd2-74b5446fecc0&quot;:{&quot;type&quot;:&quot;FIGURE_OBJECT&quot;,&quot;id&quot;:&quot;ae74ad29-5951-4706-abd2-74b5446fecc0&quot;,&quot;parent&quot;:{&quot;type&quot;:&quot;CHILD&quot;,&quot;parentId&quot;:&quot;979bc8ef-0eef-4f59-af06-931202544a8d&quot;,&quot;order&quot;:&quot;9&quot;},&quot;relativeTransform&quot;:{&quot;translate&quot;:{&quot;x&quot;:1103.4418155350536,&quot;y&quot;:-1437.7125317613845},&quot;rotate&quot;:-1.1940407858889865,&quot;skewX&quot;:0,&quot;scale&quot;:{&quot;x&quot;:1,&quot;y&quot;:1.0000000000000002}}},&quot;432e6704-bdda-47a1-96c4-fb53457066e9&quot;:{&quot;type&quot;:&quot;FIGURE_OBJECT&quot;,&quot;id&quot;:&quot;432e6704-bdda-47a1-96c4-fb53457066e9&quot;,&quot;name&quot;:&quot;Sphere&quot;,&quot;relativeTransform&quot;:{&quot;translate&quot;:{&quot;x&quot;:-1462.1543320588216,&quot;y&quot;:-281.8238785106225},&quot;rotate&quot;:0.9755064841625247,&quot;skewX&quot;:2.927345865710867e-16,&quot;scale&quot;:{&quot;x&quot;:0.033333333333333305,&quot;y&quot;:0.033333333333333326}},&quot;opacity&quot;:0.75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05&quot;}},&quot;e3db27b7-eb87-481a-9b3c-e877c4bedcd7&quot;:{&quot;type&quot;:&quot;FIGURE_OBJECT&quot;,&quot;id&quot;:&quot;e3db27b7-eb87-481a-9b3c-e877c4bedcd7&quot;,&quot;name&quot;:&quot;Sphere&quot;,&quot;relativeTransform&quot;:{&quot;translate&quot;:{&quot;x&quot;:-1442.3600151552948,&quot;y&quot;:-304.90875219755566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1&quot;}},&quot;bd20607f-e35d-4288-9ac5-7966fb45e9d3&quot;:{&quot;type&quot;:&quot;FIGURE_OBJECT&quot;,&quot;id&quot;:&quot;bd20607f-e35d-4288-9ac5-7966fb45e9d3&quot;,&quot;name&quot;:&quot;Sphere&quot;,&quot;relativeTransform&quot;:{&quot;translate&quot;:{&quot;x&quot;:-1448.723949431626,&quot;y&quot;:-284.47610502400704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15&quot;}},&quot;52ce072a-e313-4de6-a886-6832178ead10&quot;:{&quot;type&quot;:&quot;FIGURE_OBJECT&quot;,&quot;id&quot;:&quot;52ce072a-e313-4de6-a886-6832178ead10&quot;,&quot;name&quot;:&quot;Sphere&quot;,&quot;relativeTransform&quot;:{&quot;translate&quot;:{&quot;x&quot;:-1471.8553484995168,&quot;y&quot;:-278.49710774879054},&quot;rotate&quot;:0.975506484162525,&quot;skewX&quot;:1.9515639104739075e-16,&quot;scale&quot;:{&quot;x&quot;:0.03333333333333334,&quot;y&quot;:0.0333333333333333}},&quot;opacity&quot;:0.75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2&quot;}},&quot;ac733c74-c634-4533-9f70-0a1a50a80276&quot;:{&quot;type&quot;:&quot;FIGURE_OBJECT&quot;,&quot;id&quot;:&quot;ac733c74-c634-4533-9f70-0a1a50a80276&quot;,&quot;name&quot;:&quot;Sphere&quot;,&quot;relativeTransform&quot;:{&quot;translate&quot;:{&quot;x&quot;:-1480.202239789934,&quot;y&quot;:-299.5413706284636},&quot;rotate&quot;:0.975506484162525,&quot;skewX&quot;:0,&quot;scale&quot;:{&quot;x&quot;:0.03333333333333334,&quot;y&quot;:0.03333333333333333}},&quot;opacity&quot;:0.75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25&quot;}},&quot;63940c30-4bd9-48cf-ad10-649be453fe68&quot;:{&quot;type&quot;:&quot;FIGURE_OBJECT&quot;,&quot;id&quot;:&quot;63940c30-4bd9-48cf-ad10-649be453fe68&quot;,&quot;name&quot;:&quot;Sphere&quot;,&quot;relativeTransform&quot;:{&quot;translate&quot;:{&quot;x&quot;:-1464.768501659967,&quot;y&quot;:-303.5347086749916},&quot;rotate&quot;:0.9755064841625252,&quot;skewX&quot;:3.9031278209478135e-16,&quot;scale&quot;:{&quot;x&quot;:0.03333333333333334,&quot;y&quot;:0.03333333333333334}},&quot;opacity&quot;:1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3&quot;}},&quot;f048ecfd-325f-4347-a994-d8fb8490d22b&quot;:{&quot;type&quot;:&quot;FIGURE_OBJECT&quot;,&quot;id&quot;:&quot;f048ecfd-325f-4347-a994-d8fb8490d22b&quot;,&quot;name&quot;:&quot;Sphere&quot;,&quot;relativeTransform&quot;:{&quot;translate&quot;:{&quot;x&quot;:-1471.5756472364471,&quot;y&quot;:-313.69974694147004},&quot;rotate&quot;:0.9755064841625253,&quot;skewX&quot;:-1.9515639104739164e-16,&quot;scale&quot;:{&quot;x&quot;:0.033333333333333263,&quot;y&quot;:0.03333333333333333}},&quot;opacity&quot;:0.48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4&quot;}},&quot;60cc1cac-b01f-4ce5-89d5-b3fb7f8d2993&quot;:{&quot;type&quot;:&quot;FIGURE_OBJECT&quot;,&quot;id&quot;:&quot;60cc1cac-b01f-4ce5-89d5-b3fb7f8d2993&quot;,&quot;name&quot;:&quot;Sphere&quot;,&quot;relativeTransform&quot;:{&quot;translate&quot;:{&quot;x&quot;:-1449.451420304881,&quot;y&quot;:-299.7316993207797},&quot;rotate&quot;:0.9755064841625252,&quot;skewX&quot;:4.834210613113327e-16,&quot;scale&quot;:{&quot;x&quot;:0.03348708580966422,&quot;y&quot;:0.03348708580966425}},&quot;opacity&quot;:1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5&quot;}},&quot;b8c55ffb-4455-43ac-8160-8848b2c0b9c3&quot;:{&quot;type&quot;:&quot;FIGURE_OBJECT&quot;,&quot;id&quot;:&quot;b8c55ffb-4455-43ac-8160-8848b2c0b9c3&quot;,&quot;name&quot;:&quot;Sphere&quot;,&quot;relativeTransform&quot;:{&quot;translate&quot;:{&quot;x&quot;:-1457.6500529201483,&quot;y&quot;:-292.87312484634947},&quot;rotate&quot;:0.9755064841625252,&quot;skewX&quot;:2.9273458657108506e-16,&quot;scale&quot;:{&quot;x&quot;:0.033333333333333395,&quot;y&quot;:0.03333333333333334}},&quot;opacity&quot;:1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55&quot;}},&quot;f467a4b5-290a-4a7c-a446-56f5a288093f&quot;:{&quot;type&quot;:&quot;FIGURE_OBJECT&quot;,&quot;id&quot;:&quot;f467a4b5-290a-4a7c-a446-56f5a288093f&quot;,&quot;name&quot;:&quot;Sphere&quot;,&quot;relativeTransform&quot;:{&quot;translate&quot;:{&quot;x&quot;:-1458.0766906640163,&quot;y&quot;:-274.90880803755414},&quot;rotate&quot;:0.9755064841625253,&quot;skewX&quot;:5.654617899242672e-16,&quot;scale&quot;:{&quot;x&quot;:0.03391791363386236,&quot;y&quot;:0.033917913633862366}},&quot;opacity&quot;:0.48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6&quot;}},&quot;70ce7e4c-0081-433c-8383-4f0aaf6a0af2&quot;:{&quot;type&quot;:&quot;FIGURE_OBJECT&quot;,&quot;id&quot;:&quot;70ce7e4c-0081-433c-8383-4f0aaf6a0af2&quot;,&quot;name&quot;:&quot;Sphere&quot;,&quot;relativeTransform&quot;:{&quot;translate&quot;:{&quot;x&quot;:-1440.8747145812954,&quot;y&quot;:-292.94431357053554},&quot;rotate&quot;:0.975506484162525,&quot;skewX&quot;:-8.782037597132584e-16,&quot;scale&quot;:{&quot;x&quot;:0.03333333333333334,&quot;y&quot;:0.03333333333333331}},&quot;opacity&quot;:0.48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65&quot;}},&quot;1b07408e-35a4-4626-b197-4094e9c378d8&quot;:{&quot;type&quot;:&quot;FIGURE_OBJECT&quot;,&quot;id&quot;:&quot;1b07408e-35a4-4626-b197-4094e9c378d8&quot;,&quot;name&quot;:&quot;Sphere&quot;,&quot;relativeTransform&quot;:{&quot;translate&quot;:{&quot;x&quot;:-1469.9692133077835,&quot;y&quot;:-292.46054556794775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7&quot;}},&quot;2f37abfb-379f-4f83-8d97-0b09ade5421b&quot;:{&quot;type&quot;:&quot;FIGURE_OBJECT&quot;,&quot;id&quot;:&quot;2f37abfb-379f-4f83-8d97-0b09ade5421b&quot;,&quot;name&quot;:&quot;Sphere&quot;,&quot;relativeTransform&quot;:{&quot;translate&quot;:{&quot;x&quot;:-1477.926162853715,&quot;y&quot;:-287.553649285904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75&quot;}},&quot;39e06fb5-abf1-420e-8b9e-c5e59c0200a9&quot;:{&quot;type&quot;:&quot;FIGURE_OBJECT&quot;,&quot;id&quot;:&quot;39e06fb5-abf1-420e-8b9e-c5e59c0200a9&quot;,&quot;name&quot;:&quot;Sphere&quot;,&quot;relativeTransform&quot;:{&quot;translate&quot;:{&quot;x&quot;:-1455.406785627619,&quot;y&quot;:-310.08262485120383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8&quot;}},&quot;3f281b42-51a3-403f-8f20-eb4ef675e438&quot;:{&quot;type&quot;:&quot;FIGURE_OBJECT&quot;,&quot;id&quot;:&quot;3f281b42-51a3-403f-8f20-eb4ef675e438&quot;,&quot;parent&quot;:{&quot;type&quot;:&quot;CHILD&quot;,&quot;parentId&quot;:&quot;979bc8ef-0eef-4f59-af06-931202544a8d&quot;,&quot;order&quot;:&quot;95&quot;},&quot;relativeTransform&quot;:{&quot;translate&quot;:{&quot;x&quot;:1891.267822455202,&quot;y&quot;:207.66102670330284},&quot;rotate&quot;:0,&quot;skewX&quot;:0,&quot;scale&quot;:{&quot;x&quot;:1,&quot;y&quot;:1}}},&quot;5d19693e-84d1-4de0-9330-faa252633fe5&quot;:{&quot;type&quot;:&quot;FIGURE_OBJECT&quot;,&quot;id&quot;:&quot;5d19693e-84d1-4de0-9330-faa252633fe5&quot;,&quot;name&quot;:&quot;Sphere&quot;,&quot;relativeTransform&quot;:{&quot;translate&quot;:{&quot;x&quot;:-1462.1543320588216,&quot;y&quot;:-281.8238785106225},&quot;rotate&quot;:0.9755064841625247,&quot;skewX&quot;:2.927345865710867e-16,&quot;scale&quot;:{&quot;x&quot;:0.033333333333333305,&quot;y&quot;:0.033333333333333326}},&quot;opacity&quot;:0.75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05&quot;}},&quot;91be2a19-80bd-4916-8cf5-b80a4f3295f5&quot;:{&quot;type&quot;:&quot;FIGURE_OBJECT&quot;,&quot;id&quot;:&quot;91be2a19-80bd-4916-8cf5-b80a4f3295f5&quot;,&quot;name&quot;:&quot;Sphere&quot;,&quot;relativeTransform&quot;:{&quot;translate&quot;:{&quot;x&quot;:-1442.3600151552948,&quot;y&quot;:-304.90875219755566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1&quot;}},&quot;fc7f0e74-54a9-4201-8555-8505434eb423&quot;:{&quot;type&quot;:&quot;FIGURE_OBJECT&quot;,&quot;id&quot;:&quot;fc7f0e74-54a9-4201-8555-8505434eb423&quot;,&quot;name&quot;:&quot;Sphere&quot;,&quot;relativeTransform&quot;:{&quot;translate&quot;:{&quot;x&quot;:-1448.723949431626,&quot;y&quot;:-284.47610502400704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15&quot;}},&quot;e0a6328e-b393-47ed-b439-c8e163a9e026&quot;:{&quot;type&quot;:&quot;FIGURE_OBJECT&quot;,&quot;id&quot;:&quot;e0a6328e-b393-47ed-b439-c8e163a9e026&quot;,&quot;name&quot;:&quot;Sphere&quot;,&quot;relativeTransform&quot;:{&quot;translate&quot;:{&quot;x&quot;:-1471.8553484995168,&quot;y&quot;:-278.49710774879054},&quot;rotate&quot;:0.975506484162525,&quot;skewX&quot;:1.9515639104739075e-16,&quot;scale&quot;:{&quot;x&quot;:0.03333333333333334,&quot;y&quot;:0.0333333333333333}},&quot;opacity&quot;:0.75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2&quot;}},&quot;d759b5d5-2607-4330-ba39-052b542c8f44&quot;:{&quot;type&quot;:&quot;FIGURE_OBJECT&quot;,&quot;id&quot;:&quot;d759b5d5-2607-4330-ba39-052b542c8f44&quot;,&quot;name&quot;:&quot;Sphere&quot;,&quot;relativeTransform&quot;:{&quot;translate&quot;:{&quot;x&quot;:-1480.202239789934,&quot;y&quot;:-299.5413706284636},&quot;rotate&quot;:0.975506484162525,&quot;skewX&quot;:0,&quot;scale&quot;:{&quot;x&quot;:0.03333333333333334,&quot;y&quot;:0.03333333333333333}},&quot;opacity&quot;:0.75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25&quot;}},&quot;1c1578d5-8fcc-4c78-88c9-7425ae517170&quot;:{&quot;type&quot;:&quot;FIGURE_OBJECT&quot;,&quot;id&quot;:&quot;1c1578d5-8fcc-4c78-88c9-7425ae517170&quot;,&quot;name&quot;:&quot;Sphere&quot;,&quot;relativeTransform&quot;:{&quot;translate&quot;:{&quot;x&quot;:-1464.768501659967,&quot;y&quot;:-303.5347086749916},&quot;rotate&quot;:0.9755064841625252,&quot;skewX&quot;:3.9031278209478135e-16,&quot;scale&quot;:{&quot;x&quot;:0.03333333333333334,&quot;y&quot;:0.03333333333333334}},&quot;opacity&quot;:1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3&quot;}},&quot;d2c8c8b6-539e-40c5-a934-d62cb6dc5ff1&quot;:{&quot;type&quot;:&quot;FIGURE_OBJECT&quot;,&quot;id&quot;:&quot;d2c8c8b6-539e-40c5-a934-d62cb6dc5ff1&quot;,&quot;name&quot;:&quot;Sphere&quot;,&quot;relativeTransform&quot;:{&quot;translate&quot;:{&quot;x&quot;:-1471.5756472364471,&quot;y&quot;:-313.69974694147004},&quot;rotate&quot;:0.9755064841625253,&quot;skewX&quot;:-1.9515639104739164e-16,&quot;scale&quot;:{&quot;x&quot;:0.033333333333333263,&quot;y&quot;:0.03333333333333333}},&quot;opacity&quot;:0.48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4&quot;}},&quot;2931e12d-b5dc-4100-ab45-e090b378d1c6&quot;:{&quot;type&quot;:&quot;FIGURE_OBJECT&quot;,&quot;id&quot;:&quot;2931e12d-b5dc-4100-ab45-e090b378d1c6&quot;,&quot;name&quot;:&quot;Sphere&quot;,&quot;relativeTransform&quot;:{&quot;translate&quot;:{&quot;x&quot;:-1449.451420304881,&quot;y&quot;:-299.7316993207797},&quot;rotate&quot;:0.9755064841625252,&quot;skewX&quot;:4.834210613113327e-16,&quot;scale&quot;:{&quot;x&quot;:0.03348708580966422,&quot;y&quot;:0.03348708580966425}},&quot;opacity&quot;:1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5&quot;}},&quot;0328a039-2b27-492e-a5ae-191f9f74a946&quot;:{&quot;type&quot;:&quot;FIGURE_OBJECT&quot;,&quot;id&quot;:&quot;0328a039-2b27-492e-a5ae-191f9f74a946&quot;,&quot;name&quot;:&quot;Sphere&quot;,&quot;relativeTransform&quot;:{&quot;translate&quot;:{&quot;x&quot;:-1457.6500529201483,&quot;y&quot;:-292.87312484634947},&quot;rotate&quot;:0.9755064841625252,&quot;skewX&quot;:2.9273458657108506e-16,&quot;scale&quot;:{&quot;x&quot;:0.033333333333333395,&quot;y&quot;:0.03333333333333334}},&quot;opacity&quot;:1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55&quot;}},&quot;630a0494-7b6a-4ff5-9818-63c20ed99d09&quot;:{&quot;type&quot;:&quot;FIGURE_OBJECT&quot;,&quot;id&quot;:&quot;630a0494-7b6a-4ff5-9818-63c20ed99d09&quot;,&quot;name&quot;:&quot;Sphere&quot;,&quot;relativeTransform&quot;:{&quot;translate&quot;:{&quot;x&quot;:-1458.0766906640163,&quot;y&quot;:-274.90880803755414},&quot;rotate&quot;:0.9755064841625253,&quot;skewX&quot;:5.654617899242672e-16,&quot;scale&quot;:{&quot;x&quot;:0.03391791363386236,&quot;y&quot;:0.033917913633862366}},&quot;opacity&quot;:0.48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6&quot;}},&quot;182a8501-7985-464c-8386-1603936d1f2e&quot;:{&quot;type&quot;:&quot;FIGURE_OBJECT&quot;,&quot;id&quot;:&quot;182a8501-7985-464c-8386-1603936d1f2e&quot;,&quot;name&quot;:&quot;Sphere&quot;,&quot;relativeTransform&quot;:{&quot;translate&quot;:{&quot;x&quot;:-1440.8747145812954,&quot;y&quot;:-292.94431357053554},&quot;rotate&quot;:0.975506484162525,&quot;skewX&quot;:-8.782037597132584e-16,&quot;scale&quot;:{&quot;x&quot;:0.03333333333333334,&quot;y&quot;:0.03333333333333331}},&quot;opacity&quot;:0.48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65&quot;}},&quot;19d4f6f4-6f30-4e3c-b702-2abdfb329d82&quot;:{&quot;type&quot;:&quot;FIGURE_OBJECT&quot;,&quot;id&quot;:&quot;19d4f6f4-6f30-4e3c-b702-2abdfb329d82&quot;,&quot;name&quot;:&quot;Sphere&quot;,&quot;relativeTransform&quot;:{&quot;translate&quot;:{&quot;x&quot;:-1469.9692133077835,&quot;y&quot;:-292.46054556794775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7&quot;}},&quot;f19cf315-484b-424b-a35c-2c2177e99702&quot;:{&quot;type&quot;:&quot;FIGURE_OBJECT&quot;,&quot;id&quot;:&quot;f19cf315-484b-424b-a35c-2c2177e99702&quot;,&quot;name&quot;:&quot;Sphere&quot;,&quot;relativeTransform&quot;:{&quot;translate&quot;:{&quot;x&quot;:-1477.926162853715,&quot;y&quot;:-287.553649285904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75&quot;}},&quot;0592f355-e60f-495e-8ccf-42dc5c8cf017&quot;:{&quot;type&quot;:&quot;FIGURE_OBJECT&quot;,&quot;id&quot;:&quot;0592f355-e60f-495e-8ccf-42dc5c8cf017&quot;,&quot;name&quot;:&quot;Sphere&quot;,&quot;relativeTransform&quot;:{&quot;translate&quot;:{&quot;x&quot;:-1455.406785627619,&quot;y&quot;:-310.08262485120383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8&quot;}},&quot;05b10a27-fbf3-4d7d-842d-f00969f1dc89&quot;:{&quot;type&quot;:&quot;FIGURE_OBJECT&quot;,&quot;id&quot;:&quot;05b10a27-fbf3-4d7d-842d-f00969f1dc89&quot;,&quot;parent&quot;:{&quot;type&quot;:&quot;CHILD&quot;,&quot;parentId&quot;:&quot;979bc8ef-0eef-4f59-af06-931202544a8d&quot;,&quot;order&quot;:&quot;97&quot;},&quot;relativeTransform&quot;:{&quot;translate&quot;:{&quot;x&quot;:1746.3385117138407,&quot;y&quot;:151.28464317637193},&quot;rotate&quot;:0,&quot;skewX&quot;:0,&quot;scale&quot;:{&quot;x&quot;:1,&quot;y&quot;:1}}},&quot;c6441ceb-74a6-4358-a0fd-571eefb50215&quot;:{&quot;type&quot;:&quot;FIGURE_OBJECT&quot;,&quot;id&quot;:&quot;c6441ceb-74a6-4358-a0fd-571eefb50215&quot;,&quot;name&quot;:&quot;Sphere&quot;,&quot;relativeTransform&quot;:{&quot;translate&quot;:{&quot;x&quot;:-1462.1543320588216,&quot;y&quot;:-281.8238785106225},&quot;rotate&quot;:0.9755064841625247,&quot;skewX&quot;:2.927345865710867e-16,&quot;scale&quot;:{&quot;x&quot;:0.033333333333333305,&quot;y&quot;:0.033333333333333326}},&quot;opacity&quot;:0.75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05&quot;}},&quot;a0594e20-69d7-446f-9550-640ace338dda&quot;:{&quot;type&quot;:&quot;FIGURE_OBJECT&quot;,&quot;id&quot;:&quot;a0594e20-69d7-446f-9550-640ace338dda&quot;,&quot;name&quot;:&quot;Sphere&quot;,&quot;relativeTransform&quot;:{&quot;translate&quot;:{&quot;x&quot;:-1442.3600151552948,&quot;y&quot;:-304.90875219755566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1&quot;}},&quot;11b9e41d-104f-4116-b7f5-ed71b50bf523&quot;:{&quot;type&quot;:&quot;FIGURE_OBJECT&quot;,&quot;id&quot;:&quot;11b9e41d-104f-4116-b7f5-ed71b50bf523&quot;,&quot;name&quot;:&quot;Sphere&quot;,&quot;relativeTransform&quot;:{&quot;translate&quot;:{&quot;x&quot;:-1448.723949431626,&quot;y&quot;:-284.47610502400704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15&quot;}},&quot;60d84723-d332-48c8-9e38-8a1a785706d4&quot;:{&quot;type&quot;:&quot;FIGURE_OBJECT&quot;,&quot;id&quot;:&quot;60d84723-d332-48c8-9e38-8a1a785706d4&quot;,&quot;name&quot;:&quot;Sphere&quot;,&quot;relativeTransform&quot;:{&quot;translate&quot;:{&quot;x&quot;:-1471.8553484995168,&quot;y&quot;:-278.49710774879054},&quot;rotate&quot;:0.975506484162525,&quot;skewX&quot;:1.9515639104739075e-16,&quot;scale&quot;:{&quot;x&quot;:0.03333333333333334,&quot;y&quot;:0.0333333333333333}},&quot;opacity&quot;:0.75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2&quot;}},&quot;5136858a-cd99-44bf-ad7d-f142989599fb&quot;:{&quot;type&quot;:&quot;FIGURE_OBJECT&quot;,&quot;id&quot;:&quot;5136858a-cd99-44bf-ad7d-f142989599fb&quot;,&quot;name&quot;:&quot;Sphere&quot;,&quot;relativeTransform&quot;:{&quot;translate&quot;:{&quot;x&quot;:-1480.202239789934,&quot;y&quot;:-299.5413706284636},&quot;rotate&quot;:0.975506484162525,&quot;skewX&quot;:0,&quot;scale&quot;:{&quot;x&quot;:0.03333333333333334,&quot;y&quot;:0.03333333333333333}},&quot;opacity&quot;:0.75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25&quot;}},&quot;a98ece57-d245-4a55-bef9-55ef0d23b0ea&quot;:{&quot;type&quot;:&quot;FIGURE_OBJECT&quot;,&quot;id&quot;:&quot;a98ece57-d245-4a55-bef9-55ef0d23b0ea&quot;,&quot;name&quot;:&quot;Sphere&quot;,&quot;relativeTransform&quot;:{&quot;translate&quot;:{&quot;x&quot;:-1464.768501659967,&quot;y&quot;:-303.5347086749916},&quot;rotate&quot;:0.9755064841625252,&quot;skewX&quot;:3.9031278209478135e-16,&quot;scale&quot;:{&quot;x&quot;:0.03333333333333334,&quot;y&quot;:0.03333333333333334}},&quot;opacity&quot;:1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3&quot;}},&quot;ddb9757a-f0f2-4528-a09f-05ff751d34a9&quot;:{&quot;type&quot;:&quot;FIGURE_OBJECT&quot;,&quot;id&quot;:&quot;ddb9757a-f0f2-4528-a09f-05ff751d34a9&quot;,&quot;name&quot;:&quot;Sphere&quot;,&quot;relativeTransform&quot;:{&quot;translate&quot;:{&quot;x&quot;:-1471.5756472364471,&quot;y&quot;:-313.69974694147004},&quot;rotate&quot;:0.9755064841625253,&quot;skewX&quot;:-1.9515639104739164e-16,&quot;scale&quot;:{&quot;x&quot;:0.033333333333333263,&quot;y&quot;:0.03333333333333333}},&quot;opacity&quot;:0.48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4&quot;}},&quot;14e793b8-fe30-460e-9946-fbfe17a835fe&quot;:{&quot;type&quot;:&quot;FIGURE_OBJECT&quot;,&quot;id&quot;:&quot;14e793b8-fe30-460e-9946-fbfe17a835fe&quot;,&quot;name&quot;:&quot;Sphere&quot;,&quot;relativeTransform&quot;:{&quot;translate&quot;:{&quot;x&quot;:-1449.451420304881,&quot;y&quot;:-299.7316993207797},&quot;rotate&quot;:0.9755064841625252,&quot;skewX&quot;:4.834210613113327e-16,&quot;scale&quot;:{&quot;x&quot;:0.03348708580966422,&quot;y&quot;:0.03348708580966425}},&quot;opacity&quot;:1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5&quot;}},&quot;3aa20f27-10ba-4003-9702-3ef5dcecf5a1&quot;:{&quot;type&quot;:&quot;FIGURE_OBJECT&quot;,&quot;id&quot;:&quot;3aa20f27-10ba-4003-9702-3ef5dcecf5a1&quot;,&quot;name&quot;:&quot;Sphere&quot;,&quot;relativeTransform&quot;:{&quot;translate&quot;:{&quot;x&quot;:-1457.6500529201483,&quot;y&quot;:-292.87312484634947},&quot;rotate&quot;:0.9755064841625252,&quot;skewX&quot;:2.9273458657108506e-16,&quot;scale&quot;:{&quot;x&quot;:0.033333333333333395,&quot;y&quot;:0.03333333333333334}},&quot;opacity&quot;:1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55&quot;}},&quot;7d00562a-0bcb-4bff-bfa0-f4b87c1ab77a&quot;:{&quot;type&quot;:&quot;FIGURE_OBJECT&quot;,&quot;id&quot;:&quot;7d00562a-0bcb-4bff-bfa0-f4b87c1ab77a&quot;,&quot;name&quot;:&quot;Sphere&quot;,&quot;relativeTransform&quot;:{&quot;translate&quot;:{&quot;x&quot;:-1458.0766906640163,&quot;y&quot;:-274.90880803755414},&quot;rotate&quot;:0.9755064841625253,&quot;skewX&quot;:5.654617899242672e-16,&quot;scale&quot;:{&quot;x&quot;:0.03391791363386236,&quot;y&quot;:0.033917913633862366}},&quot;opacity&quot;:0.48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6&quot;}},&quot;126dad0d-994d-430d-bb3d-e457eaa2b306&quot;:{&quot;type&quot;:&quot;FIGURE_OBJECT&quot;,&quot;id&quot;:&quot;126dad0d-994d-430d-bb3d-e457eaa2b306&quot;,&quot;name&quot;:&quot;Sphere&quot;,&quot;relativeTransform&quot;:{&quot;translate&quot;:{&quot;x&quot;:-1440.8747145812954,&quot;y&quot;:-292.94431357053554},&quot;rotate&quot;:0.975506484162525,&quot;skewX&quot;:-8.782037597132584e-16,&quot;scale&quot;:{&quot;x&quot;:0.03333333333333334,&quot;y&quot;:0.03333333333333331}},&quot;opacity&quot;:0.48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65&quot;}},&quot;ed00b268-db8a-451d-8456-a40c7b96853c&quot;:{&quot;type&quot;:&quot;FIGURE_OBJECT&quot;,&quot;id&quot;:&quot;ed00b268-db8a-451d-8456-a40c7b96853c&quot;,&quot;name&quot;:&quot;Sphere&quot;,&quot;relativeTransform&quot;:{&quot;translate&quot;:{&quot;x&quot;:-1469.9692133077835,&quot;y&quot;:-292.46054556794775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7&quot;}},&quot;26809e25-f707-4a47-afb5-6494c640fbf6&quot;:{&quot;type&quot;:&quot;FIGURE_OBJECT&quot;,&quot;id&quot;:&quot;26809e25-f707-4a47-afb5-6494c640fbf6&quot;,&quot;name&quot;:&quot;Sphere&quot;,&quot;relativeTransform&quot;:{&quot;translate&quot;:{&quot;x&quot;:-1477.926162853715,&quot;y&quot;:-287.553649285904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75&quot;}},&quot;42644491-8317-4ec8-bc14-2643fd1e90fd&quot;:{&quot;type&quot;:&quot;FIGURE_OBJECT&quot;,&quot;id&quot;:&quot;42644491-8317-4ec8-bc14-2643fd1e90fd&quot;,&quot;name&quot;:&quot;Sphere&quot;,&quot;relativeTransform&quot;:{&quot;translate&quot;:{&quot;x&quot;:-1455.406785627619,&quot;y&quot;:-310.08262485120383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8&quot;}},&quot;92b4e0bc-b204-4a14-ac97-07957a2bb53e&quot;:{&quot;type&quot;:&quot;FIGURE_OBJECT&quot;,&quot;id&quot;:&quot;92b4e0bc-b204-4a14-ac97-07957a2bb53e&quot;,&quot;relativeTransform&quot;:{&quot;translate&quot;:{&quot;x&quot;:-310.60963541496744,&quot;y&quot;:-141.06578324816218},&quot;rotate&quot;:0,&quot;skewX&quot;:0,&quot;scale&quot;:{&quot;x&quot;:1,&quot;y&quot;:1}},&quot;opacity&quot;:1,&quot;path&quot;:{&quot;type&quot;:&quot;POLY_LINE&quot;,&quot;points&quot;:[{&quot;x&quot;:-31.1271916087494,&quot;y&quot;:0},{&quot;x&quot;:31.1271916087494,&quot;y&quot;:0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83d699c9-cd3a-418d-8b6e-4819efbc4f5f&quot;,&quot;order&quot;:&quot;97&quot;},&quot;connectorInfo&quot;:{&quot;connectedObjects&quot;:[],&quot;type&quot;:&quot;LINE&quot;,&quot;offset&quot;:{&quot;x&quot;:0,&quot;y&quot;:0},&quot;bending&quot;:0.1,&quot;firstElementIsHead&quot;:true,&quot;customized&quot;:false}},&quot;30c93757-7b7d-413c-b3a3-2bc68a32d3bf&quot;:{&quot;id&quot;:&quot;30c93757-7b7d-413c-b3a3-2bc68a32d3bf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233faed9-774d-4200-a442-757f3c8a72f6&quot;,&quot;order&quot;:&quot;65&quot;}},&quot;1d5639c3-b7c9-4eab-97e2-d86e1967e471&quot;:{&quot;id&quot;:&quot;1d5639c3-b7c9-4eab-97e2-d86e1967e471&quot;,&quot;type&quot;:&quot;FIGURE_OBJECT&quot;,&quot;relativeTransform&quot;:{&quot;translate&quot;:{&quot;x&quot;:0,&quot;y&quot;:0},&quot;rotate&quot;:0,&quot;skewX&quot;:0,&quot;scale&quot;:{&quot;x&quot;:1,&quot;y&quot;:1}},&quot;path&quot;:{&quot;type&quot;:&quot;RECT&quot;,&quot;size&quot;:{&quot;x&quot;:1176.5416147434746,&quot;y&quot;:660.836107649565}},&quot;pathStyles&quot;:[{&quot;type&quot;:&quot;FILL&quot;,&quot;fillStyle&quot;:&quot;rgba(0,0,0,0)&quot;}],&quot;parent&quot;:{&quot;parentId&quot;:&quot;30c93757-7b7d-413c-b3a3-2bc68a32d3bf&quot;,&quot;type&quot;:&quot;FRAME&quot;,&quot;order&quot;:&quot;5&quot;}},&quot;b9bd9f0e-5152-4c32-a1b0-7c27f2e1baa0&quot;:{&quot;relativeTransform&quot;:{&quot;translate&quot;:{&quot;x&quot;:-219.77750366949917,&quot;y&quot;:-57.79139183590545},&quot;rotate&quot;:0,&quot;skewX&quot;:0,&quot;scale&quot;:{&quot;x&quot;:1,&quot;y&quot;:1}},&quot;type&quot;:&quot;FIGURE_OBJECT&quot;,&quot;id&quot;:&quot;b9bd9f0e-5152-4c32-a1b0-7c27f2e1baa0&quot;,&quot;name&quot;:&quot;Petri dish with cells (dissociated)&quot;,&quot;opacity&quot;:1,&quot;source&quot;:{&quot;id&quot;:&quot;5f6126b516042300b2e71058&quot;,&quot;type&quot;:&quot;ASSETS&quot;},&quot;pathStyles&quot;:[{&quot;type&quot;:&quot;FILL&quot;,&quot;fillStyle&quot;:&quot;rgb(0,0,0)&quot;}],&quot;isLocked&quot;:false,&quot;parent&quot;:{&quot;type&quot;:&quot;CHILD&quot;,&quot;parentId&quot;:&quot;30c93757-7b7d-413c-b3a3-2bc68a32d3bf&quot;,&quot;order&quot;:&quot;02&quot;}},&quot;4a5ca791-81ea-441c-a9f1-6524c4d06cbf&quot;:{&quot;type&quot;:&quot;FIGURE_OBJECT&quot;,&quot;id&quot;:&quot;4a5ca791-81ea-441c-a9f1-6524c4d06cbf&quot;,&quot;name&quot;:&quot;Petri dish 2&quot;,&quot;relativeTransform&quot;:{&quot;translate&quot;:{&quot;x&quot;:3.552713678800501e-14,&quot;y&quot;:4.973799150320701e-14},&quot;rotate&quot;:0,&quot;skewX&quot;:0,&quot;scale&quot;:{&quot;x&quot;:0.3148751402029794,&quot;y&quot;:0.3148751402029794}},&quot;opacity&quot;:1,&quot;image&quot;:{&quot;url&quot;:&quot;https://icons.biorender.com/biorender/5ee0f3bac4e9c30027d95cee/20200610145304/image/petri-dish-2.png&quot;,&quot;fallbackUrl&quot;:&quot;https://res.cloudinary.com/dlcjuc3ej/image/upload/v1591800784/j6r0tbczc5q5npqi6irq.svg#/keystone/api/icons/5ee0f3bac4e9c30027d95cee/20200610145304/image/petri-dish-2.svg&quot;,&quot;size&quot;:{&quot;x&quot;:325,&quot;y&quot;:243},&quot;isPremium&quot;:false,&quot;isPacked&quot;:true},&quot;source&quot;:{&quot;id&quot;:&quot;5ee0f3bac4e9c30027d95cee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02&quot;}},&quot;62e13c09-d5b4-44de-accd-40d099efd8ff&quot;:{&quot;type&quot;:&quot;FIGURE_OBJECT&quot;,&quot;id&quot;:&quot;62e13c09-d5b4-44de-accd-40d099efd8ff&quot;,&quot;name&quot;:&quot;Spheroidal cell&quot;,&quot;relativeTransform&quot;:{&quot;translate&quot;:{&quot;x&quot;:20.74106037727571,&quot;y&quot;:9.115079281037524},&quot;rotate&quot;:-1.093641024517217,&quot;skewX&quot;:1.780235837034216e-16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05&quot;}},&quot;cc278fa9-b3d5-4f66-9909-56353197945e&quot;:{&quot;type&quot;:&quot;FIGURE_OBJECT&quot;,&quot;id&quot;:&quot;cc278fa9-b3d5-4f66-9909-56353197945e&quot;,&quot;name&quot;:&quot;Spheroidal cell&quot;,&quot;relativeTransform&quot;:{&quot;translate&quot;:{&quot;x&quot;:-38.5652942137602,&quot;y&quot;:-2.6096717168952797},&quot;rotate&quot;:-1.8094611906423956,&quot;skewX&quot;:0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1&quot;}},&quot;fa67a2b5-e937-4a56-8c3a-0bde67d74655&quot;:{&quot;type&quot;:&quot;FIGURE_OBJECT&quot;,&quot;id&quot;:&quot;fa67a2b5-e937-4a56-8c3a-0bde67d74655&quot;,&quot;name&quot;:&quot;Spheroidal cell&quot;,&quot;relativeTransform&quot;:{&quot;translate&quot;:{&quot;x&quot;:-19.301415482383828,&quot;y&quot;:-2.609751829127946},&quot;rotate&quot;:-2.250795744977268,&quot;skewX&quot;:0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15&quot;}},&quot;756f1ae5-86e2-4e62-945c-644a174edd1b&quot;:{&quot;type&quot;:&quot;FIGURE_OBJECT&quot;,&quot;id&quot;:&quot;756f1ae5-86e2-4e62-945c-644a174edd1b&quot;,&quot;name&quot;:&quot;Spheroidal cell&quot;,&quot;relativeTransform&quot;:{&quot;translate&quot;:{&quot;x&quot;:10.191054418023231,&quot;y&quot;:-16.404201529591873},&quot;rotate&quot;:-2.250795744977268,&quot;skewX&quot;:0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2&quot;}},&quot;afe72e6f-a6d6-46dd-b923-66b71804c541&quot;:{&quot;type&quot;:&quot;FIGURE_OBJECT&quot;,&quot;id&quot;:&quot;afe72e6f-a6d6-46dd-b923-66b71804c541&quot;,&quot;name&quot;:&quot;Spheroidal cell&quot;,&quot;relativeTransform&quot;:{&quot;translate&quot;:{&quot;x&quot;:-33.48094558197679,&quot;y&quot;:2.595798470408125},&quot;rotate&quot;:-2.250795744977268,&quot;skewX&quot;:0,&quot;scale&quot;:{&quot;x&quot;:0.0493730457428627,&quot;y&quot;:0.0493730457428627}},&quot;opacity&quot;:0.5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22&quot;}},&quot;c09d1789-6fc4-4faf-a152-d7c8c0ee978c&quot;:{&quot;type&quot;:&quot;FIGURE_OBJECT&quot;,&quot;id&quot;:&quot;c09d1789-6fc4-4faf-a152-d7c8c0ee978c&quot;,&quot;name&quot;:&quot;Spheroidal cell&quot;,&quot;relativeTransform&quot;:{&quot;translate&quot;:{&quot;x&quot;:3.5190544180232064,&quot;y&quot;:10.595798470408125},&quot;rotate&quot;:-2.250795744977268,&quot;skewX&quot;:0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25&quot;}},&quot;3eca870b-18a0-4ba4-91c4-73f9b6043030&quot;:{&quot;type&quot;:&quot;FIGURE_OBJECT&quot;,&quot;id&quot;:&quot;3eca870b-18a0-4ba4-91c4-73f9b6043030&quot;,&quot;name&quot;:&quot;Spheroidal cell&quot;,&quot;relativeTransform&quot;:{&quot;translate&quot;:{&quot;x&quot;:-26.786040633852192,&quot;y&quot;:-6.485039708312375},&quot;rotate&quot;:2.604614779879121,&quot;skewX&quot;:8.90117918517108e-17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3&quot;}},&quot;277e5388-c047-4a16-9b4e-fd8d900113f6&quot;:{&quot;type&quot;:&quot;FIGURE_OBJECT&quot;,&quot;id&quot;:&quot;277e5388-c047-4a16-9b4e-fd8d900113f6&quot;,&quot;name&quot;:&quot;Spheroidal cell&quot;,&quot;relativeTransform&quot;:{&quot;translate&quot;:{&quot;x&quot;:-16.739325059117718,&quot;y&quot;:-15.114572188461809},&quot;rotate&quot;:-0.08416955592993262,&quot;skewX&quot;:2.268928027592628e-17,&quot;scale&quot;:{&quot;x&quot;:0.0493730457428627,&quot;y&quot;:0.0493730457428627}},&quot;opacity&quot;:0.3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4&quot;}},&quot;07eea56f-a891-4ad6-8b36-9988f6faa3c1&quot;:{&quot;type&quot;:&quot;FIGURE_OBJECT&quot;,&quot;id&quot;:&quot;07eea56f-a891-4ad6-8b36-9988f6faa3c1&quot;,&quot;name&quot;:&quot;Spheroidal cell&quot;,&quot;relativeTransform&quot;:{&quot;translate&quot;:{&quot;x&quot;:-9.65093487316622,&quot;y&quot;:9.704358223600718},&quot;rotate&quot;:-1.6964408527033776,&quot;skewX&quot;:0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5&quot;}},&quot;2e346074-ab15-4552-ab56-00f0339c92e3&quot;:{&quot;type&quot;:&quot;FIGURE_OBJECT&quot;,&quot;id&quot;:&quot;2e346074-ab15-4552-ab56-00f0339c92e3&quot;,&quot;name&quot;:&quot;Spheroidal cell&quot;,&quot;relativeTransform&quot;:{&quot;translate&quot;:{&quot;x&quot;:-1.32979699018565,&quot;y&quot;:-10.285759542008059},&quot;rotate&quot;:-2.7900818772205946,&quot;skewX&quot;:8.90117918517108e-17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52&quot;}},&quot;4342f187-e3a4-481e-be06-b7c598b25f86&quot;:{&quot;type&quot;:&quot;FIGURE_OBJECT&quot;,&quot;id&quot;:&quot;4342f187-e3a4-481e-be06-b7c598b25f86&quot;,&quot;name&quot;:&quot;Spheroidal cell&quot;,&quot;relativeTransform&quot;:{&quot;translate&quot;:{&quot;x&quot;:22.897954236031403,&quot;y&quot;:23.61379232848781},&quot;rotate&quot;:2.862144403062558,&quot;skewX&quot;:0,&quot;scale&quot;:{&quot;x&quot;:0.0493730457428627,&quot;y&quot;:0.0493730457428627}},&quot;opacity&quot;:0.5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55&quot;}},&quot;01a04b56-ae17-4ed4-8012-1043401c8292&quot;:{&quot;type&quot;:&quot;FIGURE_OBJECT&quot;,&quot;id&quot;:&quot;01a04b56-ae17-4ed4-8012-1043401c8292&quot;,&quot;name&quot;:&quot;Spheroidal cell&quot;,&quot;relativeTransform&quot;:{&quot;translate&quot;:{&quot;x&quot;:14.53585825650062,&quot;y&quot;:0.947517812761431},&quot;rotate&quot;:2.2098379328802134,&quot;skewX&quot;:8.90117918517108e-17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6&quot;}},&quot;4be9378d-beb8-42c0-98f7-fc7b4799cd24&quot;:{&quot;type&quot;:&quot;FIGURE_OBJECT&quot;,&quot;id&quot;:&quot;4be9378d-beb8-42c0-98f7-fc7b4799cd24&quot;,&quot;name&quot;:&quot;Spheroidal cell&quot;,&quot;relativeTransform&quot;:{&quot;translate&quot;:{&quot;x&quot;:-0.8709527684455072,&quot;y&quot;:26.05354133818073},&quot;rotate&quot;:1.768503378545341,&quot;skewX&quot;:6.632251157578452e-17,&quot;scale&quot;:{&quot;x&quot;:0.0493730457428627,&quot;y&quot;:0.0493730457428627}},&quot;opacity&quot;:0.5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65&quot;}},&quot;592b02fa-3ec1-4377-a08b-7f3f0aa1ea72&quot;:{&quot;type&quot;:&quot;FIGURE_OBJECT&quot;,&quot;id&quot;:&quot;592b02fa-3ec1-4377-a08b-7f3f0aa1ea72&quot;,&quot;name&quot;:&quot;Spheroidal cell&quot;,&quot;relativeTransform&quot;:{&quot;translate&quot;:{&quot;x&quot;:-23.211422735841154,&quot;y&quot;:8.338923532211584},&quot;rotate&quot;:1.4168426339912303,&quot;skewX&quot;:0,&quot;scale&quot;:{&quot;x&quot;:0.0493730457428627,&quot;y&quot;:0.0493730457428627}},&quot;opacity&quot;:0.3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7&quot;}},&quot;39dd64ba-328d-46f5-86ea-dca9baac07c6&quot;:{&quot;type&quot;:&quot;FIGURE_OBJECT&quot;,&quot;id&quot;:&quot;39dd64ba-328d-46f5-86ea-dca9baac07c6&quot;,&quot;name&quot;:&quot;Spheroidal cell&quot;,&quot;relativeTransform&quot;:{&quot;translate&quot;:{&quot;x&quot;:-6.756333701605561,&quot;y&quot;:-0.9101510878557342},&quot;rotate&quot;:0.3232016094740133,&quot;skewX&quot;:-5.340707511102648e-16,&quot;scale&quot;:{&quot;x&quot;:0.0493730457428627,&quot;y&quot;:0.0493730457428627}},&quot;opacity&quot;:0.5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72&quot;}},&quot;cf2d56b9-9f2c-486b-a103-9a4beb3ff18f&quot;:{&quot;type&quot;:&quot;FIGURE_OBJECT&quot;,&quot;id&quot;:&quot;cf2d56b9-9f2c-486b-a103-9a4beb3ff18f&quot;,&quot;name&quot;:&quot;Spheroidal cell&quot;,&quot;relativeTransform&quot;:{&quot;translate&quot;:{&quot;x&quot;:-23.17723540063315,&quot;y&quot;:23.61356087049158},&quot;rotate&quot;:1.835740206291948,&quot;skewX&quot;:0,&quot;scale&quot;:{&quot;x&quot;:0.0462347125543613,&quot;y&quot;:0.0462347125543613}},&quot;opacity&quot;:0.5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75&quot;}},&quot;d51e1817-055b-45d0-8756-6aad042accf1&quot;:{&quot;type&quot;:&quot;FIGURE_OBJECT&quot;,&quot;id&quot;:&quot;d51e1817-055b-45d0-8756-6aad042accf1&quot;,&quot;name&quot;:&quot;Spheroidal cell&quot;,&quot;relativeTransform&quot;:{&quot;translate&quot;:{&quot;x&quot;:22.285231089537827,&quot;y&quot;:-5.617723960570597},&quot;rotate&quot;:0.7420991817747304,&quot;skewX&quot;:9.075712110370512e-17,&quot;scale&quot;:{&quot;x&quot;:0.0490161676439913,&quot;y&quot;:0.049016167643991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8&quot;}},&quot;2cb3cbd3-facc-4e20-9021-cc1ea6ec44c2&quot;:{&quot;type&quot;:&quot;FIGURE_OBJECT&quot;,&quot;id&quot;:&quot;2cb3cbd3-facc-4e20-9021-cc1ea6ec44c2&quot;,&quot;name&quot;:&quot;Spheroidal cell&quot;,&quot;relativeTransform&quot;:{&quot;translate&quot;:{&quot;x&quot;:31.285231089537827,&quot;y&quot;:0.0002760394293410684},&quot;rotate&quot;:0.7420991817747304,&quot;skewX&quot;:9.075712110370512e-17,&quot;scale&quot;:{&quot;x&quot;:0.0490161676439913,&quot;y&quot;:0.0490161676439913}},&quot;opacity&quot;:0.5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9&quot;}},&quot;fb1fea86-f31e-42e7-b9e7-c3720117ded3&quot;:{&quot;id&quot;:&quot;fb1fea86-f31e-42e7-b9e7-c3720117ded3&quot;,&quot;type&quot;:&quot;FIGURE_OBJECT&quot;,&quot;relativeTransform&quot;:{&quot;translate&quot;:{&quot;x&quot;:-218.80019376777415,&quot;y&quot;:-116.41622326409473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9]}],&quot;text&quot;:&quot;White blood cells in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,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6]}],&quot;text&quot;:&quot;culture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,&quot;_lastCaretLocation&quot;:{&quot;lineIndex&quot;:0,&quot;runIndex&quot;:-1,&quot;charIndex&quot;:-1,&quot;endOfLine&quot;:true}},&quot;format&quot;:&quot;BETTER_TEXT&quot;,&quot;size&quot;:{&quot;x&quot;:100.38035586349916,&quot;y&quot;:67.71999999999998},&quot;targetSize&quot;:{&quot;x&quot;:100.38035586349916,&quot;y&quot;:67.71999999999998},&quot;verticalAlign&quot;:&quot;TOP&quot;},&quot;parent&quot;:{&quot;type&quot;:&quot;CHILD&quot;,&quot;parentId&quot;:&quot;30c93757-7b7d-413c-b3a3-2bc68a32d3bf&quot;,&quot;order&quot;:&quot;05&quot;}},&quot;6ef54dfd-e46f-4094-9312-b693e8d48ad7&quot;:{&quot;relativeTransform&quot;:{&quot;translate&quot;:{&quot;x&quot;:-15.82882321258851,&quot;y&quot;:-57.79139183590542},&quot;rotate&quot;:0,&quot;skewX&quot;:0,&quot;scale&quot;:{&quot;x&quot;:1,&quot;y&quot;:1}},&quot;type&quot;:&quot;FIGURE_OBJECT&quot;,&quot;id&quot;:&quot;6ef54dfd-e46f-4094-9312-b693e8d48ad7&quot;,&quot;name&quot;:&quot;Petri dish with cells&quot;,&quot;opacity&quot;:1,&quot;source&quot;:{&quot;id&quot;:&quot;5f6126e51ad2c000b63ff478&quot;,&quot;type&quot;:&quot;ASSETS&quot;},&quot;pathStyles&quot;:[{&quot;type&quot;:&quot;FILL&quot;,&quot;fillStyle&quot;:&quot;rgb(0,0,0)&quot;}],&quot;isLocked&quot;:false,&quot;parent&quot;:{&quot;type&quot;:&quot;CHILD&quot;,&quot;parentId&quot;:&quot;30c93757-7b7d-413c-b3a3-2bc68a32d3bf&quot;,&quot;order&quot;:&quot;07&quot;}},&quot;96cc0880-abd1-4155-bffa-342a4670ea58&quot;:{&quot;type&quot;:&quot;FIGURE_OBJECT&quot;,&quot;id&quot;:&quot;96cc0880-abd1-4155-bffa-342a4670ea58&quot;,&quot;name&quot;:&quot;Petri dish&quot;,&quot;relativeTransform&quot;:{&quot;translate&quot;:{&quot;x&quot;:0,&quot;y&quot;:3.0439637789168854e-14},&quot;rotate&quot;:0,&quot;skewX&quot;:0,&quot;scale&quot;:{&quot;x&quot;:0.32810992752696266,&quot;y&quot;:0.32953832068411953}},&quot;opacity&quot;:1,&quot;image&quot;:{&quot;url&quot;:&quot;https://icons.biorender.com/biorender/5ee0f3bac4e9c30027d95cee/20200611181518/image/petri-dish-2.png&quot;,&quot;fallbackUrl&quot;:&quot;https://res.cloudinary.com/dlcjuc3ej/image/upload/v1591899318/jdx6mgytawhncb5ao57x.svg#/keystone/api/icons/5ee0f3bac4e9c30027d95cee/20200611181518/image/petri-dish-2.svg&quot;,&quot;size&quot;:{&quot;x&quot;:325,&quot;y&quot;:243},&quot;isPremium&quot;:false,&quot;isPacked&quot;:true},&quot;source&quot;:{&quot;id&quot;:&quot;5ee0f3bac4e9c30027d95cee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02&quot;}},&quot;38515bb7-ab3b-4066-b216-b04089673a72&quot;:{&quot;type&quot;:&quot;FIGURE_OBJECT&quot;,&quot;id&quot;:&quot;38515bb7-ab3b-4066-b216-b04089673a72&quot;,&quot;name&quot;:&quot;Spheroidal cell&quot;,&quot;relativeTransform&quot;:{&quot;translate&quot;:{&quot;x&quot;:-19.425896933318544,&quot;y&quot;:9.588812094351498},&quot;rotate&quot;:0,&quot;skewX&quot;:0,&quot;scale&quot;:{&quot;x&quot;:0.0852981264412588,&quot;y&quot;:0.049828585592234305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05&quot;}},&quot;3c7bce6d-64e9-46ca-a1c8-3edb2667883a&quot;:{&quot;type&quot;:&quot;FIGURE_OBJECT&quot;,&quot;id&quot;:&quot;3c7bce6d-64e9-46ca-a1c8-3edb2667883a&quot;,&quot;name&quot;:&quot;Spheroidal cell&quot;,&quot;relativeTransform&quot;:{&quot;translate&quot;:{&quot;x&quot;:9.797497103948867,&quot;y&quot;:3.7031072026202687},&quot;rotate&quot;:-0.8463207732081177,&quot;skewX&quot;:0.510222219508878,&quot;scale&quot;:{&quot;x&quot;:0.059108167157916336,&quot;y&quot;:0.07190689880266832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1&quot;}},&quot;a6fa5603-e2da-41df-ac93-dc6e1bbc559a&quot;:{&quot;type&quot;:&quot;FIGURE_OBJECT&quot;,&quot;id&quot;:&quot;a6fa5603-e2da-41df-ac93-dc6e1bbc559a&quot;,&quot;name&quot;:&quot;Spheroidal cell&quot;,&quot;relativeTransform&quot;:{&quot;translate&quot;:{&quot;x&quot;:-13.869595831821135,&quot;y&quot;:3.94006794383412},&quot;rotate&quot;:-0.926375252392621,&quot;skewX&quot;:0.49634572513337955,&quot;scale&quot;:{&quot;x&quot;:0.05707215305181976,&quot;y&quot;:0.07447213337783769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12&quot;}},&quot;a4dd00c3-f21d-4473-b964-976c5a926059&quot;:{&quot;type&quot;:&quot;FIGURE_OBJECT&quot;,&quot;id&quot;:&quot;a4dd00c3-f21d-4473-b964-976c5a926059&quot;,&quot;name&quot;:&quot;Spheroidal cell&quot;,&quot;relativeTransform&quot;:{&quot;translate&quot;:{&quot;x&quot;:-14.610569684082424,&quot;y&quot;:-7.679112035570555},&quot;rotate&quot;:-1.9654386703781495,&quot;skewX&quot;:-0.38070896204738713,&quot;scale&quot;:{&quot;x&quot;:0.05244759817258195,&quot;y&quot;:0.0810386965719512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15&quot;}},&quot;9a609b5a-83c1-4c8c-8ab4-4b539232b553&quot;:{&quot;type&quot;:&quot;FIGURE_OBJECT&quot;,&quot;id&quot;:&quot;9a609b5a-83c1-4c8c-8ab4-4b539232b553&quot;,&quot;name&quot;:&quot;Spheroidal cell&quot;,&quot;relativeTransform&quot;:{&quot;translate&quot;:{&quot;x&quot;:3.3635926524638653,&quot;y&quot;:-2.2444568680364454},&quot;rotate&quot;:-2.5159960916615227,&quot;skewX&quot;:-0.49147044129349876,&quot;scale&quot;:{&quot;x&quot;:0.0661656879995073,&quot;y&quot;:0.0642369953784376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2&quot;}},&quot;f08272b8-8e92-4280-abb1-e3a90be2cbb0&quot;:{&quot;type&quot;:&quot;FIGURE_OBJECT&quot;,&quot;id&quot;:&quot;f08272b8-8e92-4280-abb1-e3a90be2cbb0&quot;,&quot;name&quot;:&quot;Spheroidal cell&quot;,&quot;relativeTransform&quot;:{&quot;translate&quot;:{&quot;x&quot;:13.676072953526152,&quot;y&quot;:-13.804184141393769},&quot;rotate&quot;:-2.5159960916615227,&quot;skewX&quot;:-0.49147044129349876,&quot;scale&quot;:{&quot;x&quot;:0.0661656879995073,&quot;y&quot;:0.0642369953784376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22&quot;}},&quot;56217243-a264-4a47-afd6-3df467926a74&quot;:{&quot;type&quot;:&quot;FIGURE_OBJECT&quot;,&quot;id&quot;:&quot;56217243-a264-4a47-afd6-3df467926a74&quot;,&quot;name&quot;:&quot;Spheroidal cell&quot;,&quot;relativeTransform&quot;:{&quot;translate&quot;:{&quot;x&quot;:-24.806032841823598,&quot;y&quot;:3.710311965114254},&quot;rotate&quot;:-2.5159960916615227,&quot;skewX&quot;:-0.49147044129349876,&quot;scale&quot;:{&quot;x&quot;:0.0661656879995073,&quot;y&quot;:0.0642369953784376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25&quot;}},&quot;1972258b-7a20-4b11-a7ba-fc6f7c47e4ea&quot;:{&quot;type&quot;:&quot;FIGURE_OBJECT&quot;,&quot;id&quot;:&quot;1972258b-7a20-4b11-a7ba-fc6f7c47e4ea&quot;,&quot;name&quot;:&quot;Spheroidal cell&quot;,&quot;relativeTransform&quot;:{&quot;translate&quot;:{&quot;x&quot;:14.559037641003089,&quot;y&quot;:9.58946273441271},&quot;rotate&quot;:-2.5159960916615227,&quot;skewX&quot;:-0.49147044129349876,&quot;scale&quot;:{&quot;x&quot;:0.0661656879995073,&quot;y&quot;:0.0642369953784376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3&quot;}},&quot;626c0682-8568-41c3-b4e6-8d01167a553a&quot;:{&quot;type&quot;:&quot;FIGURE_OBJECT&quot;,&quot;id&quot;:&quot;626c0682-8568-41c3-b4e6-8d01167a553a&quot;,&quot;name&quot;:&quot;Spheroidal cell&quot;,&quot;relativeTransform&quot;:{&quot;translate&quot;:{&quot;x&quot;:-2.558637604301736,&quot;y&quot;:3.710207930856042},&quot;rotate&quot;:0.748623188197894,&quot;skewX&quot;:-0.5122423444553169,&quot;scale&quot;:{&quot;x&quot;:0.06197548695969938,&quot;y&quot;:0.06858009840244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35&quot;}},&quot;36b1e80d-d4e5-4396-90ed-01b3c6ae37cc&quot;:{&quot;type&quot;:&quot;FIGURE_OBJECT&quot;,&quot;id&quot;:&quot;36b1e80d-d4e5-4396-90ed-01b3c6ae37cc&quot;,&quot;name&quot;:&quot;Spheroidal cell&quot;,&quot;relativeTransform&quot;:{&quot;translate&quot;:{&quot;x&quot;:-3.6127828708986462,&quot;y&quot;:-8.034416082944393},&quot;rotate&quot;:0.21463650283401195,&quot;skewX&quot;:-0.23050102086581117,&quot;scale&quot;:{&quot;x&quot;:0.08179191886647115,&quot;y&quot;:0.051964607911623446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4&quot;}},&quot;683b09e8-1b57-4cfc-88d6-1b90527f4273&quot;:{&quot;type&quot;:&quot;FIGURE_OBJECT&quot;,&quot;id&quot;:&quot;683b09e8-1b57-4cfc-88d6-1b90527f4273&quot;,&quot;name&quot;:&quot;Spheroidal cell&quot;,&quot;relativeTransform&quot;:{&quot;translate&quot;:{&quot;x&quot;:-9.776931400170042,&quot;y&quot;:-13.647678389069668},&quot;rotate&quot;:2.8069029920743613,&quot;skewX&quot;:0.3365470634331307,&quot;scale&quot;:{&quot;x&quot;:0.07759893077413796,&quot;y&quot;:0.054772468535765124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5&quot;}},&quot;26dd0824-f2fe-4c27-83e8-bf642ce33c1a&quot;:{&quot;type&quot;:&quot;FIGURE_OBJECT&quot;,&quot;id&quot;:&quot;26dd0824-f2fe-4c27-83e8-bf642ce33c1a&quot;,&quot;name&quot;:&quot;Spheroidal cell&quot;,&quot;relativeTransform&quot;:{&quot;translate&quot;:{&quot;x&quot;:7.7895396478885175,&quot;y&quot;:-8.23458335881072},&quot;rotate&quot;:-0.049245904005049634,&quot;skewX&quot;:0.055386261468294555,&quot;scale&quot;:{&quot;x&quot;:0.08509932573623884,&quot;y&quot;:0.049944990250675295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52&quot;}},&quot;cead025c-a5aa-4c98-aaaf-5ec2919323b5&quot;:{&quot;type&quot;:&quot;FIGURE_OBJECT&quot;,&quot;id&quot;:&quot;cead025c-a5aa-4c98-aaaf-5ec2919323b5&quot;,&quot;name&quot;:&quot;Spheroidal cell&quot;,&quot;relativeTransform&quot;:{&quot;translate&quot;:{&quot;x&quot;:3.3636463747288285,&quot;y&quot;:9.345127844685573},&quot;rotate&quot;:-1.783739448710372,&quot;skewX&quot;:-0.2288534386923785,&quot;scale&quot;:{&quot;x&quot;:0.05057819381577683,&quot;y&quot;:0.0840339417757085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55&quot;}},&quot;f67f4dc3-4f27-4ed3-87cf-617d3a27099b&quot;:{&quot;type&quot;:&quot;FIGURE_OBJECT&quot;,&quot;id&quot;:&quot;f67f4dc3-4f27-4ed3-87cf-617d3a27099b&quot;,&quot;name&quot;:&quot;Spheroidal cell&quot;,&quot;relativeTransform&quot;:{&quot;translate&quot;:{&quot;x&quot;:19.89313468392398,&quot;y&quot;:-8.234775814045651},&quot;rotate&quot;:-2.9305436927848523,&quot;skewX&quot;:-0.22700600285422115,&quot;scale&quot;:{&quot;x&quot;:0.08189966652317751,&quot;y&quot;:0.051896242984489596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6&quot;}},&quot;542d2279-6cc5-433e-947b-714f664170c1&quot;:{&quot;type&quot;:&quot;FIGURE_OBJECT&quot;,&quot;id&quot;:&quot;542d2279-6cc5-433e-947b-714f664170c1&quot;,&quot;name&quot;:&quot;Spheroidal cell&quot;,&quot;relativeTransform&quot;:{&quot;translate&quot;:{&quot;x&quot;:-13.70424536931599,&quot;y&quot;:15.269294656671079},&quot;rotate&quot;:2.975505241631377,&quot;skewX&quot;:0.18183414861913827,&quot;scale&quot;:{&quot;x&quot;:0.0831332045365686,&quot;y&quot;:0.05112620183389988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62&quot;}},&quot;40a13b34-29f6-46bc-b3ad-66b77e890dd6&quot;:{&quot;type&quot;:&quot;FIGURE_OBJECT&quot;,&quot;id&quot;:&quot;40a13b34-29f6-46bc-b3ad-66b77e890dd6&quot;,&quot;name&quot;:&quot;Spheroidal cell&quot;,&quot;relativeTransform&quot;:{&quot;translate&quot;:{&quot;x&quot;:-8.700232472874195,&quot;y&quot;:-2.001880044367462},&quot;rotate&quot;:2.4753400143131428,&quot;skewX&quot;:0.5012282844650058,&quot;scale&quot;:{&quot;x&quot;:0.06471347356632762,&quot;y&quot;:0.0656785173164781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65&quot;}},&quot;c46e87d9-bed1-408d-8f39-cba726025bdf&quot;:{&quot;type&quot;:&quot;FIGURE_OBJECT&quot;,&quot;id&quot;:&quot;c46e87d9-bed1-408d-8f39-cba726025bdf&quot;,&quot;name&quot;:&quot;Spheroidal cell&quot;,&quot;relativeTransform&quot;:{&quot;translate&quot;:{&quot;x&quot;:20.685948772275786,&quot;y&quot;:4.351072410980127},&quot;rotate&quot;:1.901150660456436,&quot;skewX&quot;:0.3331155556579745,&quot;scale&quot;:{&quot;x&quot;:0.05165079101636749,&quot;y&quot;:0.08228886548685449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7&quot;}},&quot;16c2e3c8-7fc4-4959-b64f-4d55d23daa86&quot;:{&quot;type&quot;:&quot;FIGURE_OBJECT&quot;,&quot;id&quot;:&quot;16c2e3c8-7fc4-4959-b64f-4d55d23daa86&quot;,&quot;name&quot;:&quot;Spheroidal cell&quot;,&quot;relativeTransform&quot;:{&quot;translate&quot;:{&quot;x&quot;:-7.97100192808556,&quot;y&quot;:9.5889056506184},&quot;rotate&quot;:1.311148199372639,&quot;skewX&quot;:-0.2728342398676012,&quot;scale&quot;:{&quot;x&quot;:0.05094696184787076,&quot;y&quot;:0.0834256811412421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72&quot;}},&quot;519045f7-bde4-435e-915f-0171298aabbb&quot;:{&quot;type&quot;:&quot;FIGURE_OBJECT&quot;,&quot;id&quot;:&quot;519045f7-bde4-435e-915f-0171298aabbb&quot;,&quot;name&quot;:&quot;Spheroidal cell&quot;,&quot;relativeTransform&quot;:{&quot;translate&quot;:{&quot;x&quot;:14.558508312439631,&quot;y&quot;:-2.2410341096526087},&quot;rotate&quot;:0.1932243717423272,&quot;skewX&quot;:-0.20939362595655994,&quot;scale&quot;:{&quot;x&quot;:0.08241541859280863,&quot;y&quot;:0.05157147857532524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75&quot;}},&quot;3516e197-e8c7-48c1-a8b0-99b2d1a35671&quot;:{&quot;type&quot;:&quot;FIGURE_OBJECT&quot;,&quot;id&quot;:&quot;3516e197-e8c7-48c1-a8b0-99b2d1a35671&quot;,&quot;name&quot;:&quot;Spheroidal cell&quot;,&quot;relativeTransform&quot;:{&quot;translate&quot;:{&quot;x&quot;:-2.558726264357866,&quot;y&quot;:14.978278779289626},&quot;rotate&quot;:2.0056082460460383,&quot;skewX&quot;:0.406785960335082,&quot;scale&quot;:{&quot;x&quot;:0.04965344142147306,&quot;y&quot;:0.0750628730912959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8&quot;}},&quot;0c642a56-cd8c-4d78-963e-47f486847ad9&quot;:{&quot;type&quot;:&quot;FIGURE_OBJECT&quot;,&quot;id&quot;:&quot;0c642a56-cd8c-4d78-963e-47f486847ad9&quot;,&quot;name&quot;:&quot;Spheroidal cell&quot;,&quot;relativeTransform&quot;:{&quot;translate&quot;:{&quot;x&quot;:25.386209338696077,&quot;y&quot;:-2.0057024979489375},&quot;rotate&quot;:0.4917609935721866,&quot;skewX&quot;:-0.4388391404542045,&quot;scale&quot;:{&quot;x&quot;:0.07080486363337095,&quot;y&quot;:0.059163495967555824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85&quot;}},&quot;20ef5f29-a063-4ee3-820f-87e8a12db97e&quot;:{&quot;type&quot;:&quot;FIGURE_OBJECT&quot;,&quot;id&quot;:&quot;20ef5f29-a063-4ee3-820f-87e8a12db97e&quot;,&quot;name&quot;:&quot;Spheroidal cell&quot;,&quot;relativeTransform&quot;:{&quot;translate&quot;:{&quot;x&quot;:31.52285711702356,&quot;y&quot;:3.5081206066607855},&quot;rotate&quot;:0.4917609935721866,&quot;skewX&quot;:-0.4388391404542045,&quot;scale&quot;:{&quot;x&quot;:0.07080486363337095,&quot;y&quot;:0.059163495967555824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9&quot;}},&quot;e0d66ca7-2546-44b9-9e52-3ad1cfc41256&quot;:{&quot;type&quot;:&quot;FIGURE_OBJECT&quot;,&quot;id&quot;:&quot;e0d66ca7-2546-44b9-9e52-3ad1cfc41256&quot;,&quot;relativeTransform&quot;:{&quot;translate&quot;:{&quot;x&quot;:-119.42397242531756,&quot;y&quot;:-57.791391835905394},&quot;rotate&quot;:0,&quot;skewX&quot;:0,&quot;scale&quot;:{&quot;x&quot;:1,&quot;y&quot;:1}},&quot;opacity&quot;:1,&quot;path&quot;:{&quot;type&quot;:&quot;POLY_LINE&quot;,&quot;points&quot;:[{&quot;x&quot;:-29,&quot;y&quot;:0},{&quot;x&quot;:29,&quot;y&quot;:0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6.243261054421771,&quot;lineJoin&quot;:&quot;round&quot;}],&quot;pathMarkers&quot;:{&quot;markerEnd&quot;:{&quot;type&quot;:&quot;PATH&quot;,&quot;units&quot;:{&quot;type&quot;:&quot;STROKE_WIDTH&quot;,&quot;scale&quot;:0.6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30c93757-7b7d-413c-b3a3-2bc68a32d3bf&quot;,&quot;order&quot;:&quot;1&quot;}},&quot;0a1c710c-4bc0-4b02-aa7f-426ee68b9a72&quot;:{&quot;id&quot;:&quot;0a1c710c-4bc0-4b02-aa7f-426ee68b9a72&quot;,&quot;type&quot;:&quot;FIGURE_OBJECT&quot;,&quot;relativeTransform&quot;:{&quot;translate&quot;:{&quot;x&quot;:-118.31838536257018,&quot;y&quot;:-93.48143438339117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italic&quot;,&quot;decoration&quot;:&quot;none&quot;,&quot;script&quot;:&quot;none&quot;},&quot;range&quot;:[0,15]}],&quot;text&quot;:&quot;Yamanaka factors&quot;,&quot;baseStyle&quot;:{&quot;fontFamily&quot;:&quot;Roboto&quot;,&quot;fontSize&quot;:14.666666666666666,&quot;color&quot;:&quot;black&quot;,&quot;fontWeight&quot;:&quot;normal&quot;,&quot;fontStyle&quot;:&quot;italic&quot;,&quot;decoration&quot;:&quot;none&quot;,&quot;script&quot;:&quot;none&quot;}}],&quot;verticalAlign&quot;:&quot;TOP&quot;,&quot;_lastCaretLocation&quot;:{&quot;lineIndex&quot;:0,&quot;runIndex&quot;:-1,&quot;charIndex&quot;:-1,&quot;endOfLine&quot;:true}},&quot;format&quot;:&quot;BETTER_TEXT&quot;,&quot;size&quot;:{&quot;x&quot;:100.58268229166667,&quot;y&quot;:34.57333333333333},&quot;targetSize&quot;:{&quot;x&quot;:66.35726276291098,&quot;y&quot;:22.561469339389763},&quot;verticalAlign&quot;:&quot;TOP&quot;},&quot;parent&quot;:{&quot;type&quot;:&quot;CHILD&quot;,&quot;parentId&quot;:&quot;30c93757-7b7d-413c-b3a3-2bc68a32d3bf&quot;,&quot;order&quot;:&quot;12&quot;}},&quot;5673f015-139e-47fd-90b5-a634cee35810&quot;:{&quot;id&quot;:&quot;5673f015-139e-47fd-90b5-a634cee35810&quot;,&quot;type&quot;:&quot;FIGURE_OBJECT&quot;,&quot;relativeTransform&quot;:{&quot;translate&quot;:{&quot;x&quot;:-15.828823212588508,&quot;y&quot;:-122.0489345021814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9]}],&quot;text&quot;:&quot;Stem cells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,&quot;_lastCaretLocation&quot;:{&quot;lineIndex&quot;:0,&quot;runIndex&quot;:-1,&quot;charIndex&quot;:-1,&quot;endOfLine&quot;:true}},&quot;format&quot;:&quot;BETTER_TEXT&quot;,&quot;size&quot;:{&quot;x&quot;:67.482421875,&quot;y&quot;:34.57333333333333},&quot;targetSize&quot;:{&quot;x&quot;:66.35726276291098,&quot;y&quot;:22.56146933938976},&quot;verticalAlign&quot;:&quot;TOP&quot;},&quot;parent&quot;:{&quot;type&quot;:&quot;CHILD&quot;,&quot;parentId&quot;:&quot;30c93757-7b7d-413c-b3a3-2bc68a32d3bf&quot;,&quot;order&quot;:&quot;15&quot;}},&quot;2a5929f8-98ff-4a46-ae4b-ab2617f28fb4&quot;:{&quot;type&quot;:&quot;FIGURE_OBJECT&quot;,&quot;id&quot;:&quot;2a5929f8-98ff-4a46-ae4b-ab2617f28fb4&quot;,&quot;name&quot;:&quot;Spheroidal cell&quot;,&quot;relativeTransform&quot;:{&quot;translate&quot;:{&quot;x&quot;:232.75196347823686,&quot;y&quot;:-248.10956435199017},&quot;rotate&quot;:0,&quot;skewX&quot;:0,&quot;scale&quot;:{&quot;x&quot;:0.2703672074251764,&quot;y&quot;:0.2676904060678918}},&quot;opacity&quot;:1,&quot;image&quot;:{&quot;url&quot;:&quot;https://icons.biorender.com/biorender/5f35964d8d485800287e50b6/spheroidal-cell.png&quot;,&quot;fallbackUrl&quot;:&quot;https://res.cloudinary.com/dlcjuc3ej/image/upload/v1597347396/bcrb23qdl2txqiek1ew1.svg#/keystone/api/icons/5f35964d8d485800287e50b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f621b2f-9a11-4de7-b18f-6dd8552bbafe&quot;,&quot;order&quot;:&quot;2&quot;}},&quot;17cf821b-151c-4c43-9a2c-4393274aff9b&quot;:{&quot;type&quot;:&quot;FIGURE_OBJECT&quot;,&quot;id&quot;:&quot;17cf821b-151c-4c43-9a2c-4393274aff9b&quot;,&quot;relativeTransform&quot;:{&quot;translate&quot;:{&quot;x&quot;:271.06714124984404,&quot;y&quot;:-254.85323133366342},&quot;rotate&quot;:0,&quot;skewX&quot;:0,&quot;scale&quot;:{&quot;x&quot;:1,&quot;y&quot;:1}},&quot;opacity&quot;:1,&quot;path&quot;:{&quot;type&quot;:&quot;ARC&quot;,&quot;size&quot;:{&quot;x&quot;:31.254519500337768,&quot;y&quot;:31.254519500337768},&quot;startAngle&quot;:3.141592653589793,&quot;sweepAngle&quot;:6.283185307179586,&quot;selectedObjectIds&quot;:[&quot;27e65f78-9141-4cbb-a00d-79d58b75b6d1&quot;]},&quot;pathStyles&quot;:[{&quot;type&quot;:&quot;FILL&quot;,&quot;fillStyle&quot;:&quot;rgba(0,0,0,0)&quot;},{&quot;type&quot;:&quot;STROKE&quot;,&quot;strokeStyle&quot;:&quot;rgba(157, 52, 60, 1)&quot;,&quot;lineWidth&quot;:2.7440723966070366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thPattern&quot;:{&quot;type&quot;:&quot;ROW&quot;,&quot;patternObject&quot;:{&quot;name&quot;:&quot;triangle&quot;,&quot;path&quot;:{&quot;type&quot;:&quot;SPLINE&quot;,&quot;spline&quot;:{&quot;points&quot;:[{&quot;x&quot;:0,&quot;y&quot;:0,&quot;isEndPoint&quot;:true},{&quot;x&quot;:1,&quot;y&quot;:0.5,&quot;isEndPoint&quot;:true},{&quot;x&quot;:1,&quot;y&quot;:-0.5,&quot;isEndPoint&quot;:true}],&quot;closed&quot;:true}},&quot;pathStyles&quot;:[{&quot;type&quot;:&quot;FILL&quot;,&quot;fillStyle&quot;:&quot;context-stroke&quot;}]},&quot;bending&quot;:true,&quot;patternTransform&quot;:{},&quot;xUnits&quot;:&quot;PATH_LENGTH&quot;,&quot;yUnits&quot;:&quot;STROKE_WIDTH&quot;,&quot;isPremium&quot;:false},&quot;parent&quot;:{&quot;type&quot;:&quot;CHILD&quot;,&quot;parentId&quot;:&quot;6f621b2f-9a11-4de7-b18f-6dd8552bbafe&quot;,&quot;order&quot;:&quot;5&quot;}},&quot;b994bd10-4409-4a8d-9580-132feab8c27e&quot;:{&quot;id&quot;:&quot;b994bd10-4409-4a8d-9580-132feab8c27e&quot;,&quot;type&quot;:&quot;FIGURE_OBJECT&quot;,&quot;relativeTransform&quot;:{&quot;translate&quot;:{&quot;x&quot;:238.93040091654117,&quot;y&quot;:-207.09517886045086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1]}],&quot;text&quot;:&quot;Self-renewal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6f621b2f-9a11-4de7-b18f-6dd8552bbafe&quot;,&quot;order&quot;:&quot;7&quot;}},&quot;5b360936-beb7-4715-9bda-ccc6d7e8c27c&quot;:{&quot;type&quot;:&quot;FIGURE_OBJECT&quot;,&quot;id&quot;:&quot;5b360936-beb7-4715-9bda-ccc6d7e8c27c&quot;,&quot;relativeTransform&quot;:{&quot;translate&quot;:{&quot;x&quot;:1.9751092170197833,&quot;y&quot;:-45.827291210627536},&quot;rotate&quot;:0},&quot;opacity&quot;:1,&quot;path&quot;:{&quot;type&quot;:&quot;POLY_LINE&quot;,&quot;points&quot;:[{&quot;x&quot;:32.335642175658236,&quot;y&quot;:-64.68614263504611},{&quot;x&quot;:63.5264553920265,&quot;y&quot;:-151.9251472684978},{&quot;x&quot;:165.2875567488824,&quot;y&quot;:-188.97319281543463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1.6182488862161666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30c93757-7b7d-413c-b3a3-2bc68a32d3bf&quot;,&quot;order&quot;:&quot;57&quot;}},&quot;6ed53026-ca3a-449e-9371-f8e8483c581a&quot;:{&quot;type&quot;:&quot;FIGURE_OBJECT&quot;,&quot;id&quot;:&quot;6ed53026-ca3a-449e-9371-f8e8483c581a&quot;,&quot;parent&quot;:{&quot;type&quot;:&quot;CHILD&quot;,&quot;parentId&quot;:&quot;30c93757-7b7d-413c-b3a3-2bc68a32d3bf&quot;,&quot;order&quot;:&quot;72&quot;},&quot;relativeTransform&quot;:{&quot;translate&quot;:{&quot;x&quot;:-36.285640415371105,&quot;y&quot;:32.57889283760921},&quot;rotate&quot;:0,&quot;skewX&quot;:0,&quot;scale&quot;:{&quot;x&quot;:1,&quot;y&quot;:1}}},&quot;e2f6f0c2-4d62-4c85-9499-b79cb535de49&quot;:{&quot;type&quot;:&quot;FIGURE_OBJECT&quot;,&quot;id&quot;:&quot;e2f6f0c2-4d62-4c85-9499-b79cb535de49&quot;,&quot;parent&quot;:{&quot;type&quot;:&quot;CHILD&quot;,&quot;parentId&quot;:&quot;6ed53026-ca3a-449e-9371-f8e8483c581a&quot;,&quot;order&quot;:&quot;2&quot;},&quot;relativeTransform&quot;:{&quot;translate&quot;:{&quot;x&quot;:-163.6491582788534,&quot;y&quot;:138.99740771163698},&quot;rotate&quot;:0,&quot;skewX&quot;:0,&quot;scale&quot;:{&quot;x&quot;:1,&quot;y&quot;:1}}},&quot;6005590b-3058-45fb-898d-e52f8443ce9e&quot;:{&quot;id&quot;:&quot;6005590b-3058-45fb-898d-e52f8443ce9e&quot;,&quot;name&quot;:&quot;Spheroidal cell&quot;,&quot;type&quot;:&quot;FIGURE_OBJECT&quot;,&quot;relativeTransform&quot;:{&quot;translate&quot;:{&quot;x&quot;:420.9154234136645,&quot;y&quot;:-89.00550948338942},&quot;rotate&quot;:0,&quot;skewX&quot;:0,&quot;scale&quot;:{&quot;x&quot;:0.4657473845236752,&quot;y&quot;:0.4657473845236752}},&quot;image&quot;:{&quot;url&quot;:&quot;https://icons.biorender.com/biorender/5f35964d8d485800287e5088/spheroidal-cell.png&quot;,&quot;fallbackUrl&quot;:&quot;https://res.cloudinary.com/dlcjuc3ej/image/upload/v1597347396/sxlgoey3nfd1xrehxyfp.svg#/keystone/api/icons/5f35964d8d485800287e5088/spheroidal-cell.svg&quot;,&quot;isPremium&quot;:false,&quot;isPacked&quot;:true,&quot;size&quot;:{&quot;x&quot;:100,&quot;y&quot;:98.08917197452229}},&quot;source&quot;:{&quot;id&quot;:&quot;5f32bc680be41f0028c4b1b3&quot;,&quot;type&quot;:&quot;ASSETS&quot;},&quot;parent&quot;:{&quot;type&quot;:&quot;CHILD&quot;,&quot;parentId&quot;:&quot;e2f6f0c2-4d62-4c85-9499-b79cb535de49&quot;,&quot;order&quot;:&quot;2&quot;}},&quot;eb500afb-f02b-49c3-b8b6-6a40868437f8&quot;:{&quot;type&quot;:&quot;FIGURE_OBJECT&quot;,&quot;id&quot;:&quot;eb500afb-f02b-49c3-b8b6-6a40868437f8&quot;,&quot;parent&quot;:{&quot;type&quot;:&quot;CHILD&quot;,&quot;parentId&quot;:&quot;e2f6f0c2-4d62-4c85-9499-b79cb535de49&quot;,&quot;order&quot;:&quot;5&quot;},&quot;relativeTransform&quot;:{&quot;translate&quot;:{&quot;x&quot;:185.38345686961256,&quot;y&quot;:-6.557789639723568},&quot;rotate&quot;:0}},&quot;28825155-5a76-4587-aaec-bd7aa9f2ac21&quot;:{&quot;type&quot;:&quot;FIGURE_OBJECT&quot;,&quot;id&quot;:&quot;28825155-5a76-4587-aaec-bd7aa9f2ac21&quot;,&quot;relativeTransform&quot;:{&quot;translate&quot;:{&quot;x&quot;:262.5793271277975,&quot;y&quot;:-94.87729593484873},&quot;rotate&quot;:0},&quot;opacity&quot;:1,&quot;path&quot;:{&quot;type&quot;:&quot;STAR_POLY&quot;,&quot;size&quot;:{&quot;x&quot;:9.231304469336635,&quot;y&quot;:9.231304469336658},&quot;startAngle&quot;:-1.5707963267948966,&quot;corners&quot;:6,&quot;cornerRounding&quot;:{&quot;type&quot;:&quot;ARC_LENGTH&quot;,&quot;global&quot;:0}},&quot;pathStyles&quot;:[{&quot;type&quot;:&quot;FILL&quot;,&quot;fillStyle&quot;:&quot;rgba(49,126,194,1)&quot;},{&quot;type&quot;:&quot;STROKE&quot;,&quot;strokeStyle&quot;:&quot;#95AAD3&quot;,&quot;lineWidth&quot;:1.7110271676796236,&quot;lineJoin&quot;:&quot;round&quot;}],&quot;isLocked&quot;:false,&quot;parent&quot;:{&quot;type&quot;:&quot;CHILD&quot;,&quot;parentId&quot;:&quot;eb500afb-f02b-49c3-b8b6-6a40868437f8&quot;,&quot;order&quot;:&quot;1&quot;}},&quot;33b1c6cd-b25a-4063-9aca-9154de0946df&quot;:{&quot;type&quot;:&quot;FIGURE_OBJECT&quot;,&quot;id&quot;:&quot;33b1c6cd-b25a-4063-9aca-9154de0946df&quot;,&quot;relativeTransform&quot;:{&quot;translate&quot;:{&quot;x&quot;:271.13446296619566,&quot;y&quot;:-71.96235314414919},&quot;rotate&quot;:0},&quot;opacity&quot;:1,&quot;path&quot;:{&quot;type&quot;:&quot;STAR_POLY&quot;,&quot;size&quot;:{&quot;x&quot;:9.231304469336635,&quot;y&quot;:9.231304469336658},&quot;startAngle&quot;:-1.5707963267948966,&quot;corners&quot;:6,&quot;cornerRounding&quot;:{&quot;type&quot;:&quot;ARC_LENGTH&quot;,&quot;global&quot;:0}},&quot;pathStyles&quot;:[{&quot;type&quot;:&quot;FILL&quot;,&quot;fillStyle&quot;:&quot;#EEF4FB&quot;},{&quot;type&quot;:&quot;STROKE&quot;,&quot;strokeStyle&quot;:&quot;#95AAD3&quot;,&quot;lineWidth&quot;:1.7110271676796236,&quot;lineJoin&quot;:&quot;round&quot;}],&quot;isLocked&quot;:false,&quot;parent&quot;:{&quot;type&quot;:&quot;CHILD&quot;,&quot;parentId&quot;:&quot;eb500afb-f02b-49c3-b8b6-6a40868437f8&quot;,&quot;order&quot;:&quot;2&quot;}},&quot;b5129698-f8a7-46bc-a395-63998c9591b8&quot;:{&quot;type&quot;:&quot;FIGURE_OBJECT&quot;,&quot;id&quot;:&quot;b5129698-f8a7-46bc-a395-63998c9591b8&quot;,&quot;relativeTransform&quot;:{&quot;translate&quot;:{&quot;x&quot;:0,&quot;y&quot;:-8.555135838398119},&quot;rotate&quot;:0},&quot;opacity&quot;:1,&quot;path&quot;:{&quot;type&quot;:&quot;POLY_LINE&quot;,&quot;points&quot;:[{&quot;x&quot;:256.93797439653616,&quot;y&quot;:-77.95323774106492},{&quot;x&quot;:277.37073995236074,&quot;y&quot;:-73.48559992250253},{&quot;x&quot;:290.78609078410386,&quot;y&quot;:-57.439227809205754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1.7110271676796236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eb500afb-f02b-49c3-b8b6-6a40868437f8&quot;,&quot;order&quot;:&quot;3&quot;}},&quot;d272feca-3922-415c-9b45-fe6c1c73b7f4&quot;:{&quot;type&quot;:&quot;FIGURE_OBJECT&quot;,&quot;id&quot;:&quot;d272feca-3922-415c-9b45-fe6c1c73b7f4&quot;,&quot;relativeTransform&quot;:{&quot;translate&quot;:{&quot;x&quot;:290.27324053580736,&quot;y&quot;:-90.77449394847692},&quot;rotate&quot;:0},&quot;opacity&quot;:1,&quot;path&quot;:{&quot;type&quot;:&quot;TRIANGLE&quot;,&quot;size&quot;:{&quot;x&quot;:7.17990347615064,&quot;y&quot;:9.23130446933661},&quot;cornerRounding&quot;:{&quot;type&quot;:&quot;ARC_LENGTH&quot;,&quot;global&quot;:0}},&quot;pathStyles&quot;:[{&quot;type&quot;:&quot;FILL&quot;,&quot;fillStyle&quot;:&quot;#EEF4FB&quot;},{&quot;type&quot;:&quot;STROKE&quot;,&quot;strokeStyle&quot;:&quot;#95AAD3&quot;,&quot;lineWidth&quot;:1.7110271676796236,&quot;lineJoin&quot;:&quot;round&quot;}],&quot;isLocked&quot;:false,&quot;parent&quot;:{&quot;type&quot;:&quot;CHILD&quot;,&quot;parentId&quot;:&quot;eb500afb-f02b-49c3-b8b6-6a40868437f8&quot;,&quot;order&quot;:&quot;5&quot;}},&quot;2fd54b70-0132-488d-a608-613c47031e8d&quot;:{&quot;type&quot;:&quot;FIGURE_OBJECT&quot;,&quot;id&quot;:&quot;2fd54b70-0132-488d-a608-613c47031e8d&quot;,&quot;relativeTransform&quot;:{&quot;translate&quot;:{&quot;x&quot;:260.5276735253375,&quot;y&quot;:-68.5499506199361},&quot;rotate&quot;:0},&quot;opacity&quot;:1,&quot;path&quot;:{&quot;type&quot;:&quot;TRIANGLE&quot;,&quot;size&quot;:{&quot;x&quot;:7.17990347615064,&quot;y&quot;:9.23130446933661},&quot;cornerRounding&quot;:{&quot;type&quot;:&quot;ARC_LENGTH&quot;,&quot;global&quot;:0}},&quot;pathStyles&quot;:[{&quot;type&quot;:&quot;FILL&quot;,&quot;fillStyle&quot;:&quot;rgba(49,126,194,1)&quot;},{&quot;type&quot;:&quot;STROKE&quot;,&quot;strokeStyle&quot;:&quot;#95AAD3&quot;,&quot;lineWidth&quot;:1.7110271676796236,&quot;lineJoin&quot;:&quot;round&quot;}],&quot;isLocked&quot;:false,&quot;parent&quot;:{&quot;type&quot;:&quot;CHILD&quot;,&quot;parentId&quot;:&quot;eb500afb-f02b-49c3-b8b6-6a40868437f8&quot;,&quot;order&quot;:&quot;6&quot;}},&quot;e24f7e78-9fa4-4259-9625-f5ac46ada3f4&quot;:{&quot;type&quot;:&quot;FIGURE_OBJECT&quot;,&quot;id&quot;:&quot;e24f7e78-9fa4-4259-9625-f5ac46ada3f4&quot;,&quot;relativeTransform&quot;:{&quot;translate&quot;:{&quot;x&quot;:287.7089892524401,&quot;y&quot;:-59.49062884427646},&quot;rotate&quot;:0},&quot;opacity&quot;:1,&quot;path&quot;:{&quot;type&quot;:&quot;ELLIPSE&quot;,&quot;size&quot;:{&quot;x&quot;:8.205603888974075,&quot;y&quot;:8.205603888974075}},&quot;isLocked&quot;:false,&quot;pathStyles&quot;:[{&quot;type&quot;:&quot;FILL&quot;,&quot;fillStyle&quot;:&quot;rgba(185,219,244,1)&quot;},{&quot;type&quot;:&quot;STROKE&quot;,&quot;strokeStyle&quot;:&quot;#95AAD3&quot;,&quot;lineWidth&quot;:1.244383381972396,&quot;lineJoin&quot;:&quot;round&quot;}],&quot;parent&quot;:{&quot;type&quot;:&quot;CHILD&quot;,&quot;parentId&quot;:&quot;eb500afb-f02b-49c3-b8b6-6a40868437f8&quot;,&quot;order&quot;:&quot;7&quot;}},&quot;8af2116b-1ce0-4c37-8c86-48414d0bc97e&quot;:{&quot;type&quot;:&quot;FIGURE_OBJECT&quot;,&quot;id&quot;:&quot;8af2116b-1ce0-4c37-8c86-48414d0bc97e&quot;,&quot;relativeTransform&quot;:{&quot;translate&quot;:{&quot;x&quot;:278.9905350732849,&quot;y&quot;:-101.03149891440648},&quot;rotate&quot;:0},&quot;opacity&quot;:1,&quot;path&quot;:{&quot;type&quot;:&quot;ELLIPSE&quot;,&quot;size&quot;:{&quot;x&quot;:7.179903476150738,&quot;y&quot;:7.179903476150713}},&quot;isLocked&quot;:false,&quot;pathStyles&quot;:[{&quot;type&quot;:&quot;FILL&quot;,&quot;fillStyle&quot;:&quot;rgba(149,170,211,1)&quot;},{&quot;type&quot;:&quot;STROKE&quot;,&quot;strokeStyle&quot;:&quot;#95AAD3&quot;,&quot;lineWidth&quot;:1.7110271676796236,&quot;lineJoin&quot;:&quot;round&quot;}],&quot;parent&quot;:{&quot;type&quot;:&quot;CHILD&quot;,&quot;parentId&quot;:&quot;eb500afb-f02b-49c3-b8b6-6a40868437f8&quot;,&quot;order&quot;:&quot;8&quot;}},&quot;f977221f-075f-4039-8f09-62202fcfd344&quot;:{&quot;id&quot;:&quot;f977221f-075f-4039-8f09-62202fcfd344&quot;,&quot;type&quot;:&quot;FIGURE_OBJECT&quot;,&quot;relativeTransform&quot;:{&quot;translate&quot;:{&quot;x&quot;:275.2164459611853,&quot;y&quot;:104.4510889606454},&quot;rotate&quot;:0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43]}],&quot;text&quot;:&quot;Senescence release of inflammatory molecules&quot;}],&quot;verticalAlign&quot;:&quot;TOP&quot;,&quot;_lastCaretLocation&quot;:{&quot;lineIndex&quot;:0,&quot;runIndex&quot;:-1,&quot;charIndex&quot;:-1,&quot;endOfLine&quot;:true}},&quot;format&quot;:&quot;BETTER_TEXT&quot;,&quot;size&quot;:{&quot;x&quot;:165.02950668538756,&quot;y&quot;:37.28941106063832},&quot;targetSize&quot;:{&quot;x&quot;:165.02950668538756,&quot;y&quot;:37.28941106063832},&quot;verticalAlign&quot;:&quot;TOP&quot;},&quot;parent&quot;:{&quot;type&quot;:&quot;CHILD&quot;,&quot;parentId&quot;:&quot;6ed53026-ca3a-449e-9371-f8e8483c581a&quot;,&quot;order&quot;:&quot;5&quot;}},&quot;93117281-db8d-4d42-b1f7-28a64639f449&quot;:{&quot;type&quot;:&quot;FIGURE_OBJECT&quot;,&quot;id&quot;:&quot;93117281-db8d-4d42-b1f7-28a64639f449&quot;,&quot;parent&quot;:{&quot;type&quot;:&quot;CHILD&quot;,&quot;parentId&quot;:&quot;30c93757-7b7d-413c-b3a3-2bc68a32d3bf&quot;,&quot;order&quot;:&quot;75&quot;},&quot;relativeTransform&quot;:{&quot;translate&quot;:{&quot;x&quot;:105.75387360254163,&quot;y&quot;:-69.52686344647194},&quot;rotate&quot;:0,&quot;skewX&quot;:0,&quot;scale&quot;:{&quot;x&quot;:1,&quot;y&quot;:1}}},&quot;afea1b93-0424-4b47-80ae-1e25dc05a333&quot;:{&quot;type&quot;:&quot;FIGURE_OBJECT&quot;,&quot;id&quot;:&quot;afea1b93-0424-4b47-80ae-1e25dc05a333&quot;,&quot;name&quot;:&quot;Spheroidal cell&quot;,&quot;relativeTransform&quot;:{&quot;translate&quot;:{&quot;x&quot;:116.31779965132091,&quot;y&quot;:65.6963385870464},&quot;rotate&quot;:0,&quot;skewX&quot;:0,&quot;scale&quot;:{&quot;x&quot;:0.2703672074251764,&quot;y&quot;:0.2676904060678918}},&quot;opacity&quot;:1,&quot;image&quot;:{&quot;url&quot;:&quot;https://icons.biorender.com/biorender/5f35964d8d485800287e5088/spheroidal-cell.png&quot;,&quot;fallbackUrl&quot;:&quot;https://res.cloudinary.com/dlcjuc3ej/image/upload/v1597347396/sxlgoey3nfd1xrehxyfp.svg#/keystone/api/icons/5f35964d8d485800287e5088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93117281-db8d-4d42-b1f7-28a64639f449&quot;,&quot;order&quot;:&quot;3&quot;}},&quot;7f3315b2-10df-4e4c-ae41-585c7659d04d&quot;:{&quot;type&quot;:&quot;FIGURE_OBJECT&quot;,&quot;id&quot;:&quot;7f3315b2-10df-4e4c-ae41-585c7659d04d&quot;,&quot;relativeTransform&quot;:{&quot;translate&quot;:{&quot;x&quot;:154.6329774229281,&quot;y&quot;:58.952671605373155},&quot;rotate&quot;:0,&quot;skewX&quot;:0,&quot;scale&quot;:{&quot;x&quot;:1,&quot;y&quot;:1}},&quot;opacity&quot;:1,&quot;path&quot;:{&quot;type&quot;:&quot;ARC&quot;,&quot;size&quot;:{&quot;x&quot;:31.254519500337768,&quot;y&quot;:31.254519500337768},&quot;startAngle&quot;:3.141592653589793,&quot;sweepAngle&quot;:6.283185307179586,&quot;selectedObjectIds&quot;:[&quot;27e65f78-9141-4cbb-a00d-79d58b75b6d1&quot;]},&quot;pathStyles&quot;:[{&quot;type&quot;:&quot;FILL&quot;,&quot;fillStyle&quot;:&quot;rgba(0,0,0,0)&quot;},{&quot;type&quot;:&quot;STROKE&quot;,&quot;strokeStyle&quot;:&quot;rgba(157, 52, 60, 1)&quot;,&quot;lineWidth&quot;:2.7440723966070366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thPattern&quot;:{&quot;type&quot;:&quot;ROW&quot;,&quot;patternObject&quot;:{&quot;name&quot;:&quot;triangle&quot;,&quot;path&quot;:{&quot;type&quot;:&quot;SPLINE&quot;,&quot;spline&quot;:{&quot;points&quot;:[{&quot;x&quot;:0,&quot;y&quot;:0,&quot;isEndPoint&quot;:true},{&quot;x&quot;:1,&quot;y&quot;:0.5,&quot;isEndPoint&quot;:true},{&quot;x&quot;:1,&quot;y&quot;:-0.5,&quot;isEndPoint&quot;:true}],&quot;closed&quot;:true}},&quot;pathStyles&quot;:[{&quot;type&quot;:&quot;FILL&quot;,&quot;fillStyle&quot;:&quot;context-stroke&quot;}]},&quot;bending&quot;:true,&quot;patternTransform&quot;:{},&quot;xUnits&quot;:&quot;PATH_LENGTH&quot;,&quot;yUnits&quot;:&quot;STROKE_WIDTH&quot;,&quot;isPremium&quot;:false},&quot;parent&quot;:{&quot;type&quot;:&quot;CHILD&quot;,&quot;parentId&quot;:&quot;93117281-db8d-4d42-b1f7-28a64639f449&quot;,&quot;order&quot;:&quot;5&quot;}},&quot;408cb416-7bf1-4cf3-80e2-bbf9e27f0f0d&quot;:{&quot;id&quot;:&quot;408cb416-7bf1-4cf3-80e2-bbf9e27f0f0d&quot;,&quot;type&quot;:&quot;FIGURE_OBJECT&quot;,&quot;relativeTransform&quot;:{&quot;translate&quot;:{&quot;x&quot;:133.1769319432725,&quot;y&quot;:98.42839074525239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9]}],&quot;text&quot;:&quot;Exhaustion&quot;}],&quot;verticalAlign&quot;:&quot;TOP&quot;,&quot;_lastCaretLocation&quot;:{&quot;lineIndex&quot;:0,&quot;runIndex&quot;:0,&quot;charIndex&quot;:1}},&quot;format&quot;:&quot;BETTER_TEXT&quot;,&quot;size&quot;:{&quot;x&quot;:94.26047852665249,&quot;y&quot;:24.24},&quot;targetSize&quot;:{&quot;x&quot;:94.26047852665249,&quot;y&quot;:24.24},&quot;verticalAlign&quot;:&quot;TOP&quot;},&quot;parent&quot;:{&quot;type&quot;:&quot;CHILD&quot;,&quot;parentId&quot;:&quot;93117281-db8d-4d42-b1f7-28a64639f449&quot;,&quot;order&quot;:&quot;6&quot;}},&quot;1ad09702-a43b-4b9d-8780-eb9ff29cc311&quot;:{&quot;id&quot;:&quot;1ad09702-a43b-4b9d-8780-eb9ff29cc311&quot;,&quot;name&quot;:&quot;X mark (thin)&quot;,&quot;type&quot;:&quot;FIGURE_OBJECT&quot;,&quot;relativeTransform&quot;:{&quot;translate&quot;:{&quot;x&quot;:155.526491224209,&quot;y&quot;:59.698469557914194},&quot;rotate&quot;:0,&quot;skewX&quot;:0,&quot;scale&quot;:{&quot;x&quot;:0.38460035500678486,&quot;y&quot;:0.38460035500678486}},&quot;image&quot;:{&quot;url&quot;:&quot;https://icons.biorender.com/biorender/5b3676049f109a0014d21acf/x-mark-thin.png&quot;,&quot;fallbackUrl&quot;:&quot;https://res.cloudinary.com/dlcjuc3ej/image/upload/v1530295769/wkt90yfnobcvg5iqzn1l.svg#/keystone/api/icons/5b3676049f109a0014d21acf/x-mark-thin.svg&quot;,&quot;isPremium&quot;:false,&quot;isPacked&quot;:true,&quot;size&quot;:{&quot;x&quot;:100,&quot;y&quot;:100}},&quot;source&quot;:{&quot;id&quot;:&quot;5b36759f9f109a0014d21acd&quot;,&quot;type&quot;:&quot;ASSETS&quot;},&quot;parent&quot;:{&quot;type&quot;:&quot;CHILD&quot;,&quot;parentId&quot;:&quot;93117281-db8d-4d42-b1f7-28a64639f449&quot;,&quot;order&quot;:&quot;1&quot;}},&quot;7cb27a52-f0ea-4bcd-9041-4fa814581977&quot;:{&quot;type&quot;:&quot;FIGURE_OBJECT&quot;,&quot;id&quot;:&quot;7cb27a52-f0ea-4bcd-9041-4fa814581977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37.48904001054292,&quot;y&quot;:-29.196917590941613},{&quot;x&quot;:69.182874561918,&quot;y&quot;:-9.57861519461781},{&quot;x&quot;:175.21577541860577,&quot;y&quot;:-1.5210495835168132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30c93757-7b7d-413c-b3a3-2bc68a32d3bf&quot;,&quot;order&quot;:&quot;9&quot;},&quot;connectorInfo&quot;:{&quot;connectedObjects&quot;:[{&quot;objectId&quot;:&quot;96cc0880-abd1-4155-bffa-342a4670ea58&quot;,&quot;coordinates&quot;:{&quot;x&quot;:1,&quot;y&quot;:0.857083611017018}}],&quot;type&quot;:&quot;QUADRATIC&quot;,&quot;offset&quot;:{&quot;x&quot;:0,&quot;y&quot;:0},&quot;bending&quot;:0.1,&quot;firstElementIsHead&quot;:true,&quot;customized&quot;:true}},&quot;430a3ba0-e0b4-4f35-9fe4-a8f7a0bf041b&quot;:{&quot;type&quot;:&quot;FIGURE_OBJECT&quot;,&quot;id&quot;:&quot;430a3ba0-e0b4-4f35-9fe4-a8f7a0bf041b&quot;,&quot;parent&quot;:{&quot;type&quot;:&quot;CHILD&quot;,&quot;parentId&quot;:&quot;30c93757-7b7d-413c-b3a3-2bc68a32d3bf&quot;,&quot;order&quot;:&quot;7&quot;},&quot;relativeTransform&quot;:{&quot;translate&quot;:{&quot;x&quot;:-23.46851306110616,&quot;y&quot;:3.3603572456996496},&quot;rotate&quot;:0,&quot;skewX&quot;:0,&quot;scale&quot;:{&quot;x&quot;:1,&quot;y&quot;:1}}},&quot;a11183fb-b627-4e3f-a0e5-6173d7706303&quot;:{&quot;type&quot;:&quot;FIGURE_OBJECT&quot;,&quot;id&quot;:&quot;a11183fb-b627-4e3f-a0e5-6173d7706303&quot;,&quot;parent&quot;:{&quot;type&quot;:&quot;CHILD&quot;,&quot;parentId&quot;:&quot;430a3ba0-e0b4-4f35-9fe4-a8f7a0bf041b&quot;,&quot;order&quot;:&quot;2&quot;},&quot;relativeTransform&quot;:{&quot;translate&quot;:{&quot;x&quot;:-10.493812801779683,&quot;y&quot;:94.33834937892638},&quot;rotate&quot;:0,&quot;skewX&quot;:0,&quot;scale&quot;:{&quot;x&quot;:1,&quot;y&quot;:1}}},&quot;3acef040-45fb-44a2-9c13-6bfde4a2c7aa&quot;:{&quot;relativeTransform&quot;:{&quot;translate&quot;:{&quot;x&quot;:307.6098275235184,&quot;y&quot;:-257.1218284807402},&quot;rotate&quot;:0,&quot;skewX&quot;:0,&quot;scale&quot;:{&quot;x&quot;:1,&quot;y&quot;:1}},&quot;type&quot;:&quot;FIGURE_OBJECT&quot;,&quot;id&quot;:&quot;3acef040-45fb-44a2-9c13-6bfde4a2c7aa&quot;,&quot;name&quot;:&quot;Cell division&quot;,&quot;opacity&quot;:1,&quot;source&quot;:{&quot;id&quot;:&quot;5f6116f534d97c0e7b65fdc5&quot;,&quot;type&quot;:&quot;ASSETS&quot;},&quot;pathStyles&quot;:[{&quot;type&quot;:&quot;FILL&quot;,&quot;fillStyle&quot;:&quot;rgb(0,0,0)&quot;}],&quot;isLocked&quot;:false,&quot;parent&quot;:{&quot;type&quot;:&quot;CHILD&quot;,&quot;parentId&quot;:&quot;a11183fb-b627-4e3f-a0e5-6173d7706303&quot;,&quot;order&quot;:&quot;1&quot;}},&quot;30b54fae-f102-4950-8ee6-4992503439d4&quot;:{&quot;type&quot;:&quot;FIGURE_OBJECT&quot;,&quot;id&quot;:&quot;30b54fae-f102-4950-8ee6-4992503439d4&quot;,&quot;relativeTransform&quot;:{&quot;translate&quot;:{&quot;x&quot;:-41.83256043463129,&quot;y&quot;:32.860850943975656},&quot;rotate&quot;:0.5419182506599853,&quot;skewX&quot;:5.551115123125783e-17,&quot;scale&quot;:{&quot;x&quot;:1,&quot;y&quot;:1.0000000000000002}},&quot;opacity&quot;:1,&quot;path&quot;:{&quot;type&quot;:&quot;POLY_LINE&quot;,&quot;points&quot;:[{&quot;x&quot;:-9.304269331315423,&quot;y&quot;:-13.818227028258287},{&quot;x&quot;:9.304269331315423,&quot;y&quot;:13.818227028258287}],&quot;closed&quot;:false},&quot;pathStyles&quot;:[{&quot;type&quot;:&quot;FILL&quot;,&quot;fillStyle&quot;:&quot;rgba(0,0,0,0)&quot;},{&quot;type&quot;:&quot;STROKE&quot;,&quot;strokeStyle&quot;:&quot;rgba(148,34,31,1)&quot;,&quot;lineWidth&quot;:1.6037590312868366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3acef040-45fb-44a2-9c13-6bfde4a2c7aa&quot;,&quot;order&quot;:&quot;15&quot;}},&quot;10300aca-1bdc-4d76-a8cb-06bd1e9245ab&quot;:{&quot;type&quot;:&quot;FIGURE_OBJECT&quot;,&quot;id&quot;:&quot;10300aca-1bdc-4d76-a8cb-06bd1e9245ab&quot;,&quot;relativeTransform&quot;:{&quot;translate&quot;:{&quot;x&quot;:-69.77961114658395,&quot;y&quot;:25.667273780728667},&quot;rotate&quot;:0},&quot;opacity&quot;:1,&quot;path&quot;:{&quot;type&quot;:&quot;POLY_LINE&quot;,&quot;points&quot;:[{&quot;x&quot;:13.240690971487334,&quot;y&quot;:-14.526854055348455},{&quot;x&quot;:-13.240690971487334,&quot;y&quot;:14.526854055348455}],&quot;closed&quot;:false},&quot;pathStyles&quot;:[{&quot;type&quot;:&quot;FILL&quot;,&quot;fillStyle&quot;:&quot;rgba(0,0,0,0)&quot;},{&quot;type&quot;:&quot;STROKE&quot;,&quot;strokeStyle&quot;:&quot;rgba(148,34,31,1)&quot;,&quot;lineWidth&quot;:1.6037590312868366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3acef040-45fb-44a2-9c13-6bfde4a2c7aa&quot;,&quot;order&quot;:&quot;2&quot;}},&quot;7a9b51ed-fa4e-4689-980c-f86eda3ed1e9&quot;:{&quot;type&quot;:&quot;FIGURE_OBJECT&quot;,&quot;id&quot;:&quot;7a9b51ed-fa4e-4689-980c-f86eda3ed1e9&quot;,&quot;relativeTransform&quot;:{&quot;translate&quot;:{&quot;x&quot;:-17.683459154317983,&quot;y&quot;:24.930019934230238},&quot;rotate&quot;:0,&quot;skewX&quot;:0,&quot;scale&quot;:{&quot;x&quot;:1,&quot;y&quot;:1}},&quot;opacity&quot;:1,&quot;path&quot;:{&quot;type&quot;:&quot;POLY_LINE&quot;,&quot;points&quot;:[{&quot;x&quot;:-13.240690971487334,&quot;y&quot;:-14.172540541803368},{&quot;x&quot;:13.240690971487334,&quot;y&quot;:14.172540541803368}],&quot;closed&quot;:false},&quot;pathStyles&quot;:[{&quot;type&quot;:&quot;FILL&quot;,&quot;fillStyle&quot;:&quot;rgba(0,0,0,0)&quot;},{&quot;type&quot;:&quot;STROKE&quot;,&quot;strokeStyle&quot;:&quot;rgba(148,34,31,1)&quot;,&quot;lineWidth&quot;:1.6037590312868366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3acef040-45fb-44a2-9c13-6bfde4a2c7aa&quot;,&quot;order&quot;:&quot;3&quot;}},&quot;7d59b17d-b03c-4875-8e7f-026ce90a2311&quot;:{&quot;type&quot;:&quot;FIGURE_OBJECT&quot;,&quot;id&quot;:&quot;7d59b17d-b03c-4875-8e7f-026ce90a2311&quot;,&quot;name&quot;:&quot;Spheroidal cell&quot;,&quot;relativeTransform&quot;:{&quot;translate&quot;:{&quot;x&quot;:-45.640311652823335,&quot;y&quot;:-0.7355701622826317},&quot;rotate&quot;:0,&quot;skewX&quot;:0,&quot;scale&quot;:{&quot;x&quot;:0.22868104012589552,&quot;y&quot;:0.22641695741991996}},&quot;opacity&quot;:1,&quot;image&quot;:{&quot;url&quot;:&quot;https://icons.biorender.com/biorender/5f35964d8d485800287e50b6/spheroidal-cell.png&quot;,&quot;fallbackUrl&quot;:&quot;https://res.cloudinary.com/dlcjuc3ej/image/upload/v1597347396/bcrb23qdl2txqiek1ew1.svg#/keystone/api/icons/5f35964d8d485800287e50b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3acef040-45fb-44a2-9c13-6bfde4a2c7aa&quot;,&quot;order&quot;:&quot;55&quot;}},&quot;5a0af9a0-7139-4684-8384-6278463cba69&quot;:{&quot;id&quot;:&quot;5a0af9a0-7139-4684-8384-6278463cba69&quot;,&quot;name&quot;:&quot;Endothelial cell (liver sinusoid)&quot;,&quot;type&quot;:&quot;FIGURE_OBJECT&quot;,&quot;relativeTransform&quot;:{&quot;translate&quot;:{&quot;x&quot;:267.37596316198744,&quot;y&quot;:-199.4674385833655},&quot;rotate&quot;:-0.5371162963383365,&quot;skewX&quot;:0,&quot;scale&quot;:{&quot;x&quot;:0.5931603789949997,&quot;y&quot;:0.8561284528183657}},&quot;image&quot;:{&quot;url&quot;:&quot;https://icons.biorender.com/biorender/60b669f28c8ab10026e38fd2/20210601171224/image/endothelial-cell-liver-sinusoid.png&quot;,&quot;fallbackUrl&quot;:&quot;https://res.cloudinary.com/dlcjuc3ej/image/upload/v1622567544/wntjy2qaizhjjczssrmz.svg#/keystone/api/icons/60b669f28c8ab10026e38fd2/20210601171224/image/endothelial-cell-liver-sinusoid.svg&quot;,&quot;isPremium&quot;:false,&quot;isPacked&quot;:true,&quot;size&quot;:{&quot;x&quot;:100,&quot;y&quot;:23.25}},&quot;source&quot;:{&quot;id&quot;:&quot;60b669f28c8ab10026e38fd2&quot;,&quot;type&quot;:&quot;ASSETS&quot;},&quot;parent&quot;:{&quot;type&quot;:&quot;CHILD&quot;,&quot;parentId&quot;:&quot;a11183fb-b627-4e3f-a0e5-6173d7706303&quot;,&quot;order&quot;:&quot;3&quot;}},&quot;ab2b443a-0544-4ef2-ac57-3289a09e3c7f&quot;:{&quot;id&quot;:&quot;ab2b443a-0544-4ef2-ac57-3289a09e3c7f&quot;,&quot;name&quot;:&quot;Triangular cell 2&quot;,&quot;type&quot;:&quot;FIGURE_OBJECT&quot;,&quot;relativeTransform&quot;:{&quot;translate&quot;:{&quot;x&quot;:214.46745290885022,&quot;y&quot;:-203.88196545737344},&quot;rotate&quot;:-0.483566648719905,&quot;skewX&quot;:7.219395129773179e-17,&quot;scale&quot;:{&quot;x&quot;:0.3100235732392425,&quot;y&quot;:0.31002357323924257}},&quot;image&quot;:{&quot;url&quot;:&quot;https://icons.biorender.com/biorender/5f5fdd42c063210028e8fb9d/triangular-cell-2.png&quot;,&quot;fallbackUrl&quot;:&quot;https://res.cloudinary.com/dlcjuc3ej/image/upload/v1600118072/tiiyaxvjrk02zdlsej8l.svg#/keystone/api/icons/5f5fdd42c063210028e8fb9d/triangular-cell-2.svg&quot;,&quot;isPremium&quot;:false,&quot;isPacked&quot;:true,&quot;size&quot;:{&quot;x&quot;:65,&quot;y&quot;:129.13333333333333}},&quot;source&quot;:{&quot;id&quot;:&quot;5f5fdc37c063210028e8fb39&quot;,&quot;type&quot;:&quot;ASSETS&quot;},&quot;parent&quot;:{&quot;type&quot;:&quot;CHILD&quot;,&quot;parentId&quot;:&quot;a11183fb-b627-4e3f-a0e5-6173d7706303&quot;,&quot;order&quot;:&quot;6&quot;}},&quot;adc3cc86-9305-4ba5-9cc4-22328b6a89cf&quot;:{&quot;id&quot;:&quot;adc3cc86-9305-4ba5-9cc4-22328b6a89cf&quot;,&quot;name&quot;:&quot;Neural progenitor cell 3&quot;,&quot;type&quot;:&quot;FIGURE_OBJECT&quot;,&quot;relativeTransform&quot;:{&quot;translate&quot;:{&quot;x&quot;:323.3705405300101,&quot;y&quot;:-220.40116871703785},&quot;rotate&quot;:0.14824483518972317,&quot;skewX&quot;:0,&quot;scale&quot;:{&quot;x&quot;:0.4626759283386451,&quot;y&quot;:0.4425983575788085}},&quot;image&quot;:{&quot;url&quot;:&quot;https://icons.biorender.com/biorender/6024237adda7560028eb6ecc/neural-progenitor-cell-3.png&quot;,&quot;fallbackUrl&quot;:&quot;https://res.cloudinary.com/dlcjuc3ej/image/upload/v1612981093/yhxupcw5mw3irjynj9hf.svg#/keystone/api/icons/6024237adda7560028eb6ecc/neural-progenitor-cell-3.svg&quot;,&quot;isPremium&quot;:false,&quot;isPacked&quot;:true,&quot;size&quot;:{&quot;x&quot;:100,&quot;y&quot;:100.7905138339921}},&quot;source&quot;:{&quot;id&quot;:&quot;60242327dda7560028eb6e9a&quot;,&quot;type&quot;:&quot;ASSETS&quot;},&quot;parent&quot;:{&quot;type&quot;:&quot;CHILD&quot;,&quot;parentId&quot;:&quot;a11183fb-b627-4e3f-a0e5-6173d7706303&quot;,&quot;order&quot;:&quot;8&quot;}},&quot;e7b2bc25-32c4-417c-b1bf-4c04083e10c1&quot;:{&quot;id&quot;:&quot;e7b2bc25-32c4-417c-b1bf-4c04083e10c1&quot;,&quot;type&quot;:&quot;FIGURE_OBJECT&quot;,&quot;relativeTransform&quot;:{&quot;translate&quot;:{&quot;x&quot;:262.39931860692036,&quot;y&quot;:-63.05910142491879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4]}],&quot;text&quot;:&quot;Differentiation&quot;}],&quot;verticalAlign&quot;:&quot;TOP&quot;,&quot;_lastCaretLocation&quot;:{&quot;lineIndex&quot;:0,&quot;runIndex&quot;:0,&quot;charIndex&quot;:1}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430a3ba0-e0b4-4f35-9fe4-a8f7a0bf041b&quot;,&quot;order&quot;:&quot;5&quot;}},&quot;f3aec407-5b5d-4143-8ce9-5a1b8fc15d6a&quot;:{&quot;type&quot;:&quot;FIGURE_OBJECT&quot;,&quot;id&quot;:&quot;f3aec407-5b5d-4143-8ce9-5a1b8fc15d6a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37.48904001054292,&quot;y&quot;:-76.07647541301685},{&quot;x&quot;:71.53611625933385,&quot;y&quot;:-114.23943205413975},{&quot;x&quot;:164.25028576935256,&quot;y&quot;:-121.67933701142738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1.6182488862161666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30c93757-7b7d-413c-b3a3-2bc68a32d3bf&quot;,&quot;order&quot;:&quot;95&quot;},&quot;connectorInfo&quot;:{&quot;connectedObjects&quot;:[{&quot;objectId&quot;:&quot;96cc0880-abd1-4155-bffa-342a4670ea58&quot;,&quot;coordinates&quot;:{&quot;x&quot;:1,&quot;y&quot;:0.27165855138557377}}],&quot;type&quot;:&quot;QUADRATIC&quot;,&quot;offset&quot;:{&quot;x&quot;:0,&quot;y&quot;:0},&quot;bending&quot;:-0.1,&quot;firstElementIsHead&quot;:true,&quot;customized&quot;:true}},&quot;b629084a-c857-4406-b4ca-b311b55729e7&quot;:{&quot;type&quot;:&quot;FIGURE_OBJECT&quot;,&quot;id&quot;:&quot;b629084a-c857-4406-b4ca-b311b55729e7&quot;,&quot;relativeTransform&quot;:{&quot;translate&quot;:{&quot;x&quot;:10.119764167882371,&quot;y&quot;:-53.443950293627154},&quot;rotate&quot;:3.141592653589793,&quot;skewX&quot;:0,&quot;scale&quot;:{&quot;x&quot;:1,&quot;y&quot;:1}},&quot;opacity&quot;:1,&quot;path&quot;:{&quot;type&quot;:&quot;POLY_LINE&quot;,&quot;points&quot;:[{&quot;x&quot;:-23.288710328820926,&quot;y&quot;:-53.1718657390714},{&quot;x&quot;:-73.39583558857622,&quot;y&quot;:-128.07414512683602},{&quot;x&quot;:-179.26917869399455,&quot;y&quot;:-151.92514726849782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1.6182488862161666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30c93757-7b7d-413c-b3a3-2bc68a32d3bf&quot;,&quot;order&quot;:&quot;97&quot;},&quot;connectorInfo&quot;:{&quot;connectedObjects&quot;:[],&quot;type&quot;:&quot;QUADRATIC&quot;,&quot;offset&quot;:{&quot;x&quot;:0,&quot;y&quot;:0},&quot;bending&quot;:0.1,&quot;firstElementIsHead&quot;:true,&quot;customized&quot;:true}},&quot;6f621b2f-9a11-4de7-b18f-6dd8552bbafe&quot;:{&quot;type&quot;:&quot;FIGURE_OBJECT&quot;,&quot;id&quot;:&quot;6f621b2f-9a11-4de7-b18f-6dd8552bbafe&quot;,&quot;parent&quot;:{&quot;type&quot;:&quot;CHILD&quot;,&quot;parentId&quot;:&quot;30c93757-7b7d-413c-b3a3-2bc68a32d3bf&quot;,&quot;order&quot;:&quot;35&quot;},&quot;relativeTransform&quot;:{&quot;translate&quot;:{&quot;x&quot;:0.00040462927296402995,&quot;y&quot;:0}}},&quot;2f94f30d-ce04-4320-8b3c-381aa6dbcf57&quot;:{&quot;id&quot;:&quot;2f94f30d-ce04-4320-8b3c-381aa6dbcf57&quot;,&quot;type&quot;:&quot;FIGURE_OBJECT&quot;,&quot;document&quot;:{&quot;type&quot;:&quot;FIGURE&quot;,&quot;canvasType&quot;:&quot;FIGURE&quot;,&quot;units&quot;:&quot;in&quot;,&quot;aspectRatio&quot;:0,&quot;title&quot;:&quot;&quot;},&quot;parent&quot;:{&quot;type&quot;:&quot;DOCUMENT&quot;,&quot;parentId&quot;:&quot;233faed9-774d-4200-a442-757f3c8a72f6&quot;,&quot;order&quot;:&quot;62&quot;}},&quot;682749a2-4bdb-4c68-913b-6d1387684e0d&quot;:{&quot;id&quot;:&quot;682749a2-4bdb-4c68-913b-6d1387684e0d&quot;,&quot;type&quot;:&quot;FIGURE_OBJECT&quot;,&quot;relativeTransform&quot;:{&quot;translate&quot;:{&quot;x&quot;:0,&quot;y&quot;:0},&quot;rotate&quot;:0,&quot;skewX&quot;:0,&quot;scale&quot;:{&quot;x&quot;:1,&quot;y&quot;:1}},&quot;path&quot;:{&quot;type&quot;:&quot;RECT&quot;,&quot;size&quot;:{&quot;x&quot;:1176.5416147434746,&quot;y&quot;:660.836107649565}},&quot;pathStyles&quot;:[{&quot;type&quot;:&quot;FILL&quot;,&quot;fillStyle&quot;:&quot;rgba(0,0,0,0)&quot;}],&quot;parent&quot;:{&quot;parentId&quot;:&quot;2f94f30d-ce04-4320-8b3c-381aa6dbcf57&quot;,&quot;type&quot;:&quot;FRAME&quot;,&quot;order&quot;:&quot;5&quot;}},&quot;0a36a221-8020-454e-af7d-fb548f83ba22&quot;:{&quot;id&quot;:&quot;0a36a221-8020-454e-af7d-fb548f83ba22&quot;,&quot;name&quot;:&quot;Cell death (apoptosis 2)&quot;,&quot;displayName&quot;:&quot;&quot;,&quot;type&quot;:&quot;FIGURE_OBJECT&quot;,&quot;relativeTransform&quot;:{&quot;translate&quot;:{&quot;x&quot;:-259.0613032199347,&quot;y&quot;:111.76365313918195},&quot;rotate&quot;:0,&quot;skewX&quot;:0,&quot;scale&quot;:{&quot;x&quot;:1.2363833719563018,&quot;y&quot;:1.2276305265779814}},&quot;image&quot;:{&quot;url&quot;:&quot;https://icons.biorender.com/biorender/61687d79d6c5c90029eaf1f8/cell-death-apoptosis-2-02.png&quot;,&quot;fallbackUrl&quot;:&quot;https://res.cloudinary.com/dlcjuc3ej/image/upload/v1634237793/cab7itcocgkeitnhueed.svg#/keystone/api/icons/61687d79d6c5c90029eaf1f8/cell-death-apoptosis-2-02.svg#/keystone/api/icons/61687d79d6c5c90029eaf1f8/cell-death-apoptosis-2-02.svg#/keystone/api/icons/61687d79d6c5c90029eaf1f8/cell-death-apoptosis-2-02.svg#/keystone/api/icons/61687d79d6c5c90029eaf1f8/cell-death-apoptosis-2-02.svg#/keystone/api/icons/61687d79d6c5c90029eaf1f8/cell-death-apoptosis-2-02.svg#/keystone/api/icons/61687d79d6c5c90029eaf1f8/cell-death-apoptosis-2-02.svg#/keystone/api/icons/61687d79d6c5c90029eaf1f8/cell-death-apoptosis-2-02.svg&quot;,&quot;isPremium&quot;:false,&quot;isOrgIcon&quot;:false,&quot;size&quot;:{&quot;x&quot;:95,&quot;y&quot;:91.68604651162791}},&quot;source&quot;:{&quot;id&quot;:&quot;61684d3a48825e0029b22ebf&quot;,&quot;version&quot;:&quot;1634237766&quot;,&quot;type&quot;:&quot;ASSETS&quot;},&quot;isPremium&quot;:false,&quot;parent&quot;:{&quot;type&quot;:&quot;CHILD&quot;,&quot;parentId&quot;:&quot;2f94f30d-ce04-4320-8b3c-381aa6dbcf57&quot;,&quot;order&quot;:&quot;5&quot;}},&quot;5e3de147-f3cf-4eb7-a8b4-d75f8dc3b07d&quot;:{&quot;id&quot;:&quot;5e3de147-f3cf-4eb7-a8b4-d75f8dc3b07d&quot;,&quot;name&quot;:&quot;Cell death (healthy)&quot;,&quot;displayName&quot;:&quot;&quot;,&quot;type&quot;:&quot;FIGURE_OBJECT&quot;,&quot;relativeTransform&quot;:{&quot;translate&quot;:{&quot;x&quot;:-417.2368236917473,&quot;y&quot;:-138.41666055805587},&quot;scale&quot;:{&quot;x&quot;:1,&quot;y&quot;:1},&quot;rotate&quot;:0,&quot;skewX&quot;:0},&quot;image&quot;:{&quot;url&quot;:&quot;https://icons.biorender.com/biorender/61684f8848825e0029b22f59/cell-death-02.png&quot;,&quot;fallbackUrl&quot;:&quot;https://res.cloudinary.com/dlcjuc3ej/image/upload/v1634226032/ve2wgphamfhebrvorspe.svg#/keystone/api/icons/61684f8848825e0029b22f59/cell-death-02.svg#/keystone/api/icons/61684f8848825e0029b22f59/cell-death-02.svg#/keystone/api/icons/61684f8848825e0029b22f59/cell-death-02.svg#/keystone/api/icons/61684f8848825e0029b22f59/cell-death-02.svg#/keystone/api/icons/61684f8848825e0029b22f59/cell-death-02.svg#/keystone/api/icons/61684f8848825e0029b22f59/cell-death-02.svg#/keystone/api/icons/61684f8848825e0029b22f59/cell-death-02.svg&quot;,&quot;isPremium&quot;:false,&quot;isOrgIcon&quot;:false,&quot;size&quot;:{&quot;x&quot;:100,&quot;y&quot;:93.16770186335403}},&quot;source&quot;:{&quot;id&quot;:&quot;61684eff48825e0029b22f29&quot;,&quot;version&quot;:&quot;1634226001&quot;,&quot;type&quot;:&quot;ASSETS&quot;},&quot;isPremium&quot;:false,&quot;parent&quot;:{&quot;type&quot;:&quot;CHILD&quot;,&quot;parentId&quot;:&quot;2f94f30d-ce04-4320-8b3c-381aa6dbcf57&quot;,&quot;order&quot;:&quot;7&quot;}},&quot;c1d95b9f-7371-4aaf-8a2e-f17a07ad0a48&quot;:{&quot;id&quot;:&quot;c1d95b9f-7371-4aaf-8a2e-f17a07ad0a48&quot;,&quot;name&quot;:&quot;Cell death (necrosis 1)&quot;,&quot;displayName&quot;:&quot;&quot;,&quot;type&quot;:&quot;FIGURE_OBJECT&quot;,&quot;relativeTransform&quot;:{&quot;translate&quot;:{&quot;x&quot;:-165.5701681316458,&quot;y&quot;:-148.11134459321534},&quot;rotate&quot;:0,&quot;skewX&quot;:0,&quot;scale&quot;:{&quot;x&quot;:1,&quot;y&quot;:1}},&quot;image&quot;:{&quot;url&quot;:&quot;https://icons.biorender.com/biorender/616850c748825e0029b22f98/cell-death-necrosis-1-02.png&quot;,&quot;fallbackUrl&quot;:&quot;https://res.cloudinary.com/dlcjuc3ej/image/upload/v1634226350/wq1dyekrcyok4gdi5xqu.svg#/keystone/api/icons/616850c748825e0029b22f98/cell-death-necrosis-1-02.svg#/keystone/api/icons/616850c748825e0029b22f98/cell-death-necrosis-1-02.svg#/keystone/api/icons/616850c748825e0029b22f98/cell-death-necrosis-1-02.svg#/keystone/api/icons/616850c748825e0029b22f98/cell-death-necrosis-1-02.svg#/keystone/api/icons/616850c748825e0029b22f98/cell-death-necrosis-1-02.svg#/keystone/api/icons/616850c748825e0029b22f98/cell-death-necrosis-1-02.svg#/keystone/api/icons/616850c748825e0029b22f98/cell-death-necrosis-1-02.svg&quot;,&quot;isPremium&quot;:false,&quot;isOrgIcon&quot;:false,&quot;size&quot;:{&quot;x&quot;:125,&quot;y&quot;:112.55656108597285}},&quot;source&quot;:{&quot;id&quot;:&quot;6168505548825e0029b22f93&quot;,&quot;version&quot;:&quot;1634226321&quot;,&quot;type&quot;:&quot;ASSETS&quot;},&quot;isPremium&quot;:false,&quot;parent&quot;:{&quot;type&quot;:&quot;CHILD&quot;,&quot;parentId&quot;:&quot;2f94f30d-ce04-4320-8b3c-381aa6dbcf57&quot;,&quot;order&quot;:&quot;8&quot;}},&quot;1c605ea3-f4eb-49c6-ad31-a6d25401114f&quot;:{&quot;relativeTransform&quot;:{&quot;translate&quot;:{&quot;x&quot;:-537.5040633828471,&quot;y&quot;:22.426285122244046},&quot;rotate&quot;:0,&quot;skewX&quot;:0,&quot;scale&quot;:{&quot;x&quot;:1,&quot;y&quot;:1}},&quot;type&quot;:&quot;FIGURE_OBJECT&quot;,&quot;id&quot;:&quot;1c605ea3-f4eb-49c6-ad31-a6d25401114f&quot;,&quot;parent&quot;:{&quot;type&quot;:&quot;CHILD&quot;,&quot;parentId&quot;:&quot;2f94f30d-ce04-4320-8b3c-381aa6dbcf57&quot;,&quot;order&quot;:&quot;9&quot;},&quot;name&quot;:&quot;Exotoxin release &quot;,&quot;displayName&quot;:&quot;Exotoxin release &quot;,&quot;source&quot;:{&quot;id&quot;:&quot;642af0ad364f8a36a89f6b69&quot;,&quot;type&quot;:&quot;ASSETS&quot;},&quot;isPremium&quot;:true},&quot;fa04683a-dcd4-466f-92f4-b8cfcdd4aa79&quot;:{&quot;type&quot;:&quot;FIGURE_OBJECT&quot;,&quot;id&quot;:&quot;fa04683a-dcd4-466f-92f4-b8cfcdd4aa79&quot;,&quot;parent&quot;:{&quot;type&quot;:&quot;CHILD&quot;,&quot;parentId&quot;:&quot;1c605ea3-f4eb-49c6-ad31-a6d25401114f&quot;,&quot;order&quot;:&quot;6&quot;},&quot;relativeTransform&quot;:{&quot;translate&quot;:{&quot;x&quot;:1917.8475738710608,&quot;y&quot;:87.68941630731882},&quot;rotate&quot;:0,&quot;skewX&quot;:0,&quot;scale&quot;:{&quot;x&quot;:1,&quot;y&quot;:1}}},&quot;b81312b9-ce4c-4d0e-8451-98806ce38afc&quot;:{&quot;type&quot;:&quot;FIGURE_OBJECT&quot;,&quot;id&quot;:&quot;b81312b9-ce4c-4d0e-8451-98806ce38afc&quot;,&quot;name&quot;:&quot;Sphere&quot;,&quot;relativeTransform&quot;:{&quot;translate&quot;:{&quot;x&quot;:-1462.1543320588216,&quot;y&quot;:-281.8238785106225},&quot;rotate&quot;:0.9755064841625247,&quot;skewX&quot;:2.927345865710867e-16,&quot;scale&quot;:{&quot;x&quot;:0.033333333333333305,&quot;y&quot;:0.033333333333333326}},&quot;opacity&quot;:0.75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a04683a-dcd4-466f-92f4-b8cfcdd4aa79&quot;,&quot;order&quot;:&quot;05&quot;}},&quot;5591e448-b0f7-4f69-a633-8ea4979c4859&quot;:{&quot;type&quot;:&quot;FIGURE_OBJECT&quot;,&quot;id&quot;:&quot;5591e448-b0f7-4f69-a633-8ea4979c4859&quot;,&quot;name&quot;:&quot;Sphere&quot;,&quot;relativeTransform&quot;:{&quot;translate&quot;:{&quot;x&quot;:-1442.3600151552948,&quot;y&quot;:-304.90875219755566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a04683a-dcd4-466f-92f4-b8cfcdd4aa79&quot;,&quot;order&quot;:&quot;1&quot;}},&quot;512335b3-22af-44b6-b9da-5e0ec681e932&quot;:{&quot;type&quot;:&quot;FIGURE_OBJECT&quot;,&quot;id&quot;:&quot;512335b3-22af-44b6-b9da-5e0ec681e932&quot;,&quot;name&quot;:&quot;Sphere&quot;,&quot;relativeTransform&quot;:{&quot;translate&quot;:{&quot;x&quot;:-1448.723949431626,&quot;y&quot;:-284.47610502400704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a04683a-dcd4-466f-92f4-b8cfcdd4aa79&quot;,&quot;order&quot;:&quot;15&quot;}},&quot;18bcd300-18dd-40e4-8241-1fe169a512a1&quot;:{&quot;type&quot;:&quot;FIGURE_OBJECT&quot;,&quot;id&quot;:&quot;18bcd300-18dd-40e4-8241-1fe169a512a1&quot;,&quot;name&quot;:&quot;Sphere&quot;,&quot;relativeTransform&quot;:{&quot;translate&quot;:{&quot;x&quot;:-1471.8553484995168,&quot;y&quot;:-278.49710774879054},&quot;rotate&quot;:0.975506484162525,&quot;skewX&quot;:1.9515639104739075e-16,&quot;scale&quot;:{&quot;x&quot;:0.03333333333333334,&quot;y&quot;:0.0333333333333333}},&quot;opacity&quot;:0.75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a04683a-dcd4-466f-92f4-b8cfcdd4aa79&quot;,&quot;order&quot;:&quot;2&quot;}},&quot;e973309b-0109-459f-9327-88e987aaf693&quot;:{&quot;type&quot;:&quot;FIGURE_OBJECT&quot;,&quot;id&quot;:&quot;e973309b-0109-459f-9327-88e987aaf693&quot;,&quot;name&quot;:&quot;Sphere&quot;,&quot;relativeTransform&quot;:{&quot;translate&quot;:{&quot;x&quot;:-1480.202239789934,&quot;y&quot;:-299.5413706284636},&quot;rotate&quot;:0.975506484162525,&quot;skewX&quot;:0,&quot;scale&quot;:{&quot;x&quot;:0.03333333333333334,&quot;y&quot;:0.03333333333333333}},&quot;opacity&quot;:0.75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a04683a-dcd4-466f-92f4-b8cfcdd4aa79&quot;,&quot;order&quot;:&quot;25&quot;}},&quot;5bfd7087-e46c-41ba-91e7-6755fe45a1a4&quot;:{&quot;type&quot;:&quot;FIGURE_OBJECT&quot;,&quot;id&quot;:&quot;5bfd7087-e46c-41ba-91e7-6755fe45a1a4&quot;,&quot;name&quot;:&quot;Sphere&quot;,&quot;relativeTransform&quot;:{&quot;translate&quot;:{&quot;x&quot;:-1464.768501659967,&quot;y&quot;:-303.5347086749916},&quot;rotate&quot;:0.9755064841625252,&quot;skewX&quot;:3.9031278209478135e-16,&quot;scale&quot;:{&quot;x&quot;:0.03333333333333334,&quot;y&quot;:0.03333333333333334}},&quot;opacity&quot;:1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a04683a-dcd4-466f-92f4-b8cfcdd4aa79&quot;,&quot;order&quot;:&quot;3&quot;}},&quot;59a48a39-2e06-48dc-8c68-7df711f927ee&quot;:{&quot;type&quot;:&quot;FIGURE_OBJECT&quot;,&quot;id&quot;:&quot;59a48a39-2e06-48dc-8c68-7df711f927ee&quot;,&quot;name&quot;:&quot;Sphere&quot;,&quot;relativeTransform&quot;:{&quot;translate&quot;:{&quot;x&quot;:-1471.5756472364471,&quot;y&quot;:-313.69974694147004},&quot;rotate&quot;:0.9755064841625253,&quot;skewX&quot;:-1.9515639104739164e-16,&quot;scale&quot;:{&quot;x&quot;:0.033333333333333263,&quot;y&quot;:0.03333333333333333}},&quot;opacity&quot;:0.48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a04683a-dcd4-466f-92f4-b8cfcdd4aa79&quot;,&quot;order&quot;:&quot;4&quot;}},&quot;5cc52556-075b-4875-a3b0-cf0649ca20c7&quot;:{&quot;type&quot;:&quot;FIGURE_OBJECT&quot;,&quot;id&quot;:&quot;5cc52556-075b-4875-a3b0-cf0649ca20c7&quot;,&quot;name&quot;:&quot;Sphere&quot;,&quot;relativeTransform&quot;:{&quot;translate&quot;:{&quot;x&quot;:-1449.451420304881,&quot;y&quot;:-299.7316993207797},&quot;rotate&quot;:0.9755064841625252,&quot;skewX&quot;:4.834210613113327e-16,&quot;scale&quot;:{&quot;x&quot;:0.03348708580966422,&quot;y&quot;:0.03348708580966425}},&quot;opacity&quot;:1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a04683a-dcd4-466f-92f4-b8cfcdd4aa79&quot;,&quot;order&quot;:&quot;5&quot;}},&quot;3f0fbde2-3507-4b15-9da5-4eba10897e20&quot;:{&quot;type&quot;:&quot;FIGURE_OBJECT&quot;,&quot;id&quot;:&quot;3f0fbde2-3507-4b15-9da5-4eba10897e20&quot;,&quot;name&quot;:&quot;Sphere&quot;,&quot;relativeTransform&quot;:{&quot;translate&quot;:{&quot;x&quot;:-1457.6500529201483,&quot;y&quot;:-292.87312484634947},&quot;rotate&quot;:0.9755064841625252,&quot;skewX&quot;:2.9273458657108506e-16,&quot;scale&quot;:{&quot;x&quot;:0.033333333333333395,&quot;y&quot;:0.03333333333333334}},&quot;opacity&quot;:1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a04683a-dcd4-466f-92f4-b8cfcdd4aa79&quot;,&quot;order&quot;:&quot;55&quot;}},&quot;44f33dc0-2547-4676-ae77-302fd0710b2e&quot;:{&quot;type&quot;:&quot;FIGURE_OBJECT&quot;,&quot;id&quot;:&quot;44f33dc0-2547-4676-ae77-302fd0710b2e&quot;,&quot;name&quot;:&quot;Sphere&quot;,&quot;relativeTransform&quot;:{&quot;translate&quot;:{&quot;x&quot;:-1458.0766906640163,&quot;y&quot;:-274.90880803755414},&quot;rotate&quot;:0.9755064841625253,&quot;skewX&quot;:5.654617899242672e-16,&quot;scale&quot;:{&quot;x&quot;:0.03391791363386236,&quot;y&quot;:0.033917913633862366}},&quot;opacity&quot;:0.48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a04683a-dcd4-466f-92f4-b8cfcdd4aa79&quot;,&quot;order&quot;:&quot;6&quot;}},&quot;8a547754-643d-42bc-84ed-8f2dc1e82985&quot;:{&quot;type&quot;:&quot;FIGURE_OBJECT&quot;,&quot;id&quot;:&quot;8a547754-643d-42bc-84ed-8f2dc1e82985&quot;,&quot;name&quot;:&quot;Sphere&quot;,&quot;relativeTransform&quot;:{&quot;translate&quot;:{&quot;x&quot;:-1440.8747145812954,&quot;y&quot;:-292.94431357053554},&quot;rotate&quot;:0.975506484162525,&quot;skewX&quot;:-8.782037597132584e-16,&quot;scale&quot;:{&quot;x&quot;:0.03333333333333334,&quot;y&quot;:0.03333333333333331}},&quot;opacity&quot;:0.48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a04683a-dcd4-466f-92f4-b8cfcdd4aa79&quot;,&quot;order&quot;:&quot;65&quot;}},&quot;1db8be52-65e5-495b-9cd7-b1fdc12ccadd&quot;:{&quot;type&quot;:&quot;FIGURE_OBJECT&quot;,&quot;id&quot;:&quot;1db8be52-65e5-495b-9cd7-b1fdc12ccadd&quot;,&quot;name&quot;:&quot;Sphere&quot;,&quot;relativeTransform&quot;:{&quot;translate&quot;:{&quot;x&quot;:-1469.9692133077835,&quot;y&quot;:-292.46054556794775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a04683a-dcd4-466f-92f4-b8cfcdd4aa79&quot;,&quot;order&quot;:&quot;7&quot;}},&quot;8852d9ab-3015-4901-9839-0b9a1b654b8c&quot;:{&quot;type&quot;:&quot;FIGURE_OBJECT&quot;,&quot;id&quot;:&quot;8852d9ab-3015-4901-9839-0b9a1b654b8c&quot;,&quot;name&quot;:&quot;Sphere&quot;,&quot;relativeTransform&quot;:{&quot;translate&quot;:{&quot;x&quot;:-1477.926162853715,&quot;y&quot;:-287.553649285904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a04683a-dcd4-466f-92f4-b8cfcdd4aa79&quot;,&quot;order&quot;:&quot;75&quot;}},&quot;1bd90250-74b4-420a-915e-01475eb5f870&quot;:{&quot;type&quot;:&quot;FIGURE_OBJECT&quot;,&quot;id&quot;:&quot;1bd90250-74b4-420a-915e-01475eb5f870&quot;,&quot;name&quot;:&quot;Sphere&quot;,&quot;relativeTransform&quot;:{&quot;translate&quot;:{&quot;x&quot;:-1455.406785627619,&quot;y&quot;:-310.08262485120383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a04683a-dcd4-466f-92f4-b8cfcdd4aa79&quot;,&quot;order&quot;:&quot;8&quot;}},&quot;ef6886c6-5251-4caf-a86c-d981ccf20903&quot;:{&quot;type&quot;:&quot;FIGURE_OBJECT&quot;,&quot;id&quot;:&quot;ef6886c6-5251-4caf-a86c-d981ccf20903&quot;,&quot;parent&quot;:{&quot;type&quot;:&quot;CHILD&quot;,&quot;parentId&quot;:&quot;1c605ea3-f4eb-49c6-ad31-a6d25401114f&quot;,&quot;order&quot;:&quot;8&quot;},&quot;relativeTransform&quot;:{&quot;translate&quot;:{&quot;x&quot;:1844.9969636244577,&quot;y&quot;:207.66044687910033},&quot;rotate&quot;:0,&quot;skewX&quot;:0,&quot;scale&quot;:{&quot;x&quot;:1,&quot;y&quot;:1}}},&quot;6e86ab93-7ab9-4918-844e-494875e86734&quot;:{&quot;type&quot;:&quot;FIGURE_OBJECT&quot;,&quot;id&quot;:&quot;6e86ab93-7ab9-4918-844e-494875e86734&quot;,&quot;name&quot;:&quot;Sphere&quot;,&quot;relativeTransform&quot;:{&quot;translate&quot;:{&quot;x&quot;:-1462.1543320588216,&quot;y&quot;:-281.8238785106225},&quot;rotate&quot;:0.9755064841625247,&quot;skewX&quot;:2.927345865710867e-16,&quot;scale&quot;:{&quot;x&quot;:0.033333333333333305,&quot;y&quot;:0.033333333333333326}},&quot;opacity&quot;:0.75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ef6886c6-5251-4caf-a86c-d981ccf20903&quot;,&quot;order&quot;:&quot;05&quot;}},&quot;81bd05b4-aab1-4426-8e85-b16b2ecfba17&quot;:{&quot;type&quot;:&quot;FIGURE_OBJECT&quot;,&quot;id&quot;:&quot;81bd05b4-aab1-4426-8e85-b16b2ecfba17&quot;,&quot;name&quot;:&quot;Sphere&quot;,&quot;relativeTransform&quot;:{&quot;translate&quot;:{&quot;x&quot;:-1442.3600151552948,&quot;y&quot;:-304.90875219755566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ef6886c6-5251-4caf-a86c-d981ccf20903&quot;,&quot;order&quot;:&quot;1&quot;}},&quot;cba79533-a7ca-4425-99d8-f8e23dba3294&quot;:{&quot;type&quot;:&quot;FIGURE_OBJECT&quot;,&quot;id&quot;:&quot;cba79533-a7ca-4425-99d8-f8e23dba3294&quot;,&quot;name&quot;:&quot;Sphere&quot;,&quot;relativeTransform&quot;:{&quot;translate&quot;:{&quot;x&quot;:-1448.723949431626,&quot;y&quot;:-284.47610502400704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ef6886c6-5251-4caf-a86c-d981ccf20903&quot;,&quot;order&quot;:&quot;15&quot;}},&quot;efc321c3-ab0d-4888-af2e-b49b1474a05e&quot;:{&quot;type&quot;:&quot;FIGURE_OBJECT&quot;,&quot;id&quot;:&quot;efc321c3-ab0d-4888-af2e-b49b1474a05e&quot;,&quot;name&quot;:&quot;Sphere&quot;,&quot;relativeTransform&quot;:{&quot;translate&quot;:{&quot;x&quot;:-1471.8553484995168,&quot;y&quot;:-278.49710774879054},&quot;rotate&quot;:0.975506484162525,&quot;skewX&quot;:1.9515639104739075e-16,&quot;scale&quot;:{&quot;x&quot;:0.03333333333333334,&quot;y&quot;:0.0333333333333333}},&quot;opacity&quot;:0.75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ef6886c6-5251-4caf-a86c-d981ccf20903&quot;,&quot;order&quot;:&quot;2&quot;}},&quot;2c47c0e0-29ac-47cb-a2aa-0e87f011dc23&quot;:{&quot;type&quot;:&quot;FIGURE_OBJECT&quot;,&quot;id&quot;:&quot;2c47c0e0-29ac-47cb-a2aa-0e87f011dc23&quot;,&quot;name&quot;:&quot;Sphere&quot;,&quot;relativeTransform&quot;:{&quot;translate&quot;:{&quot;x&quot;:-1480.202239789934,&quot;y&quot;:-299.5413706284636},&quot;rotate&quot;:0.975506484162525,&quot;skewX&quot;:0,&quot;scale&quot;:{&quot;x&quot;:0.03333333333333334,&quot;y&quot;:0.03333333333333333}},&quot;opacity&quot;:0.75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ef6886c6-5251-4caf-a86c-d981ccf20903&quot;,&quot;order&quot;:&quot;25&quot;}},&quot;7a7e5d6e-9d18-4c25-bb54-02d0ef1f0070&quot;:{&quot;type&quot;:&quot;FIGURE_OBJECT&quot;,&quot;id&quot;:&quot;7a7e5d6e-9d18-4c25-bb54-02d0ef1f0070&quot;,&quot;name&quot;:&quot;Sphere&quot;,&quot;relativeTransform&quot;:{&quot;translate&quot;:{&quot;x&quot;:-1464.768501659967,&quot;y&quot;:-303.5347086749916},&quot;rotate&quot;:0.9755064841625252,&quot;skewX&quot;:3.9031278209478135e-16,&quot;scale&quot;:{&quot;x&quot;:0.03333333333333334,&quot;y&quot;:0.03333333333333334}},&quot;opacity&quot;:1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ef6886c6-5251-4caf-a86c-d981ccf20903&quot;,&quot;order&quot;:&quot;3&quot;}},&quot;a47fdc62-6796-428c-ac27-7b89a1905766&quot;:{&quot;type&quot;:&quot;FIGURE_OBJECT&quot;,&quot;id&quot;:&quot;a47fdc62-6796-428c-ac27-7b89a1905766&quot;,&quot;name&quot;:&quot;Sphere&quot;,&quot;relativeTransform&quot;:{&quot;translate&quot;:{&quot;x&quot;:-1471.5756472364471,&quot;y&quot;:-313.69974694147004},&quot;rotate&quot;:0.9755064841625253,&quot;skewX&quot;:-1.9515639104739164e-16,&quot;scale&quot;:{&quot;x&quot;:0.033333333333333263,&quot;y&quot;:0.03333333333333333}},&quot;opacity&quot;:0.48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ef6886c6-5251-4caf-a86c-d981ccf20903&quot;,&quot;order&quot;:&quot;4&quot;}},&quot;02bf5f5d-b4f8-47cd-a84a-b415ecb4c0bb&quot;:{&quot;type&quot;:&quot;FIGURE_OBJECT&quot;,&quot;id&quot;:&quot;02bf5f5d-b4f8-47cd-a84a-b415ecb4c0bb&quot;,&quot;name&quot;:&quot;Sphere&quot;,&quot;relativeTransform&quot;:{&quot;translate&quot;:{&quot;x&quot;:-1449.451420304881,&quot;y&quot;:-299.7316993207797},&quot;rotate&quot;:0.9755064841625252,&quot;skewX&quot;:4.834210613113327e-16,&quot;scale&quot;:{&quot;x&quot;:0.03348708580966422,&quot;y&quot;:0.03348708580966425}},&quot;opacity&quot;:1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ef6886c6-5251-4caf-a86c-d981ccf20903&quot;,&quot;order&quot;:&quot;5&quot;}},&quot;fd5408d7-4add-4d18-a920-6c334eda8439&quot;:{&quot;type&quot;:&quot;FIGURE_OBJECT&quot;,&quot;id&quot;:&quot;fd5408d7-4add-4d18-a920-6c334eda8439&quot;,&quot;name&quot;:&quot;Sphere&quot;,&quot;relativeTransform&quot;:{&quot;translate&quot;:{&quot;x&quot;:-1457.6500529201483,&quot;y&quot;:-292.87312484634947},&quot;rotate&quot;:0.9755064841625252,&quot;skewX&quot;:2.9273458657108506e-16,&quot;scale&quot;:{&quot;x&quot;:0.033333333333333395,&quot;y&quot;:0.03333333333333334}},&quot;opacity&quot;:1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ef6886c6-5251-4caf-a86c-d981ccf20903&quot;,&quot;order&quot;:&quot;55&quot;}},&quot;ce24aef5-d597-4359-aad7-ddf93c1a8dde&quot;:{&quot;type&quot;:&quot;FIGURE_OBJECT&quot;,&quot;id&quot;:&quot;ce24aef5-d597-4359-aad7-ddf93c1a8dde&quot;,&quot;name&quot;:&quot;Sphere&quot;,&quot;relativeTransform&quot;:{&quot;translate&quot;:{&quot;x&quot;:-1458.0766906640163,&quot;y&quot;:-274.90880803755414},&quot;rotate&quot;:0.9755064841625253,&quot;skewX&quot;:5.654617899242672e-16,&quot;scale&quot;:{&quot;x&quot;:0.03391791363386236,&quot;y&quot;:0.033917913633862366}},&quot;opacity&quot;:0.48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ef6886c6-5251-4caf-a86c-d981ccf20903&quot;,&quot;order&quot;:&quot;6&quot;}},&quot;ea98decb-74b7-495c-81d4-4dbc11099c7e&quot;:{&quot;type&quot;:&quot;FIGURE_OBJECT&quot;,&quot;id&quot;:&quot;ea98decb-74b7-495c-81d4-4dbc11099c7e&quot;,&quot;name&quot;:&quot;Sphere&quot;,&quot;relativeTransform&quot;:{&quot;translate&quot;:{&quot;x&quot;:-1440.8747145812954,&quot;y&quot;:-292.94431357053554},&quot;rotate&quot;:0.975506484162525,&quot;skewX&quot;:-8.782037597132584e-16,&quot;scale&quot;:{&quot;x&quot;:0.03333333333333334,&quot;y&quot;:0.03333333333333331}},&quot;opacity&quot;:0.48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ef6886c6-5251-4caf-a86c-d981ccf20903&quot;,&quot;order&quot;:&quot;65&quot;}},&quot;ea27c3c6-5276-4546-a67e-4c8712e1543c&quot;:{&quot;type&quot;:&quot;FIGURE_OBJECT&quot;,&quot;id&quot;:&quot;ea27c3c6-5276-4546-a67e-4c8712e1543c&quot;,&quot;name&quot;:&quot;Sphere&quot;,&quot;relativeTransform&quot;:{&quot;translate&quot;:{&quot;x&quot;:-1469.9692133077835,&quot;y&quot;:-292.46054556794775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ef6886c6-5251-4caf-a86c-d981ccf20903&quot;,&quot;order&quot;:&quot;7&quot;}},&quot;5fdbec76-694c-4f1b-802c-cf3d7cb45a93&quot;:{&quot;type&quot;:&quot;FIGURE_OBJECT&quot;,&quot;id&quot;:&quot;5fdbec76-694c-4f1b-802c-cf3d7cb45a93&quot;,&quot;name&quot;:&quot;Sphere&quot;,&quot;relativeTransform&quot;:{&quot;translate&quot;:{&quot;x&quot;:-1477.926162853715,&quot;y&quot;:-287.553649285904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ef6886c6-5251-4caf-a86c-d981ccf20903&quot;,&quot;order&quot;:&quot;75&quot;}},&quot;d4abb6b0-eadd-4e1a-85cc-52b42c197522&quot;:{&quot;type&quot;:&quot;FIGURE_OBJECT&quot;,&quot;id&quot;:&quot;d4abb6b0-eadd-4e1a-85cc-52b42c197522&quot;,&quot;name&quot;:&quot;Sphere&quot;,&quot;relativeTransform&quot;:{&quot;translate&quot;:{&quot;x&quot;:-1455.406785627619,&quot;y&quot;:-310.08262485120383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ef6886c6-5251-4caf-a86c-d981ccf20903&quot;,&quot;order&quot;:&quot;8&quot;}},&quot;42c6ac9f-addb-4e7a-aa9e-7380ef4cac52&quot;:{&quot;type&quot;:&quot;FIGURE_OBJECT&quot;,&quot;id&quot;:&quot;42c6ac9f-addb-4e7a-aa9e-7380ef4cac52&quot;,&quot;parent&quot;:{&quot;type&quot;:&quot;CHILD&quot;,&quot;parentId&quot;:&quot;1c605ea3-f4eb-49c6-ad31-a6d25401114f&quot;,&quot;order&quot;:&quot;9&quot;},&quot;relativeTransform&quot;:{&quot;translate&quot;:{&quot;x&quot;:1103.4418155350536,&quot;y&quot;:-1437.7125317613845},&quot;rotate&quot;:-1.1940407858889865,&quot;skewX&quot;:0,&quot;scale&quot;:{&quot;x&quot;:1,&quot;y&quot;:1.0000000000000002}}},&quot;ba6a8ca6-4ed3-4ba9-ba96-5817fa4ae853&quot;:{&quot;type&quot;:&quot;FIGURE_OBJECT&quot;,&quot;id&quot;:&quot;ba6a8ca6-4ed3-4ba9-ba96-5817fa4ae853&quot;,&quot;name&quot;:&quot;Sphere&quot;,&quot;relativeTransform&quot;:{&quot;translate&quot;:{&quot;x&quot;:-1462.1543320588216,&quot;y&quot;:-281.8238785106225},&quot;rotate&quot;:0.9755064841625247,&quot;skewX&quot;:2.927345865710867e-16,&quot;scale&quot;:{&quot;x&quot;:0.033333333333333305,&quot;y&quot;:0.033333333333333326}},&quot;opacity&quot;:0.75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2c6ac9f-addb-4e7a-aa9e-7380ef4cac52&quot;,&quot;order&quot;:&quot;05&quot;}},&quot;97926f24-6be2-4284-a8b6-fd6c7230e1b2&quot;:{&quot;type&quot;:&quot;FIGURE_OBJECT&quot;,&quot;id&quot;:&quot;97926f24-6be2-4284-a8b6-fd6c7230e1b2&quot;,&quot;name&quot;:&quot;Sphere&quot;,&quot;relativeTransform&quot;:{&quot;translate&quot;:{&quot;x&quot;:-1442.3600151552948,&quot;y&quot;:-304.90875219755566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2c6ac9f-addb-4e7a-aa9e-7380ef4cac52&quot;,&quot;order&quot;:&quot;1&quot;}},&quot;9b0fbf8e-8391-4cba-b9a3-2a884a2fc0d0&quot;:{&quot;type&quot;:&quot;FIGURE_OBJECT&quot;,&quot;id&quot;:&quot;9b0fbf8e-8391-4cba-b9a3-2a884a2fc0d0&quot;,&quot;name&quot;:&quot;Sphere&quot;,&quot;relativeTransform&quot;:{&quot;translate&quot;:{&quot;x&quot;:-1448.723949431626,&quot;y&quot;:-284.47610502400704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2c6ac9f-addb-4e7a-aa9e-7380ef4cac52&quot;,&quot;order&quot;:&quot;15&quot;}},&quot;f863f722-8d4d-4f6b-bf2f-5b70b0059ab2&quot;:{&quot;type&quot;:&quot;FIGURE_OBJECT&quot;,&quot;id&quot;:&quot;f863f722-8d4d-4f6b-bf2f-5b70b0059ab2&quot;,&quot;name&quot;:&quot;Sphere&quot;,&quot;relativeTransform&quot;:{&quot;translate&quot;:{&quot;x&quot;:-1471.8553484995168,&quot;y&quot;:-278.49710774879054},&quot;rotate&quot;:0.975506484162525,&quot;skewX&quot;:1.9515639104739075e-16,&quot;scale&quot;:{&quot;x&quot;:0.03333333333333334,&quot;y&quot;:0.0333333333333333}},&quot;opacity&quot;:0.75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2c6ac9f-addb-4e7a-aa9e-7380ef4cac52&quot;,&quot;order&quot;:&quot;2&quot;}},&quot;5d556ef3-be75-49b4-be0b-406998f26c98&quot;:{&quot;type&quot;:&quot;FIGURE_OBJECT&quot;,&quot;id&quot;:&quot;5d556ef3-be75-49b4-be0b-406998f26c98&quot;,&quot;name&quot;:&quot;Sphere&quot;,&quot;relativeTransform&quot;:{&quot;translate&quot;:{&quot;x&quot;:-1480.202239789934,&quot;y&quot;:-299.5413706284636},&quot;rotate&quot;:0.975506484162525,&quot;skewX&quot;:0,&quot;scale&quot;:{&quot;x&quot;:0.03333333333333334,&quot;y&quot;:0.03333333333333333}},&quot;opacity&quot;:0.75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2c6ac9f-addb-4e7a-aa9e-7380ef4cac52&quot;,&quot;order&quot;:&quot;25&quot;}},&quot;eda5553d-cc91-4312-bf99-38b80032eb2d&quot;:{&quot;type&quot;:&quot;FIGURE_OBJECT&quot;,&quot;id&quot;:&quot;eda5553d-cc91-4312-bf99-38b80032eb2d&quot;,&quot;name&quot;:&quot;Sphere&quot;,&quot;relativeTransform&quot;:{&quot;translate&quot;:{&quot;x&quot;:-1464.768501659967,&quot;y&quot;:-303.5347086749916},&quot;rotate&quot;:0.9755064841625252,&quot;skewX&quot;:3.9031278209478135e-16,&quot;scale&quot;:{&quot;x&quot;:0.03333333333333334,&quot;y&quot;:0.03333333333333334}},&quot;opacity&quot;:1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2c6ac9f-addb-4e7a-aa9e-7380ef4cac52&quot;,&quot;order&quot;:&quot;3&quot;}},&quot;313aa3ad-b940-401f-9e09-12d713bd83cb&quot;:{&quot;type&quot;:&quot;FIGURE_OBJECT&quot;,&quot;id&quot;:&quot;313aa3ad-b940-401f-9e09-12d713bd83cb&quot;,&quot;name&quot;:&quot;Sphere&quot;,&quot;relativeTransform&quot;:{&quot;translate&quot;:{&quot;x&quot;:-1471.5756472364471,&quot;y&quot;:-313.69974694147004},&quot;rotate&quot;:0.9755064841625253,&quot;skewX&quot;:-1.9515639104739164e-16,&quot;scale&quot;:{&quot;x&quot;:0.033333333333333263,&quot;y&quot;:0.03333333333333333}},&quot;opacity&quot;:0.48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2c6ac9f-addb-4e7a-aa9e-7380ef4cac52&quot;,&quot;order&quot;:&quot;4&quot;}},&quot;85fd7e1c-ebb3-4e92-a47d-76283c6a63d7&quot;:{&quot;type&quot;:&quot;FIGURE_OBJECT&quot;,&quot;id&quot;:&quot;85fd7e1c-ebb3-4e92-a47d-76283c6a63d7&quot;,&quot;name&quot;:&quot;Sphere&quot;,&quot;relativeTransform&quot;:{&quot;translate&quot;:{&quot;x&quot;:-1449.451420304881,&quot;y&quot;:-299.7316993207797},&quot;rotate&quot;:0.9755064841625252,&quot;skewX&quot;:4.834210613113327e-16,&quot;scale&quot;:{&quot;x&quot;:0.03348708580966422,&quot;y&quot;:0.03348708580966425}},&quot;opacity&quot;:1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2c6ac9f-addb-4e7a-aa9e-7380ef4cac52&quot;,&quot;order&quot;:&quot;5&quot;}},&quot;a37da6bb-ca7b-4128-a9c8-cc5eee8300d1&quot;:{&quot;type&quot;:&quot;FIGURE_OBJECT&quot;,&quot;id&quot;:&quot;a37da6bb-ca7b-4128-a9c8-cc5eee8300d1&quot;,&quot;name&quot;:&quot;Sphere&quot;,&quot;relativeTransform&quot;:{&quot;translate&quot;:{&quot;x&quot;:-1457.6500529201483,&quot;y&quot;:-292.87312484634947},&quot;rotate&quot;:0.9755064841625252,&quot;skewX&quot;:2.9273458657108506e-16,&quot;scale&quot;:{&quot;x&quot;:0.033333333333333395,&quot;y&quot;:0.03333333333333334}},&quot;opacity&quot;:1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2c6ac9f-addb-4e7a-aa9e-7380ef4cac52&quot;,&quot;order&quot;:&quot;55&quot;}},&quot;b9ffe8ba-f7ec-445c-99d6-3dd02b31f484&quot;:{&quot;type&quot;:&quot;FIGURE_OBJECT&quot;,&quot;id&quot;:&quot;b9ffe8ba-f7ec-445c-99d6-3dd02b31f484&quot;,&quot;name&quot;:&quot;Sphere&quot;,&quot;relativeTransform&quot;:{&quot;translate&quot;:{&quot;x&quot;:-1458.0766906640163,&quot;y&quot;:-274.90880803755414},&quot;rotate&quot;:0.9755064841625253,&quot;skewX&quot;:5.654617899242672e-16,&quot;scale&quot;:{&quot;x&quot;:0.03391791363386236,&quot;y&quot;:0.033917913633862366}},&quot;opacity&quot;:0.48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2c6ac9f-addb-4e7a-aa9e-7380ef4cac52&quot;,&quot;order&quot;:&quot;6&quot;}},&quot;4792ce87-4b00-4616-a782-86bbdaaca67a&quot;:{&quot;type&quot;:&quot;FIGURE_OBJECT&quot;,&quot;id&quot;:&quot;4792ce87-4b00-4616-a782-86bbdaaca67a&quot;,&quot;name&quot;:&quot;Sphere&quot;,&quot;relativeTransform&quot;:{&quot;translate&quot;:{&quot;x&quot;:-1440.8747145812954,&quot;y&quot;:-292.94431357053554},&quot;rotate&quot;:0.975506484162525,&quot;skewX&quot;:-8.782037597132584e-16,&quot;scale&quot;:{&quot;x&quot;:0.03333333333333334,&quot;y&quot;:0.03333333333333331}},&quot;opacity&quot;:0.48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2c6ac9f-addb-4e7a-aa9e-7380ef4cac52&quot;,&quot;order&quot;:&quot;65&quot;}},&quot;83164a12-fd4e-4d44-be6f-9d9cad7f2384&quot;:{&quot;type&quot;:&quot;FIGURE_OBJECT&quot;,&quot;id&quot;:&quot;83164a12-fd4e-4d44-be6f-9d9cad7f2384&quot;,&quot;name&quot;:&quot;Sphere&quot;,&quot;relativeTransform&quot;:{&quot;translate&quot;:{&quot;x&quot;:-1469.9692133077835,&quot;y&quot;:-292.46054556794775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2c6ac9f-addb-4e7a-aa9e-7380ef4cac52&quot;,&quot;order&quot;:&quot;7&quot;}},&quot;03f1e987-f61c-48ec-bb0a-e121ae9f9352&quot;:{&quot;type&quot;:&quot;FIGURE_OBJECT&quot;,&quot;id&quot;:&quot;03f1e987-f61c-48ec-bb0a-e121ae9f9352&quot;,&quot;name&quot;:&quot;Sphere&quot;,&quot;relativeTransform&quot;:{&quot;translate&quot;:{&quot;x&quot;:-1477.926162853715,&quot;y&quot;:-287.553649285904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2c6ac9f-addb-4e7a-aa9e-7380ef4cac52&quot;,&quot;order&quot;:&quot;75&quot;}},&quot;8565b0ec-6c8c-4702-9667-a8d1cfb3ac27&quot;:{&quot;type&quot;:&quot;FIGURE_OBJECT&quot;,&quot;id&quot;:&quot;8565b0ec-6c8c-4702-9667-a8d1cfb3ac27&quot;,&quot;name&quot;:&quot;Sphere&quot;,&quot;relativeTransform&quot;:{&quot;translate&quot;:{&quot;x&quot;:-1455.406785627619,&quot;y&quot;:-310.08262485120383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42c6ac9f-addb-4e7a-aa9e-7380ef4cac52&quot;,&quot;order&quot;:&quot;8&quot;}},&quot;6e87155e-ce73-44fb-938c-e6225b3937f4&quot;:{&quot;type&quot;:&quot;FIGURE_OBJECT&quot;,&quot;id&quot;:&quot;6e87155e-ce73-44fb-938c-e6225b3937f4&quot;,&quot;parent&quot;:{&quot;type&quot;:&quot;CHILD&quot;,&quot;parentId&quot;:&quot;1c605ea3-f4eb-49c6-ad31-a6d25401114f&quot;,&quot;order&quot;:&quot;95&quot;},&quot;relativeTransform&quot;:{&quot;translate&quot;:{&quot;x&quot;:1891.267822455202,&quot;y&quot;:207.66102670330284},&quot;rotate&quot;:0,&quot;skewX&quot;:0,&quot;scale&quot;:{&quot;x&quot;:1,&quot;y&quot;:1}}},&quot;2fe96300-a270-46fe-9c5b-5fcbb6fa2848&quot;:{&quot;type&quot;:&quot;FIGURE_OBJECT&quot;,&quot;id&quot;:&quot;2fe96300-a270-46fe-9c5b-5fcbb6fa2848&quot;,&quot;name&quot;:&quot;Sphere&quot;,&quot;relativeTransform&quot;:{&quot;translate&quot;:{&quot;x&quot;:-1462.1543320588216,&quot;y&quot;:-281.8238785106225},&quot;rotate&quot;:0.9755064841625247,&quot;skewX&quot;:2.927345865710867e-16,&quot;scale&quot;:{&quot;x&quot;:0.033333333333333305,&quot;y&quot;:0.033333333333333326}},&quot;opacity&quot;:0.75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e87155e-ce73-44fb-938c-e6225b3937f4&quot;,&quot;order&quot;:&quot;05&quot;}},&quot;19d6877b-1adb-469f-80f4-d9c639844a65&quot;:{&quot;type&quot;:&quot;FIGURE_OBJECT&quot;,&quot;id&quot;:&quot;19d6877b-1adb-469f-80f4-d9c639844a65&quot;,&quot;name&quot;:&quot;Sphere&quot;,&quot;relativeTransform&quot;:{&quot;translate&quot;:{&quot;x&quot;:-1442.3600151552948,&quot;y&quot;:-304.90875219755566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e87155e-ce73-44fb-938c-e6225b3937f4&quot;,&quot;order&quot;:&quot;1&quot;}},&quot;591c95a4-2093-4056-8b72-6ff2fcb605da&quot;:{&quot;type&quot;:&quot;FIGURE_OBJECT&quot;,&quot;id&quot;:&quot;591c95a4-2093-4056-8b72-6ff2fcb605da&quot;,&quot;name&quot;:&quot;Sphere&quot;,&quot;relativeTransform&quot;:{&quot;translate&quot;:{&quot;x&quot;:-1448.723949431626,&quot;y&quot;:-284.47610502400704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e87155e-ce73-44fb-938c-e6225b3937f4&quot;,&quot;order&quot;:&quot;15&quot;}},&quot;af98320c-9fe5-448e-a8c8-1a7bcba2d143&quot;:{&quot;type&quot;:&quot;FIGURE_OBJECT&quot;,&quot;id&quot;:&quot;af98320c-9fe5-448e-a8c8-1a7bcba2d143&quot;,&quot;name&quot;:&quot;Sphere&quot;,&quot;relativeTransform&quot;:{&quot;translate&quot;:{&quot;x&quot;:-1471.8553484995168,&quot;y&quot;:-278.49710774879054},&quot;rotate&quot;:0.975506484162525,&quot;skewX&quot;:1.9515639104739075e-16,&quot;scale&quot;:{&quot;x&quot;:0.03333333333333334,&quot;y&quot;:0.0333333333333333}},&quot;opacity&quot;:0.75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e87155e-ce73-44fb-938c-e6225b3937f4&quot;,&quot;order&quot;:&quot;2&quot;}},&quot;2d4c15d0-648d-4ed4-b2d2-43a4f09c7e6d&quot;:{&quot;type&quot;:&quot;FIGURE_OBJECT&quot;,&quot;id&quot;:&quot;2d4c15d0-648d-4ed4-b2d2-43a4f09c7e6d&quot;,&quot;name&quot;:&quot;Sphere&quot;,&quot;relativeTransform&quot;:{&quot;translate&quot;:{&quot;x&quot;:-1480.202239789934,&quot;y&quot;:-299.5413706284636},&quot;rotate&quot;:0.975506484162525,&quot;skewX&quot;:0,&quot;scale&quot;:{&quot;x&quot;:0.03333333333333334,&quot;y&quot;:0.03333333333333333}},&quot;opacity&quot;:0.75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e87155e-ce73-44fb-938c-e6225b3937f4&quot;,&quot;order&quot;:&quot;25&quot;}},&quot;e3947de6-bec3-4c61-9f06-9bb4322f4bc8&quot;:{&quot;type&quot;:&quot;FIGURE_OBJECT&quot;,&quot;id&quot;:&quot;e3947de6-bec3-4c61-9f06-9bb4322f4bc8&quot;,&quot;name&quot;:&quot;Sphere&quot;,&quot;relativeTransform&quot;:{&quot;translate&quot;:{&quot;x&quot;:-1464.768501659967,&quot;y&quot;:-303.5347086749916},&quot;rotate&quot;:0.9755064841625252,&quot;skewX&quot;:3.9031278209478135e-16,&quot;scale&quot;:{&quot;x&quot;:0.03333333333333334,&quot;y&quot;:0.03333333333333334}},&quot;opacity&quot;:1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e87155e-ce73-44fb-938c-e6225b3937f4&quot;,&quot;order&quot;:&quot;3&quot;}},&quot;1b054c59-0016-4170-98c2-aa70a6d71274&quot;:{&quot;type&quot;:&quot;FIGURE_OBJECT&quot;,&quot;id&quot;:&quot;1b054c59-0016-4170-98c2-aa70a6d71274&quot;,&quot;name&quot;:&quot;Sphere&quot;,&quot;relativeTransform&quot;:{&quot;translate&quot;:{&quot;x&quot;:-1471.5756472364471,&quot;y&quot;:-313.69974694147004},&quot;rotate&quot;:0.9755064841625253,&quot;skewX&quot;:-1.9515639104739164e-16,&quot;scale&quot;:{&quot;x&quot;:0.033333333333333263,&quot;y&quot;:0.03333333333333333}},&quot;opacity&quot;:0.48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e87155e-ce73-44fb-938c-e6225b3937f4&quot;,&quot;order&quot;:&quot;4&quot;}},&quot;940eb131-bbd1-4be8-bb31-cf795d2119c6&quot;:{&quot;type&quot;:&quot;FIGURE_OBJECT&quot;,&quot;id&quot;:&quot;940eb131-bbd1-4be8-bb31-cf795d2119c6&quot;,&quot;name&quot;:&quot;Sphere&quot;,&quot;relativeTransform&quot;:{&quot;translate&quot;:{&quot;x&quot;:-1449.451420304881,&quot;y&quot;:-299.7316993207797},&quot;rotate&quot;:0.9755064841625252,&quot;skewX&quot;:4.834210613113327e-16,&quot;scale&quot;:{&quot;x&quot;:0.03348708580966422,&quot;y&quot;:0.03348708580966425}},&quot;opacity&quot;:1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e87155e-ce73-44fb-938c-e6225b3937f4&quot;,&quot;order&quot;:&quot;5&quot;}},&quot;d9b886de-3c84-458a-a1d5-ffe647157c1a&quot;:{&quot;type&quot;:&quot;FIGURE_OBJECT&quot;,&quot;id&quot;:&quot;d9b886de-3c84-458a-a1d5-ffe647157c1a&quot;,&quot;name&quot;:&quot;Sphere&quot;,&quot;relativeTransform&quot;:{&quot;translate&quot;:{&quot;x&quot;:-1457.6500529201483,&quot;y&quot;:-292.87312484634947},&quot;rotate&quot;:0.9755064841625252,&quot;skewX&quot;:2.9273458657108506e-16,&quot;scale&quot;:{&quot;x&quot;:0.033333333333333395,&quot;y&quot;:0.03333333333333334}},&quot;opacity&quot;:1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e87155e-ce73-44fb-938c-e6225b3937f4&quot;,&quot;order&quot;:&quot;55&quot;}},&quot;025d0aa3-65d4-425a-9967-05750d5996ac&quot;:{&quot;type&quot;:&quot;FIGURE_OBJECT&quot;,&quot;id&quot;:&quot;025d0aa3-65d4-425a-9967-05750d5996ac&quot;,&quot;name&quot;:&quot;Sphere&quot;,&quot;relativeTransform&quot;:{&quot;translate&quot;:{&quot;x&quot;:-1458.0766906640163,&quot;y&quot;:-274.90880803755414},&quot;rotate&quot;:0.9755064841625253,&quot;skewX&quot;:5.654617899242672e-16,&quot;scale&quot;:{&quot;x&quot;:0.03391791363386236,&quot;y&quot;:0.033917913633862366}},&quot;opacity&quot;:0.48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e87155e-ce73-44fb-938c-e6225b3937f4&quot;,&quot;order&quot;:&quot;6&quot;}},&quot;812737d7-5a70-4d81-bc58-cef73830159b&quot;:{&quot;type&quot;:&quot;FIGURE_OBJECT&quot;,&quot;id&quot;:&quot;812737d7-5a70-4d81-bc58-cef73830159b&quot;,&quot;name&quot;:&quot;Sphere&quot;,&quot;relativeTransform&quot;:{&quot;translate&quot;:{&quot;x&quot;:-1440.8747145812954,&quot;y&quot;:-292.94431357053554},&quot;rotate&quot;:0.975506484162525,&quot;skewX&quot;:-8.782037597132584e-16,&quot;scale&quot;:{&quot;x&quot;:0.03333333333333334,&quot;y&quot;:0.03333333333333331}},&quot;opacity&quot;:0.48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e87155e-ce73-44fb-938c-e6225b3937f4&quot;,&quot;order&quot;:&quot;65&quot;}},&quot;5a9cfe2a-7bf1-443b-b2ce-3c29340fcaa7&quot;:{&quot;type&quot;:&quot;FIGURE_OBJECT&quot;,&quot;id&quot;:&quot;5a9cfe2a-7bf1-443b-b2ce-3c29340fcaa7&quot;,&quot;name&quot;:&quot;Sphere&quot;,&quot;relativeTransform&quot;:{&quot;translate&quot;:{&quot;x&quot;:-1469.9692133077835,&quot;y&quot;:-292.46054556794775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e87155e-ce73-44fb-938c-e6225b3937f4&quot;,&quot;order&quot;:&quot;7&quot;}},&quot;ce2e343a-1c9a-47fd-a62f-08f03f2a2b4c&quot;:{&quot;type&quot;:&quot;FIGURE_OBJECT&quot;,&quot;id&quot;:&quot;ce2e343a-1c9a-47fd-a62f-08f03f2a2b4c&quot;,&quot;name&quot;:&quot;Sphere&quot;,&quot;relativeTransform&quot;:{&quot;translate&quot;:{&quot;x&quot;:-1477.926162853715,&quot;y&quot;:-287.553649285904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e87155e-ce73-44fb-938c-e6225b3937f4&quot;,&quot;order&quot;:&quot;75&quot;}},&quot;5943306e-7d84-4458-abcf-462f00af27de&quot;:{&quot;type&quot;:&quot;FIGURE_OBJECT&quot;,&quot;id&quot;:&quot;5943306e-7d84-4458-abcf-462f00af27de&quot;,&quot;name&quot;:&quot;Sphere&quot;,&quot;relativeTransform&quot;:{&quot;translate&quot;:{&quot;x&quot;:-1455.406785627619,&quot;y&quot;:-310.08262485120383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e87155e-ce73-44fb-938c-e6225b3937f4&quot;,&quot;order&quot;:&quot;8&quot;}},&quot;02e8fd52-72ae-491e-9e5b-99e69fd49e7b&quot;:{&quot;type&quot;:&quot;FIGURE_OBJECT&quot;,&quot;id&quot;:&quot;02e8fd52-72ae-491e-9e5b-99e69fd49e7b&quot;,&quot;parent&quot;:{&quot;type&quot;:&quot;CHILD&quot;,&quot;parentId&quot;:&quot;1c605ea3-f4eb-49c6-ad31-a6d25401114f&quot;,&quot;order&quot;:&quot;97&quot;},&quot;relativeTransform&quot;:{&quot;translate&quot;:{&quot;x&quot;:1746.3385117138407,&quot;y&quot;:151.28464317637193},&quot;rotate&quot;:0,&quot;skewX&quot;:0,&quot;scale&quot;:{&quot;x&quot;:1,&quot;y&quot;:1}}},&quot;2059a147-0abc-4519-b9ca-76e2acd264d1&quot;:{&quot;type&quot;:&quot;FIGURE_OBJECT&quot;,&quot;id&quot;:&quot;2059a147-0abc-4519-b9ca-76e2acd264d1&quot;,&quot;name&quot;:&quot;Sphere&quot;,&quot;relativeTransform&quot;:{&quot;translate&quot;:{&quot;x&quot;:-1462.1543320588216,&quot;y&quot;:-281.8238785106225},&quot;rotate&quot;:0.9755064841625247,&quot;skewX&quot;:2.927345865710867e-16,&quot;scale&quot;:{&quot;x&quot;:0.033333333333333305,&quot;y&quot;:0.033333333333333326}},&quot;opacity&quot;:0.75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2e8fd52-72ae-491e-9e5b-99e69fd49e7b&quot;,&quot;order&quot;:&quot;05&quot;}},&quot;88b01ea7-c2a3-4fc0-ab5e-0770ed734342&quot;:{&quot;type&quot;:&quot;FIGURE_OBJECT&quot;,&quot;id&quot;:&quot;88b01ea7-c2a3-4fc0-ab5e-0770ed734342&quot;,&quot;name&quot;:&quot;Sphere&quot;,&quot;relativeTransform&quot;:{&quot;translate&quot;:{&quot;x&quot;:-1442.3600151552948,&quot;y&quot;:-304.90875219755566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2e8fd52-72ae-491e-9e5b-99e69fd49e7b&quot;,&quot;order&quot;:&quot;1&quot;}},&quot;2ad72f49-7da3-4bb7-9a54-5bf5b6820613&quot;:{&quot;type&quot;:&quot;FIGURE_OBJECT&quot;,&quot;id&quot;:&quot;2ad72f49-7da3-4bb7-9a54-5bf5b6820613&quot;,&quot;name&quot;:&quot;Sphere&quot;,&quot;relativeTransform&quot;:{&quot;translate&quot;:{&quot;x&quot;:-1448.723949431626,&quot;y&quot;:-284.47610502400704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2e8fd52-72ae-491e-9e5b-99e69fd49e7b&quot;,&quot;order&quot;:&quot;15&quot;}},&quot;8f529165-747a-4c4e-af29-bbf9887cc2cf&quot;:{&quot;type&quot;:&quot;FIGURE_OBJECT&quot;,&quot;id&quot;:&quot;8f529165-747a-4c4e-af29-bbf9887cc2cf&quot;,&quot;name&quot;:&quot;Sphere&quot;,&quot;relativeTransform&quot;:{&quot;translate&quot;:{&quot;x&quot;:-1471.8553484995168,&quot;y&quot;:-278.49710774879054},&quot;rotate&quot;:0.975506484162525,&quot;skewX&quot;:1.9515639104739075e-16,&quot;scale&quot;:{&quot;x&quot;:0.03333333333333334,&quot;y&quot;:0.0333333333333333}},&quot;opacity&quot;:0.75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2e8fd52-72ae-491e-9e5b-99e69fd49e7b&quot;,&quot;order&quot;:&quot;2&quot;}},&quot;03755e5b-9997-4752-8474-961ddb0bf167&quot;:{&quot;type&quot;:&quot;FIGURE_OBJECT&quot;,&quot;id&quot;:&quot;03755e5b-9997-4752-8474-961ddb0bf167&quot;,&quot;name&quot;:&quot;Sphere&quot;,&quot;relativeTransform&quot;:{&quot;translate&quot;:{&quot;x&quot;:-1480.202239789934,&quot;y&quot;:-299.5413706284636},&quot;rotate&quot;:0.975506484162525,&quot;skewX&quot;:0,&quot;scale&quot;:{&quot;x&quot;:0.03333333333333334,&quot;y&quot;:0.03333333333333333}},&quot;opacity&quot;:0.75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2e8fd52-72ae-491e-9e5b-99e69fd49e7b&quot;,&quot;order&quot;:&quot;25&quot;}},&quot;31d7a533-ad44-478b-a66a-f59765442d3a&quot;:{&quot;type&quot;:&quot;FIGURE_OBJECT&quot;,&quot;id&quot;:&quot;31d7a533-ad44-478b-a66a-f59765442d3a&quot;,&quot;name&quot;:&quot;Sphere&quot;,&quot;relativeTransform&quot;:{&quot;translate&quot;:{&quot;x&quot;:-1464.768501659967,&quot;y&quot;:-303.5347086749916},&quot;rotate&quot;:0.9755064841625252,&quot;skewX&quot;:3.9031278209478135e-16,&quot;scale&quot;:{&quot;x&quot;:0.03333333333333334,&quot;y&quot;:0.03333333333333334}},&quot;opacity&quot;:1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2e8fd52-72ae-491e-9e5b-99e69fd49e7b&quot;,&quot;order&quot;:&quot;3&quot;}},&quot;398ea138-9380-4637-a1cb-eff0e7c8c609&quot;:{&quot;type&quot;:&quot;FIGURE_OBJECT&quot;,&quot;id&quot;:&quot;398ea138-9380-4637-a1cb-eff0e7c8c609&quot;,&quot;name&quot;:&quot;Sphere&quot;,&quot;relativeTransform&quot;:{&quot;translate&quot;:{&quot;x&quot;:-1471.5756472364471,&quot;y&quot;:-313.69974694147004},&quot;rotate&quot;:0.9755064841625253,&quot;skewX&quot;:-1.9515639104739164e-16,&quot;scale&quot;:{&quot;x&quot;:0.033333333333333263,&quot;y&quot;:0.03333333333333333}},&quot;opacity&quot;:0.48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2e8fd52-72ae-491e-9e5b-99e69fd49e7b&quot;,&quot;order&quot;:&quot;4&quot;}},&quot;f528e67c-d62c-4f18-9f7d-f84f4224edff&quot;:{&quot;type&quot;:&quot;FIGURE_OBJECT&quot;,&quot;id&quot;:&quot;f528e67c-d62c-4f18-9f7d-f84f4224edff&quot;,&quot;name&quot;:&quot;Sphere&quot;,&quot;relativeTransform&quot;:{&quot;translate&quot;:{&quot;x&quot;:-1449.451420304881,&quot;y&quot;:-299.7316993207797},&quot;rotate&quot;:0.9755064841625252,&quot;skewX&quot;:4.834210613113327e-16,&quot;scale&quot;:{&quot;x&quot;:0.03348708580966422,&quot;y&quot;:0.03348708580966425}},&quot;opacity&quot;:1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2e8fd52-72ae-491e-9e5b-99e69fd49e7b&quot;,&quot;order&quot;:&quot;5&quot;}},&quot;b66692df-8279-4abd-8146-b5f21638fbd3&quot;:{&quot;type&quot;:&quot;FIGURE_OBJECT&quot;,&quot;id&quot;:&quot;b66692df-8279-4abd-8146-b5f21638fbd3&quot;,&quot;name&quot;:&quot;Sphere&quot;,&quot;relativeTransform&quot;:{&quot;translate&quot;:{&quot;x&quot;:-1457.6500529201483,&quot;y&quot;:-292.87312484634947},&quot;rotate&quot;:0.9755064841625252,&quot;skewX&quot;:2.9273458657108506e-16,&quot;scale&quot;:{&quot;x&quot;:0.033333333333333395,&quot;y&quot;:0.03333333333333334}},&quot;opacity&quot;:1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2e8fd52-72ae-491e-9e5b-99e69fd49e7b&quot;,&quot;order&quot;:&quot;55&quot;}},&quot;9c6f9177-b282-4edd-8e58-0e59598a6c56&quot;:{&quot;type&quot;:&quot;FIGURE_OBJECT&quot;,&quot;id&quot;:&quot;9c6f9177-b282-4edd-8e58-0e59598a6c56&quot;,&quot;name&quot;:&quot;Sphere&quot;,&quot;relativeTransform&quot;:{&quot;translate&quot;:{&quot;x&quot;:-1458.0766906640163,&quot;y&quot;:-274.90880803755414},&quot;rotate&quot;:0.9755064841625253,&quot;skewX&quot;:5.654617899242672e-16,&quot;scale&quot;:{&quot;x&quot;:0.03391791363386236,&quot;y&quot;:0.033917913633862366}},&quot;opacity&quot;:0.48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2e8fd52-72ae-491e-9e5b-99e69fd49e7b&quot;,&quot;order&quot;:&quot;6&quot;}},&quot;395ac1cb-0537-4391-ae45-2a147319d9a9&quot;:{&quot;type&quot;:&quot;FIGURE_OBJECT&quot;,&quot;id&quot;:&quot;395ac1cb-0537-4391-ae45-2a147319d9a9&quot;,&quot;name&quot;:&quot;Sphere&quot;,&quot;relativeTransform&quot;:{&quot;translate&quot;:{&quot;x&quot;:-1440.8747145812954,&quot;y&quot;:-292.94431357053554},&quot;rotate&quot;:0.975506484162525,&quot;skewX&quot;:-8.782037597132584e-16,&quot;scale&quot;:{&quot;x&quot;:0.03333333333333334,&quot;y&quot;:0.03333333333333331}},&quot;opacity&quot;:0.48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2e8fd52-72ae-491e-9e5b-99e69fd49e7b&quot;,&quot;order&quot;:&quot;65&quot;}},&quot;30926f0d-62bd-4074-b5c0-4e7d9c78d08e&quot;:{&quot;type&quot;:&quot;FIGURE_OBJECT&quot;,&quot;id&quot;:&quot;30926f0d-62bd-4074-b5c0-4e7d9c78d08e&quot;,&quot;name&quot;:&quot;Sphere&quot;,&quot;relativeTransform&quot;:{&quot;translate&quot;:{&quot;x&quot;:-1469.9692133077835,&quot;y&quot;:-292.46054556794775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2e8fd52-72ae-491e-9e5b-99e69fd49e7b&quot;,&quot;order&quot;:&quot;7&quot;}},&quot;fe771fab-e3fd-4567-ba31-dace3f9e3620&quot;:{&quot;type&quot;:&quot;FIGURE_OBJECT&quot;,&quot;id&quot;:&quot;fe771fab-e3fd-4567-ba31-dace3f9e3620&quot;,&quot;name&quot;:&quot;Sphere&quot;,&quot;relativeTransform&quot;:{&quot;translate&quot;:{&quot;x&quot;:-1477.926162853715,&quot;y&quot;:-287.553649285904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2e8fd52-72ae-491e-9e5b-99e69fd49e7b&quot;,&quot;order&quot;:&quot;75&quot;}},&quot;6d662738-2416-45a8-b38c-5f926e9618ec&quot;:{&quot;type&quot;:&quot;FIGURE_OBJECT&quot;,&quot;id&quot;:&quot;6d662738-2416-45a8-b38c-5f926e9618ec&quot;,&quot;name&quot;:&quot;Sphere&quot;,&quot;relativeTransform&quot;:{&quot;translate&quot;:{&quot;x&quot;:-1455.406785627619,&quot;y&quot;:-310.08262485120383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2e8fd52-72ae-491e-9e5b-99e69fd49e7b&quot;,&quot;order&quot;:&quot;8&quot;}},&quot;30d2d873-c785-4aa4-9d56-1d9ebc9e761d&quot;:{&quot;id&quot;:&quot;30d2d873-c785-4aa4-9d56-1d9ebc9e761d&quot;,&quot;name&quot;:&quot;Cell death (necrosis 1)&quot;,&quot;displayName&quot;:&quot;&quot;,&quot;type&quot;:&quot;FIGURE_OBJECT&quot;,&quot;relativeTransform&quot;:{&quot;translate&quot;:{&quot;x&quot;:-31.061401696648204,&quot;y&quot;:111.76469751635449},&quot;rotate&quot;:0,&quot;skewX&quot;:0,&quot;scale&quot;:{&quot;x&quot;:1,&quot;y&quot;:1}},&quot;image&quot;:{&quot;url&quot;:&quot;https://icons.biorender.com/biorender/616850c748825e0029b22fc2/cell-death-necrosis-1-02.png&quot;,&quot;fallbackUrl&quot;:&quot;https://res.cloudinary.com/dlcjuc3ej/image/upload/v1634226350/lo4orefwijfloosg4hft.svg#/keystone/api/icons/616850c748825e0029b22fc2/cell-death-necrosis-1-02.svg#/keystone/api/icons/616850c748825e0029b22fc2/cell-death-necrosis-1-02.svg#/keystone/api/icons/616850c748825e0029b22fc2/cell-death-necrosis-1-02.svg#/keystone/api/icons/616850c748825e0029b22fc2/cell-death-necrosis-1-02.svg#/keystone/api/icons/616850c748825e0029b22fc2/cell-death-necrosis-1-02.svg#/keystone/api/icons/616850c748825e0029b22fc2/cell-death-necrosis-1-02.svg#/keystone/api/icons/616850c748825e0029b22fc2/cell-death-necrosis-1-02.svg&quot;,&quot;isPremium&quot;:false,&quot;isOrgIcon&quot;:false,&quot;size&quot;:{&quot;x&quot;:125,&quot;y&quot;:112.55656108597285}},&quot;source&quot;:{&quot;id&quot;:&quot;6168505548825e0029b22f93&quot;,&quot;version&quot;:&quot;1634226321&quot;,&quot;type&quot;:&quot;ASSETS&quot;},&quot;isPremium&quot;:false,&quot;parent&quot;:{&quot;type&quot;:&quot;CHILD&quot;,&quot;parentId&quot;:&quot;2f94f30d-ce04-4320-8b3c-381aa6dbcf57&quot;,&quot;order&quot;:&quot;95&quot;}},&quot;62651c93-3956-4b48-85dc-1f226ec1f6bf&quot;:{&quot;type&quot;:&quot;FIGURE_OBJECT&quot;,&quot;id&quot;:&quot;62651c93-3956-4b48-85dc-1f226ec1f6bf&quot;,&quot;relativeTransform&quot;:{&quot;translate&quot;:{&quot;x&quot;:-310.60963541496744,&quot;y&quot;:-141.06578324816218},&quot;rotate&quot;:0,&quot;skewX&quot;:0,&quot;scale&quot;:{&quot;x&quot;:1,&quot;y&quot;:1}},&quot;opacity&quot;:1,&quot;path&quot;:{&quot;type&quot;:&quot;POLY_LINE&quot;,&quot;points&quot;:[{&quot;x&quot;:-31.1271916087494,&quot;y&quot;:0},{&quot;x&quot;:31.1271916087494,&quot;y&quot;:0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2f94f30d-ce04-4320-8b3c-381aa6dbcf57&quot;,&quot;order&quot;:&quot;97&quot;},&quot;connectorInfo&quot;:{&quot;connectedObjects&quot;:[],&quot;type&quot;:&quot;LINE&quot;,&quot;offset&quot;:{&quot;x&quot;:0,&quot;y&quot;:0},&quot;bending&quot;:0.1,&quot;firstElementIsHead&quot;:true,&quot;customized&quot;:false}},&quot;2e765616-c820-402b-a068-94d10e6b05f2&quot;:{&quot;type&quot;:&quot;FIGURE_OBJECT&quot;,&quot;id&quot;:&quot;2e765616-c820-402b-a068-94d10e6b05f2&quot;,&quot;relativeTransform&quot;:{&quot;translate&quot;:{&quot;x&quot;:-234.4051066252415,&quot;y&quot;:-20.780700816313896},&quot;rotate&quot;:0},&quot;opacity&quot;:1,&quot;path&quot;:{&quot;type&quot;:&quot;POLY_LINE&quot;,&quot;points&quot;:[{&quot;x&quot;:33.071782177160244,&quot;y&quot;:-63.32894459456216},{&quot;x&quot;:-33.071782177160244,&quot;y&quot;:63.32894459456216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.1249448130659014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2f94f30d-ce04-4320-8b3c-381aa6dbcf57&quot;,&quot;order&quot;:&quot;98&quot;},&quot;connectorInfo&quot;:{&quot;connectedObjects&quot;:[],&quot;type&quot;:&quot;LINE&quot;,&quot;offset&quot;:{&quot;x&quot;:0,&quot;y&quot;:0},&quot;bending&quot;:0.1,&quot;firstElementIsHead&quot;:true,&quot;customized&quot;:false}},&quot;99175dd5-7e54-4fff-b3e0-056d789b26c9&quot;:{&quot;type&quot;:&quot;FIGURE_OBJECT&quot;,&quot;id&quot;:&quot;99175dd5-7e54-4fff-b3e0-056d789b26c9&quot;,&quot;relativeTransform&quot;:{&quot;translate&quot;:{&quot;x&quot;:-65.56578658013177,&quot;y&quot;:-32.45175295380261},&quot;rotate&quot;:0,&quot;skewX&quot;:0,&quot;scale&quot;:{&quot;x&quot;:1,&quot;y&quot;:1}},&quot;opacity&quot;:1,&quot;path&quot;:{&quot;type&quot;:&quot;POLY_LINE&quot;,&quot;points&quot;:[{&quot;x&quot;:-27.153507573589877,&quot;y&quot;:-68.87718994276463},{&quot;x&quot;:27.153507573589877,&quot;y&quot;:68.87718994276463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2f94f30d-ce04-4320-8b3c-381aa6dbcf57&quot;,&quot;order&quot;:&quot;99&quot;},&quot;connectorInfo&quot;:{&quot;connectedObjects&quot;:[],&quot;type&quot;:&quot;LINE&quot;,&quot;offset&quot;:{&quot;x&quot;:0,&quot;y&quot;:0},&quot;bending&quot;:0.1,&quot;firstElementIsHead&quot;:true,&quot;customized&quot;:false}},&quot;f277e5c3-0da4-44e7-9735-c349367e8eaa&quot;:{&quot;id&quot;:&quot;f277e5c3-0da4-44e7-9735-c349367e8eaa&quot;,&quot;type&quot;:&quot;FIGURE_OBJECT&quot;,&quot;relativeTransform&quot;:{&quot;translate&quot;:{&quot;x&quot;:-353.38420982508273,&quot;y&quot;:7.099158035770518},&quot;rotate&quot;:0,&quot;skewX&quot;:0,&quot;scale&quot;:{&quot;x&quot;:1,&quot;y&quot;:1}},&quot;text&quot;:{&quot;textData&quot;:{&quot;lineSpacing&quot;:&quot;normal&quot;,&quot;alignment&quot;:&quot;left&quot;,&quot;verticalAlign&quot;:&quot;TOP&quot;,&quot;lines&quot;:[{&quot;runs&quot;:[{&quot;style&quot;:{&quot;fontFamily&quot;:&quot;Roboto&quot;,&quot;fontSize&quot;:21.333333333333332,&quot;color&quot;:&quot;black&quot;,&quot;fontWeight&quot;:&quot;normal&quot;,&quot;fontStyle&quot;:&quot;normal&quot;,&quot;decoration&quot;:&quot;none&quot;},&quot;range&quot;:[0,9]}],&quot;text&quot;:&quot;Senolytics&quot;}],&quot;_lastCaretLocation&quot;:{&quot;lineIndex&quot;:0,&quot;runIndex&quot;:-1,&quot;charIndex&quot;:-1,&quot;endOfLine&quot;:true}},&quot;format&quot;:&quot;BETTER_TEXT&quot;,&quot;size&quot;:{&quot;x&quot;:120,&quot;y&quot;:25},&quot;targetSize&quot;:{&quot;x&quot;:120,&quot;y&quot;:24.24}},&quot;parent&quot;:{&quot;type&quot;:&quot;CHILD&quot;,&quot;parentId&quot;:&quot;2f94f30d-ce04-4320-8b3c-381aa6dbcf57&quot;,&quot;order&quot;:&quot;995&quot;}},&quot;290b86d7-ff00-41f9-9547-1be8081556b1&quot;:{&quot;id&quot;:&quot;290b86d7-ff00-41f9-9547-1be8081556b1&quot;,&quot;type&quot;:&quot;FIGURE_OBJECT&quot;,&quot;relativeTransform&quot;:{&quot;translate&quot;:{&quot;x&quot;:43.950431600728734,&quot;y&quot;:7.098912612877584},&quot;rotate&quot;:0,&quot;skewX&quot;:0,&quot;scale&quot;:{&quot;x&quot;:1,&quot;y&quot;:1}},&quot;text&quot;:{&quot;textData&quot;:{&quot;lineSpacing&quot;:&quot;normal&quot;,&quot;alignment&quot;:&quot;left&quot;,&quot;verticalAlign&quot;:&quot;TOP&quot;,&quot;lines&quot;:[{&quot;runs&quot;:[{&quot;style&quot;:{&quot;fontFamily&quot;:&quot;Roboto&quot;,&quot;fontSize&quot;:21.333333333333332,&quot;color&quot;:&quot;black&quot;,&quot;fontWeight&quot;:&quot;normal&quot;,&quot;fontStyle&quot;:&quot;normal&quot;,&quot;decoration&quot;:&quot;none&quot;},&quot;range&quot;:[0,11]}],&quot;text&quot;:&quot;Senomorphics&quot;}],&quot;_lastCaretLocation&quot;:{&quot;lineIndex&quot;:0,&quot;runIndex&quot;:-1,&quot;charIndex&quot;:-1,&quot;endOfLine&quot;:true}},&quot;format&quot;:&quot;BETTER_TEXT&quot;,&quot;size&quot;:{&quot;x&quot;:137.0201873779297,&quot;y&quot;:25},&quot;targetSize&quot;:{&quot;x&quot;:120,&quot;y&quot;:24.24}},&quot;parent&quot;:{&quot;type&quot;:&quot;CHILD&quot;,&quot;parentId&quot;:&quot;2f94f30d-ce04-4320-8b3c-381aa6dbcf57&quot;,&quot;order&quot;:&quot;997&quot;}},&quot;96d41453-ef1d-4e33-978b-085ddef9519b&quot;:{&quot;id&quot;:&quot;96d41453-ef1d-4e33-978b-085ddef9519b&quot;,&quot;type&quot;:&quot;FIGURE_OBJECT&quot;,&quot;relativeTransform&quot;:{&quot;translate&quot;:{&quot;x&quot;:-388.3862604993181,&quot;y&quot;:111.76431193883171},&quot;rotate&quot;:0,&quot;skewX&quot;:0,&quot;scale&quot;:{&quot;x&quot;:1,&quot;y&quot;:1}},&quot;text&quot;:{&quot;textData&quot;:{&quot;lineSpacing&quot;:&quot;normal&quot;,&quot;alignment&quot;:&quot;left&quot;,&quot;verticalAlign&quot;:&quot;TOP&quot;,&quot;lines&quot;:[{&quot;runs&quot;:[{&quot;range&quot;:[0,20],&quot;style&quot;:{&quot;fontWeight&quot;:&quot;normal&quot;,&quot;fontStyle&quot;:&quot;normal&quot;,&quot;fontSize&quot;:16,&quot;fontFamily&quot;:&quot;Roboto&quot;,&quot;color&quot;:&quot;black&quot;,&quot;decoration&quot;:&quot;none&quot;}}],&quot;text&quot;:&quot;Dasatinib + Quercetin&quot;,&quot;baseStyle&quot;:{&quot;fontFamily&quot;:&quot;Roboto&quot;,&quot;fontSize&quot;:16,&quot;color&quot;:&quot;black&quot;,&quot;fontWeight&quot;:&quot;normal&quot;,&quot;fontStyle&quot;:&quot;normal&quot;,&quot;decoration&quot;:&quot;none&quot;,&quot;script&quot;:&quot;none&quot;}},{&quot;runs&quot;:[{&quot;range&quot;:[0,11],&quot;style&quot;:{&quot;fontWeight&quot;:&quot;normal&quot;,&quot;fontStyle&quot;:&quot;normal&quot;,&quot;fontSize&quot;:16,&quot;fontFamily&quot;:&quot;Roboto&quot;,&quot;color&quot;:&quot;black&quot;,&quot;decoration&quot;:&quot;none&quot;}}],&quot;text&quot;:&quot;Geldanamycin&quot;},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17]}],&quot;text&quot;:&quot;Cardiac Glycosides&quot;}],&quot;_lastCaretLocation&quot;:{&quot;lineIndex&quot;:0,&quot;runIndex&quot;:0,&quot;charIndex&quot;:21,&quot;endOfLine&quot;:true}},&quot;format&quot;:&quot;BETTER_TEXT&quot;,&quot;size&quot;:{&quot;x&quot;:141.19298169157184,&quot;y&quot;:84.29333333333331},&quot;targetSize&quot;:{&quot;x&quot;:141.19298169157184,&quot;y&quot;:84.29333333333331}},&quot;parent&quot;:{&quot;type&quot;:&quot;CHILD&quot;,&quot;parentId&quot;:&quot;2f94f30d-ce04-4320-8b3c-381aa6dbcf57&quot;,&quot;order&quot;:&quot;998&quot;}},&quot;d10c6e12-5365-47dc-985b-ff0268f3f008&quot;:{&quot;id&quot;:&quot;d10c6e12-5365-47dc-985b-ff0268f3f008&quot;,&quot;type&quot;:&quot;FIGURE_OBJECT&quot;,&quot;relativeTransform&quot;:{&quot;translate&quot;:{&quot;x&quot;:52.461302992902546,&quot;y&quot;:101.14648826217484},&quot;rotate&quot;:0,&quot;skewX&quot;:0,&quot;scale&quot;:{&quot;x&quot;:1,&quot;y&quot;:1}},&quot;text&quot;:{&quot;textData&quot;:{&quot;lineSpacing&quot;:&quot;normal&quot;,&quot;alignment&quot;:&quot;right&quot;,&quot;verticalAlign&quot;:&quot;TOP&quot;,&quot;lines&quot;:[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8]}],&quot;text&quot;:&quot;Rapamycin&quot;},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8]}],&quot;text&quot;:&quot;Metformin&quot;,&quot;baseStyle&quot;:{&quot;fontFamily&quot;:&quot;Roboto&quot;,&quot;fontSize&quot;:16,&quot;color&quot;:&quot;black&quot;,&quot;fontWeight&quot;:&quot;normal&quot;,&quot;fontStyle&quot;:&quot;normal&quot;,&quot;decoration&quot;:&quot;none&quot;,&quot;script&quot;:&quot;none&quot;}},{&quot;runs&quot;:[{&quot;range&quot;:[0,10],&quot;style&quot;:{&quot;fontWeight&quot;:&quot;normal&quot;,&quot;fontStyle&quot;:&quot;normal&quot;,&quot;fontSize&quot;:16,&quot;fontFamily&quot;:&quot;Roboto&quot;,&quot;color&quot;:&quot;black&quot;,&quot;decoration&quot;:&quot;none&quot;}}],&quot;text&quot;:&quot;Ruxolitinib&quot;},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6]}],&quot;text&quot;:&quot;Statins&quot;},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8]}],&quot;text&quot;:&quot;Quercetin&quot;}],&quot;_lastCaretLocation&quot;:{&quot;lineIndex&quot;:4,&quot;runIndex&quot;:-1,&quot;charIndex&quot;:-1,&quot;endOfLine&quot;:true}},&quot;format&quot;:&quot;BETTER_TEXT&quot;,&quot;size&quot;:{&quot;x&quot;:120,&quot;y&quot;:91.32},&quot;targetSize&quot;:{&quot;x&quot;:120,&quot;y&quot;:18.439999999999998}},&quot;parent&quot;:{&quot;type&quot;:&quot;CHILD&quot;,&quot;parentId&quot;:&quot;2f94f30d-ce04-4320-8b3c-381aa6dbcf57&quot;,&quot;order&quot;:&quot;999&quot;}}}}"/>
    <we:property name="633a260aa2f20ef653f39670_1726093663750" value="{&quot;id&quot;:&quot;233faed9-774d-4200-a442-757f3c8a72f6&quot;,&quot;objects&quot;:{&quot;233faed9-774d-4200-a442-757f3c8a72f6&quot;:{&quot;id&quot;:&quot;233faed9-774d-4200-a442-757f3c8a72f6&quot;,&quot;type&quot;:&quot;FIGURE_OBJECT&quot;,&quot;document&quot;:{&quot;type&quot;:&quot;DOCUMENT_GROUP&quot;,&quot;canvasType&quot;:&quot;SLIDE&quot;,&quot;units&quot;:&quot;in&quot;}},&quot;777491fa-d999-4f69-b8ec-31309721108f&quot;:{&quot;id&quot;:&quot;777491fa-d999-4f69-b8ec-31309721108f&quot;,&quot;type&quot;:&quot;FIGURE_OBJECT&quot;,&quot;relativeTransform&quot;:{&quot;translate&quot;:{&quot;x&quot;:0,&quot;y&quot;:0},&quot;rotate&quot;:0,&quot;skewX&quot;:0,&quot;scale&quot;:{&quot;x&quot;:1,&quot;y&quot;:1}},&quot;path&quot;:{&quot;type&quot;:&quot;RECT&quot;,&quot;size&quot;:{&quot;x&quot;:960,&quot;y&quot;:672}},&quot;pathStyles&quot;:[{&quot;type&quot;:&quot;FILL&quot;,&quot;fillStyle&quot;:&quot;rgba(0,0,0,0)&quot;}],&quot;parent&quot;:{&quot;parentId&quot;:&quot;233faed9-774d-4200-a442-757f3c8a72f6&quot;,&quot;type&quot;:&quot;FRAME&quot;,&quot;order&quot;:&quot;5&quot;}},&quot;b6704bcf-c0ab-4137-963a-6d6ae49d9aff&quot;:{&quot;id&quot;:&quot;b6704bcf-c0ab-4137-963a-6d6ae49d9aff&quot;,&quot;type&quot;:&quot;FIGURE_OBJECT&quot;,&quot;document&quot;:{&quot;type&quot;:&quot;FIGURE&quot;,&quot;canvasType&quot;:&quot;FIGURE&quot;,&quot;units&quot;:&quot;in&quot;,&quot;aspectRatio&quot;:0},&quot;parent&quot;:{&quot;parentId&quot;:&quot;233faed9-774d-4200-a442-757f3c8a72f6&quot;,&quot;type&quot;:&quot;DOCUMENT&quot;,&quot;order&quot;:&quot;5&quot;}},&quot;a4b898ef-3e98-42d0-abdd-fafe1b77b430&quot;:{&quot;id&quot;:&quot;a4b898ef-3e98-42d0-abdd-fafe1b77b430&quot;,&quot;type&quot;:&quot;FIGURE_OBJECT&quot;,&quot;relativeTransform&quot;:{&quot;translate&quot;:{&quot;x&quot;:44.65556940174008,&quot;y&quot;:-5.581946175217524},&quot;rotate&quot;:0,&quot;skewX&quot;:0,&quot;scale&quot;:{&quot;x&quot;:1,&quot;y&quot;:1}},&quot;path&quot;:{&quot;type&quot;:&quot;RECT&quot;,&quot;size&quot;:{&quot;x&quot;:1176.5416147434746,&quot;y&quot;:660.836107649565}},&quot;pathStyles&quot;:[{&quot;type&quot;:&quot;FILL&quot;,&quot;fillStyle&quot;:&quot;rgba(0,0,0,0)&quot;}],&quot;parent&quot;:{&quot;type&quot;:&quot;FRAME&quot;,&quot;parentId&quot;:&quot;b6704bcf-c0ab-4137-963a-6d6ae49d9aff&quot;,&quot;order&quot;:&quot;5&quot;}},&quot;aafd7a16-9583-45f5-85d1-bb68a3ab7d29&quot;:{&quot;id&quot;:&quot;aafd7a16-9583-45f5-85d1-bb68a3ab7d29&quot;,&quot;type&quot;:&quot;FIGURE_OBJECT&quot;,&quot;guide&quot;:{&quot;type&quot;:&quot;GRID&quot;,&quot;distance&quot;:0.5,&quot;units&quot;:&quot;in&quot;},&quot;parent&quot;:{&quot;parentId&quot;:&quot;233faed9-774d-4200-a442-757f3c8a72f6&quot;,&quot;type&quot;:&quot;GUIDE&quot;,&quot;order&quot;:&quot;5&quot;}},&quot;2375724e-a7d7-4e60-a56d-c3f0af99ea5d&quot;:{&quot;id&quot;:&quot;2375724e-a7d7-4e60-a56d-c3f0af99ea5d&quot;,&quot;name&quot;:&quot;People Icon (standing, arms out)&quot;,&quot;type&quot;:&quot;FIGURE_OBJECT&quot;,&quot;relativeTransform&quot;:{&quot;translate&quot;:{&quot;x&quot;:-423.7181599864654,&quot;y&quot;:-5.457163629412484},&quot;rotate&quot;:0,&quot;skewX&quot;:0,&quot;scale&quot;:{&quot;x&quot;:1,&quot;y&quot;:1}},&quot;image&quot;:{&quot;url&quot;:&quot;https://icons.biorender.com/biorender/5c9415afddd235330000ccb6/people-icon-standing-arms-out.png&quot;,&quot;fallbackUrl&quot;:&quot;https://res.cloudinary.com/dlcjuc3ej/image/upload/v1553208727/bxnmcncwvmj1cf7pxrnt.svg#/keystone/api/icons/5c9415afddd235330000ccb6/people-icon-standing-arms-out.svg&quot;,&quot;isPremium&quot;:false,&quot;isPacked&quot;:true,&quot;size&quot;:{&quot;x&quot;:60,&quot;y&quot;:89.92592592592592}},&quot;source&quot;:{&quot;id&quot;:&quot;5c941561ddd235330000cca6&quot;,&quot;type&quot;:&quot;ASSETS&quot;},&quot;parent&quot;:{&quot;type&quot;:&quot;CHILD&quot;,&quot;parentId&quot;:&quot;b6704bcf-c0ab-4137-963a-6d6ae49d9aff&quot;,&quot;order&quot;:&quot;7&quot;}},&quot;ad4309ea-2bd2-467f-b0b4-c346be28596e&quot;:{&quot;id&quot;:&quot;ad4309ea-2bd2-467f-b0b4-c346be28596e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233faed9-774d-4200-a442-757f3c8a72f6&quot;,&quot;order&quot;:&quot;7&quot;},&quot;layout&quot;:{&quot;sizeRatio&quot;:{&quot;x&quot;:0.88,&quot;y&quot;:0.88},&quot;keepAspectRatio&quot;:false}},&quot;9cc0f1fc-330d-441b-887d-d212b64e0975&quot;:{&quot;id&quot;:&quot;9cc0f1fc-330d-441b-887d-d212b64e0975&quot;,&quot;type&quot;:&quot;FIGURE_OBJECT&quot;,&quot;relativeTransform&quot;:{&quot;translate&quot;:{&quot;x&quot;:11.28073466969488,&quot;y&quot;:-91.57302261281725},&quot;rotate&quot;:0,&quot;skewX&quot;:0,&quot;scale&quot;:{&quot;x&quot;:1,&quot;y&quot;:1}},&quot;path&quot;:{&quot;type&quot;:&quot;RECT&quot;,&quot;size&quot;:{&quot;x&quot;:937.4385306606102,&quot;y&quot;:475.5825022217834}},&quot;pathStyles&quot;:[{&quot;type&quot;:&quot;FILL&quot;,&quot;fillStyle&quot;:&quot;rgba(0,0,0,0)&quot;}],&quot;parent&quot;:{&quot;parentId&quot;:&quot;ad4309ea-2bd2-467f-b0b4-c346be28596e&quot;,&quot;type&quot;:&quot;FRAME&quot;,&quot;order&quot;:&quot;5&quot;}},&quot;31514b8f-4dc1-42cb-b094-47ed748239cb&quot;:{&quot;relativeTransform&quot;:{&quot;translate&quot;:{&quot;x&quot;:-470.00073911916104,&quot;y&quot;:120.06406753189165},&quot;rotate&quot;:0,&quot;skewX&quot;:0,&quot;scale&quot;:{&quot;x&quot;:1,&quot;y&quot;:1}},&quot;type&quot;:&quot;FIGURE_OBJECT&quot;,&quot;id&quot;:&quot;31514b8f-4dc1-42cb-b094-47ed748239cb&quot;,&quot;parent&quot;:{&quot;type&quot;:&quot;CHILD&quot;,&quot;parentId&quot;:&quot;ad4309ea-2bd2-467f-b0b4-c346be28596e&quot;,&quot;order&quot;:&quot;5&quot;},&quot;name&quot;:&quot;Falcon tube (15mL, blood after centrifugation, 2/3 liquid, with cap) &quot;,&quot;source&quot;:{&quot;id&quot;:&quot;606df5a0a2aab000a6fda49f&quot;,&quot;type&quot;:&quot;ASSETS&quot;}},&quot;2adb85c5-5482-4967-9fea-5e08bbf49e23&quot;:{&quot;id&quot;:&quot;2adb85c5-5482-4967-9fea-5e08bbf49e23&quot;,&quot;name&quot;:&quot;Falcon tube (15mL, blood after centrifugation, 2/3 liquid)&quot;,&quot;type&quot;:&quot;FIGURE_OBJECT&quot;,&quot;relativeTransform&quot;:{&quot;translate&quot;:{&quot;x&quot;:58.05718430799999,&quot;y&quot;:-202.61679177734362},&quot;rotate&quot;:0,&quot;skewX&quot;:0,&quot;scale&quot;:{&quot;x&quot;:1,&quot;y&quot;:1}},&quot;image&quot;:{&quot;url&quot;:&quot;https://icons.biorender.com/biorender/606c77c6c6644b0028d7d2a4/20210406150220/image/falcon-tube-15-ml-blood-after-centrifugation-2-3-liquid.png&quot;,&quot;fallbackUrl&quot;:&quot;https://res.cloudinary.com/dlcjuc3ej/image/upload/v1617721340/dzwclwo46mv9ohgeptnb.svg#/keystone/api/icons/606c77c6c6644b0028d7d2a4/20210406150220/image/falcon-tube-15-ml-blood-after-centrifugation-2-3-liquid.svg&quot;,&quot;isPremium&quot;:false,&quot;isPacked&quot;:true,&quot;size&quot;:{&quot;x&quot;:50,&quot;y&quot;:251.44927536231884}},&quot;source&quot;:{&quot;id&quot;:&quot;606c77c6c6644b0028d7d2a4&quot;,&quot;type&quot;:&quot;ASSETS&quot;},&quot;parent&quot;:{&quot;type&quot;:&quot;CHILD&quot;,&quot;parentId&quot;:&quot;31514b8f-4dc1-42cb-b094-47ed748239cb&quot;,&quot;order&quot;:&quot;2&quot;}},&quot;a584c47b-d1a4-4160-88d0-13c3c6f64970&quot;:{&quot;id&quot;:&quot;a584c47b-d1a4-4160-88d0-13c3c6f64970&quot;,&quot;name&quot;:&quot;Screw cap 1&quot;,&quot;type&quot;:&quot;FIGURE_OBJECT&quot;,&quot;relativeTransform&quot;:{&quot;translate&quot;:{&quot;x&quot;:58.96577535353537,&quot;y&quot;:-309.7227874895891},&quot;rotate&quot;:0,&quot;skewX&quot;:0,&quot;scale&quot;:{&quot;x&quot;:1,&quot;y&quot;:1}},&quot;image&quot;:{&quot;url&quot;:&quot;https://icons.biorender.com/biorender/5f0769b39d890700268f57af/20200709190333/image/screw-cap-1.png&quot;,&quot;fallbackUrl&quot;:&quot;https://res.cloudinary.com/dlcjuc3ej/image/upload/v1594321413/yim6f1jzzsm0kkdia3wg.svg#/keystone/api/icons/5f0769b39d890700268f57af/20200709190333/image/screw-cap-1.svg&quot;,&quot;isPremium&quot;:false,&quot;isPacked&quot;:true,&quot;size&quot;:{&quot;x&quot;:50,&quot;y&quot;:36.55913978494623}},&quot;source&quot;:{&quot;id&quot;:&quot;5f0769b39d890700268f57af&quot;,&quot;type&quot;:&quot;ASSETS&quot;},&quot;parent&quot;:{&quot;type&quot;:&quot;CHILD&quot;,&quot;parentId&quot;:&quot;31514b8f-4dc1-42cb-b094-47ed748239cb&quot;,&quot;order&quot;:&quot;5&quot;},&quot;opacity&quot;:1},&quot;cce1dbd1-fe01-404c-b73d-5d73c9571254&quot;:{&quot;relativeTransform&quot;:{&quot;translate&quot;:{&quot;x&quot;:-219.77750366949917,&quot;y&quot;:-57.79139183590545},&quot;rotate&quot;:0,&quot;skewX&quot;:0,&quot;scale&quot;:{&quot;x&quot;:1,&quot;y&quot;:1}},&quot;type&quot;:&quot;FIGURE_OBJECT&quot;,&quot;id&quot;:&quot;cce1dbd1-fe01-404c-b73d-5d73c9571254&quot;,&quot;name&quot;:&quot;Petri dish with cells (dissociated)&quot;,&quot;opacity&quot;:1,&quot;source&quot;:{&quot;id&quot;:&quot;5f6126b516042300b2e71058&quot;,&quot;type&quot;:&quot;ASSETS&quot;},&quot;pathStyles&quot;:[{&quot;type&quot;:&quot;FILL&quot;,&quot;fillStyle&quot;:&quot;rgb(0,0,0)&quot;}],&quot;isLocked&quot;:false,&quot;parent&quot;:{&quot;type&quot;:&quot;CHILD&quot;,&quot;parentId&quot;:&quot;ad4309ea-2bd2-467f-b0b4-c346be28596e&quot;,&quot;order&quot;:&quot;7&quot;}},&quot;34f3546b-b1f6-4cfe-80c4-70e56d338eee&quot;:{&quot;type&quot;:&quot;FIGURE_OBJECT&quot;,&quot;id&quot;:&quot;34f3546b-b1f6-4cfe-80c4-70e56d338eee&quot;,&quot;name&quot;:&quot;Petri dish 2&quot;,&quot;relativeTransform&quot;:{&quot;translate&quot;:{&quot;x&quot;:3.552713678800501e-14,&quot;y&quot;:4.973799150320701e-14},&quot;rotate&quot;:0,&quot;skewX&quot;:0,&quot;scale&quot;:{&quot;x&quot;:0.3148751402029794,&quot;y&quot;:0.3148751402029794}},&quot;opacity&quot;:1,&quot;image&quot;:{&quot;url&quot;:&quot;https://icons.biorender.com/biorender/5ee0f3bac4e9c30027d95cee/20200610145304/image/petri-dish-2.png&quot;,&quot;fallbackUrl&quot;:&quot;https://res.cloudinary.com/dlcjuc3ej/image/upload/v1591800784/j6r0tbczc5q5npqi6irq.svg#/keystone/api/icons/5ee0f3bac4e9c30027d95cee/20200610145304/image/petri-dish-2.svg&quot;,&quot;size&quot;:{&quot;x&quot;:325,&quot;y&quot;:243},&quot;isPremium&quot;:false,&quot;isPacked&quot;:true},&quot;source&quot;:{&quot;id&quot;:&quot;5ee0f3bac4e9c30027d95cee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02&quot;}},&quot;3bc5c977-e461-42d9-8e4b-5d4e197222b6&quot;:{&quot;type&quot;:&quot;FIGURE_OBJECT&quot;,&quot;id&quot;:&quot;3bc5c977-e461-42d9-8e4b-5d4e197222b6&quot;,&quot;name&quot;:&quot;Spheroidal cell&quot;,&quot;relativeTransform&quot;:{&quot;translate&quot;:{&quot;x&quot;:20.74106037727571,&quot;y&quot;:9.115079281037524},&quot;rotate&quot;:-1.093641024517217,&quot;skewX&quot;:1.780235837034216e-16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05&quot;}},&quot;aea2bc88-be5d-4767-8565-cc8a19bbed10&quot;:{&quot;type&quot;:&quot;FIGURE_OBJECT&quot;,&quot;id&quot;:&quot;aea2bc88-be5d-4767-8565-cc8a19bbed10&quot;,&quot;name&quot;:&quot;Spheroidal cell&quot;,&quot;relativeTransform&quot;:{&quot;translate&quot;:{&quot;x&quot;:-38.5652942137602,&quot;y&quot;:-2.6096717168952797},&quot;rotate&quot;:-1.8094611906423956,&quot;skewX&quot;:0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1&quot;}},&quot;7c10883c-1361-4c4d-a368-3da72a23ddd6&quot;:{&quot;type&quot;:&quot;FIGURE_OBJECT&quot;,&quot;id&quot;:&quot;7c10883c-1361-4c4d-a368-3da72a23ddd6&quot;,&quot;name&quot;:&quot;Spheroidal cell&quot;,&quot;relativeTransform&quot;:{&quot;translate&quot;:{&quot;x&quot;:-19.301415482383828,&quot;y&quot;:-2.609751829127946},&quot;rotate&quot;:-2.250795744977268,&quot;skewX&quot;:0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15&quot;}},&quot;28a7f808-43fa-44c3-b6ff-cebe5fa98be3&quot;:{&quot;type&quot;:&quot;FIGURE_OBJECT&quot;,&quot;id&quot;:&quot;28a7f808-43fa-44c3-b6ff-cebe5fa98be3&quot;,&quot;name&quot;:&quot;Spheroidal cell&quot;,&quot;relativeTransform&quot;:{&quot;translate&quot;:{&quot;x&quot;:10.191054418023231,&quot;y&quot;:-16.404201529591873},&quot;rotate&quot;:-2.250795744977268,&quot;skewX&quot;:0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2&quot;}},&quot;1e906429-85bb-407c-8e47-042ba049ed1d&quot;:{&quot;type&quot;:&quot;FIGURE_OBJECT&quot;,&quot;id&quot;:&quot;1e906429-85bb-407c-8e47-042ba049ed1d&quot;,&quot;name&quot;:&quot;Spheroidal cell&quot;,&quot;relativeTransform&quot;:{&quot;translate&quot;:{&quot;x&quot;:-33.48094558197679,&quot;y&quot;:2.595798470408125},&quot;rotate&quot;:-2.250795744977268,&quot;skewX&quot;:0,&quot;scale&quot;:{&quot;x&quot;:0.0493730457428627,&quot;y&quot;:0.0493730457428627}},&quot;opacity&quot;:0.5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22&quot;}},&quot;2a735a38-e0e6-4010-9940-af37b90bf6d1&quot;:{&quot;type&quot;:&quot;FIGURE_OBJECT&quot;,&quot;id&quot;:&quot;2a735a38-e0e6-4010-9940-af37b90bf6d1&quot;,&quot;name&quot;:&quot;Spheroidal cell&quot;,&quot;relativeTransform&quot;:{&quot;translate&quot;:{&quot;x&quot;:3.5190544180232064,&quot;y&quot;:10.595798470408125},&quot;rotate&quot;:-2.250795744977268,&quot;skewX&quot;:0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25&quot;}},&quot;34a8b9bc-c234-4805-a5c5-e59bae6d2687&quot;:{&quot;type&quot;:&quot;FIGURE_OBJECT&quot;,&quot;id&quot;:&quot;34a8b9bc-c234-4805-a5c5-e59bae6d2687&quot;,&quot;name&quot;:&quot;Spheroidal cell&quot;,&quot;relativeTransform&quot;:{&quot;translate&quot;:{&quot;x&quot;:-26.786040633852192,&quot;y&quot;:-6.485039708312375},&quot;rotate&quot;:2.604614779879121,&quot;skewX&quot;:8.90117918517108e-17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3&quot;}},&quot;6146226f-58b2-4b8c-997b-73a18fa5edab&quot;:{&quot;type&quot;:&quot;FIGURE_OBJECT&quot;,&quot;id&quot;:&quot;6146226f-58b2-4b8c-997b-73a18fa5edab&quot;,&quot;name&quot;:&quot;Spheroidal cell&quot;,&quot;relativeTransform&quot;:{&quot;translate&quot;:{&quot;x&quot;:-16.739325059117718,&quot;y&quot;:-15.114572188461809},&quot;rotate&quot;:-0.08416955592993262,&quot;skewX&quot;:2.268928027592628e-17,&quot;scale&quot;:{&quot;x&quot;:0.0493730457428627,&quot;y&quot;:0.0493730457428627}},&quot;opacity&quot;:0.3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4&quot;}},&quot;e7ad321a-414b-4837-b8a5-f35ef6eee4c4&quot;:{&quot;type&quot;:&quot;FIGURE_OBJECT&quot;,&quot;id&quot;:&quot;e7ad321a-414b-4837-b8a5-f35ef6eee4c4&quot;,&quot;name&quot;:&quot;Spheroidal cell&quot;,&quot;relativeTransform&quot;:{&quot;translate&quot;:{&quot;x&quot;:-9.65093487316622,&quot;y&quot;:9.704358223600718},&quot;rotate&quot;:-1.6964408527033776,&quot;skewX&quot;:0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5&quot;}},&quot;1f4f9867-1795-48a4-b6e1-6d7f02138b55&quot;:{&quot;type&quot;:&quot;FIGURE_OBJECT&quot;,&quot;id&quot;:&quot;1f4f9867-1795-48a4-b6e1-6d7f02138b55&quot;,&quot;name&quot;:&quot;Spheroidal cell&quot;,&quot;relativeTransform&quot;:{&quot;translate&quot;:{&quot;x&quot;:-1.32979699018565,&quot;y&quot;:-10.285759542008059},&quot;rotate&quot;:-2.7900818772205946,&quot;skewX&quot;:8.90117918517108e-17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52&quot;}},&quot;80abb5c1-42b8-4871-99b5-624dc46f0731&quot;:{&quot;type&quot;:&quot;FIGURE_OBJECT&quot;,&quot;id&quot;:&quot;80abb5c1-42b8-4871-99b5-624dc46f0731&quot;,&quot;name&quot;:&quot;Spheroidal cell&quot;,&quot;relativeTransform&quot;:{&quot;translate&quot;:{&quot;x&quot;:22.897954236031403,&quot;y&quot;:23.61379232848781},&quot;rotate&quot;:2.862144403062558,&quot;skewX&quot;:0,&quot;scale&quot;:{&quot;x&quot;:0.0493730457428627,&quot;y&quot;:0.0493730457428627}},&quot;opacity&quot;:0.5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55&quot;}},&quot;e7c1ad4a-3c3a-4597-8f2a-4a19b3a87f8e&quot;:{&quot;type&quot;:&quot;FIGURE_OBJECT&quot;,&quot;id&quot;:&quot;e7c1ad4a-3c3a-4597-8f2a-4a19b3a87f8e&quot;,&quot;name&quot;:&quot;Spheroidal cell&quot;,&quot;relativeTransform&quot;:{&quot;translate&quot;:{&quot;x&quot;:14.53585825650062,&quot;y&quot;:0.947517812761431},&quot;rotate&quot;:2.2098379328802134,&quot;skewX&quot;:8.90117918517108e-17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6&quot;}},&quot;2c251a56-4bea-4fbb-a759-6b433aba778f&quot;:{&quot;type&quot;:&quot;FIGURE_OBJECT&quot;,&quot;id&quot;:&quot;2c251a56-4bea-4fbb-a759-6b433aba778f&quot;,&quot;name&quot;:&quot;Spheroidal cell&quot;,&quot;relativeTransform&quot;:{&quot;translate&quot;:{&quot;x&quot;:-0.8709527684455072,&quot;y&quot;:26.05354133818073},&quot;rotate&quot;:1.768503378545341,&quot;skewX&quot;:6.632251157578452e-17,&quot;scale&quot;:{&quot;x&quot;:0.0493730457428627,&quot;y&quot;:0.0493730457428627}},&quot;opacity&quot;:0.5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65&quot;}},&quot;d2b6ef17-604d-4289-9e2a-9d9f6f4110a3&quot;:{&quot;type&quot;:&quot;FIGURE_OBJECT&quot;,&quot;id&quot;:&quot;d2b6ef17-604d-4289-9e2a-9d9f6f4110a3&quot;,&quot;name&quot;:&quot;Spheroidal cell&quot;,&quot;relativeTransform&quot;:{&quot;translate&quot;:{&quot;x&quot;:-23.211422735841154,&quot;y&quot;:8.338923532211584},&quot;rotate&quot;:1.4168426339912303,&quot;skewX&quot;:0,&quot;scale&quot;:{&quot;x&quot;:0.0493730457428627,&quot;y&quot;:0.0493730457428627}},&quot;opacity&quot;:0.3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7&quot;}},&quot;eb40e591-a316-4396-a2b1-a83bff53c595&quot;:{&quot;type&quot;:&quot;FIGURE_OBJECT&quot;,&quot;id&quot;:&quot;eb40e591-a316-4396-a2b1-a83bff53c595&quot;,&quot;name&quot;:&quot;Spheroidal cell&quot;,&quot;relativeTransform&quot;:{&quot;translate&quot;:{&quot;x&quot;:-6.756333701605561,&quot;y&quot;:-0.9101510878557342},&quot;rotate&quot;:0.3232016094740133,&quot;skewX&quot;:-5.340707511102648e-16,&quot;scale&quot;:{&quot;x&quot;:0.0493730457428627,&quot;y&quot;:0.0493730457428627}},&quot;opacity&quot;:0.5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72&quot;}},&quot;ae8daaff-175e-430c-b2e0-db37daaafd36&quot;:{&quot;type&quot;:&quot;FIGURE_OBJECT&quot;,&quot;id&quot;:&quot;ae8daaff-175e-430c-b2e0-db37daaafd36&quot;,&quot;name&quot;:&quot;Spheroidal cell&quot;,&quot;relativeTransform&quot;:{&quot;translate&quot;:{&quot;x&quot;:-23.17723540063315,&quot;y&quot;:23.61356087049158},&quot;rotate&quot;:1.835740206291948,&quot;skewX&quot;:0,&quot;scale&quot;:{&quot;x&quot;:0.0462347125543613,&quot;y&quot;:0.0462347125543613}},&quot;opacity&quot;:0.5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75&quot;}},&quot;b2c58b1b-a75c-4056-9d89-5f3b90a25c76&quot;:{&quot;type&quot;:&quot;FIGURE_OBJECT&quot;,&quot;id&quot;:&quot;b2c58b1b-a75c-4056-9d89-5f3b90a25c76&quot;,&quot;name&quot;:&quot;Spheroidal cell&quot;,&quot;relativeTransform&quot;:{&quot;translate&quot;:{&quot;x&quot;:22.285231089537827,&quot;y&quot;:-5.617723960570597},&quot;rotate&quot;:0.7420991817747304,&quot;skewX&quot;:9.075712110370512e-17,&quot;scale&quot;:{&quot;x&quot;:0.0490161676439913,&quot;y&quot;:0.049016167643991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8&quot;}},&quot;b0a088a0-1eb2-4869-83b7-ff6899645559&quot;:{&quot;type&quot;:&quot;FIGURE_OBJECT&quot;,&quot;id&quot;:&quot;b0a088a0-1eb2-4869-83b7-ff6899645559&quot;,&quot;name&quot;:&quot;Spheroidal cell&quot;,&quot;relativeTransform&quot;:{&quot;translate&quot;:{&quot;x&quot;:31.285231089537827,&quot;y&quot;:0.0002760394293410684},&quot;rotate&quot;:0.7420991817747304,&quot;skewX&quot;:9.075712110370512e-17,&quot;scale&quot;:{&quot;x&quot;:0.0490161676439913,&quot;y&quot;:0.0490161676439913}},&quot;opacity&quot;:0.5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9&quot;}},&quot;f470a269-869f-4578-84c4-acb574cc1f75&quot;:{&quot;id&quot;:&quot;f470a269-869f-4578-84c4-acb574cc1f75&quot;,&quot;name&quot;:&quot;Cryogenic vial&quot;,&quot;type&quot;:&quot;FIGURE_OBJECT&quot;,&quot;relativeTransform&quot;:{&quot;translate&quot;:{&quot;x&quot;:-359.5504737002255,&quot;y&quot;:-46.80965919103003},&quot;rotate&quot;:0,&quot;skewX&quot;:0,&quot;scale&quot;:{&quot;x&quot;:0.45306858011265233,&quot;y&quot;:0.48683043651794355}},&quot;image&quot;:{&quot;url&quot;:&quot;https://icons.biorender.com/biorender/5e456563874c6000289a64c5/cryogenic-vial.png&quot;,&quot;fallbackUrl&quot;:&quot;https://res.cloudinary.com/dlcjuc3ej/image/upload/v1581606235/ktwfhzk1qtfhnlzrkx50.svg#/keystone/api/icons/5e456563874c6000289a64c5/cryogenic-vial.svg&quot;,&quot;isPremium&quot;:false,&quot;isPacked&quot;:true,&quot;size&quot;:{&quot;x&quot;:50,&quot;y&quot;:173.61111111111111}},&quot;source&quot;:{&quot;id&quot;:&quot;5e45626d874c6000289a64a6&quot;,&quot;type&quot;:&quot;ASSETS&quot;},&quot;parent&quot;:{&quot;type&quot;:&quot;CHILD&quot;,&quot;parentId&quot;:&quot;ad4309ea-2bd2-467f-b0b4-c346be28596e&quot;,&quot;order&quot;:&quot;8&quot;}},&quot;33059dcb-636a-40d5-93f3-4d1e721fa8a9&quot;:{&quot;type&quot;:&quot;FIGURE_OBJECT&quot;,&quot;id&quot;:&quot;33059dcb-636a-40d5-93f3-4d1e721fa8a9&quot;,&quot;relativeTransform&quot;:{&quot;translate&quot;:{&quot;x&quot;:-315.3319620480911,&quot;y&quot;:-57.791391835905394},&quot;rotate&quot;:0,&quot;skewX&quot;:0,&quot;scale&quot;:{&quot;x&quot;:1,&quot;y&quot;:1}},&quot;opacity&quot;:1,&quot;path&quot;:{&quot;type&quot;:&quot;POLY_LINE&quot;,&quot;points&quot;:[{&quot;x&quot;:-29,&quot;y&quot;:0},{&quot;x&quot;:29,&quot;y&quot;:0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6.243261054421771,&quot;lineJoin&quot;:&quot;round&quot;}],&quot;pathMarkers&quot;:{&quot;markerEnd&quot;:{&quot;type&quot;:&quot;PATH&quot;,&quot;units&quot;:{&quot;type&quot;:&quot;STROKE_WIDTH&quot;,&quot;scale&quot;:0.6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ad4309ea-2bd2-467f-b0b4-c346be28596e&quot;,&quot;order&quot;:&quot;9&quot;}},&quot;a51551b4-ae0a-4fa8-aa9e-45936aa5e793&quot;:{&quot;id&quot;:&quot;a51551b4-ae0a-4fa8-aa9e-45936aa5e793&quot;,&quot;type&quot;:&quot;FIGURE_OBJECT&quot;,&quot;relativeTransform&quot;:{&quot;translate&quot;:{&quot;x&quot;:-219.77750366949914,&quot;y&quot;:-128.05486649915318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4]}],&quot;text&quot;:&quot;PBMC 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,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6]}],&quot;text&quot;:&quot;culture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67.482421875,&quot;y&quot;:34.57333333333333},&quot;targetSize&quot;:{&quot;x&quot;:66.35726276291098,&quot;y&quot;:22.56146933938976},&quot;verticalAlign&quot;:&quot;TOP&quot;},&quot;parent&quot;:{&quot;type&quot;:&quot;CHILD&quot;,&quot;parentId&quot;:&quot;ad4309ea-2bd2-467f-b0b4-c346be28596e&quot;,&quot;order&quot;:&quot;95&quot;}},&quot;c4a4a2bb-cfb9-436f-b41e-44ce28b04cb9&quot;:{&quot;relativeTransform&quot;:{&quot;translate&quot;:{&quot;x&quot;:-15.82882321258851,&quot;y&quot;:-57.79139183590542},&quot;rotate&quot;:0,&quot;skewX&quot;:0,&quot;scale&quot;:{&quot;x&quot;:1,&quot;y&quot;:1}},&quot;type&quot;:&quot;FIGURE_OBJECT&quot;,&quot;id&quot;:&quot;c4a4a2bb-cfb9-436f-b41e-44ce28b04cb9&quot;,&quot;name&quot;:&quot;Petri dish with cells&quot;,&quot;opacity&quot;:1,&quot;source&quot;:{&quot;id&quot;:&quot;5f6126e51ad2c000b63ff478&quot;,&quot;type&quot;:&quot;ASSETS&quot;},&quot;pathStyles&quot;:[{&quot;type&quot;:&quot;FILL&quot;,&quot;fillStyle&quot;:&quot;rgb(0,0,0)&quot;}],&quot;isLocked&quot;:false,&quot;parent&quot;:{&quot;type&quot;:&quot;CHILD&quot;,&quot;parentId&quot;:&quot;ad4309ea-2bd2-467f-b0b4-c346be28596e&quot;,&quot;order&quot;:&quot;97&quot;}},&quot;94d08eb8-6ced-4815-9ce5-dcb7629aaecd&quot;:{&quot;type&quot;:&quot;FIGURE_OBJECT&quot;,&quot;id&quot;:&quot;94d08eb8-6ced-4815-9ce5-dcb7629aaecd&quot;,&quot;name&quot;:&quot;Petri dish&quot;,&quot;relativeTransform&quot;:{&quot;translate&quot;:{&quot;x&quot;:0,&quot;y&quot;:3.0439637789168854e-14},&quot;rotate&quot;:0,&quot;skewX&quot;:0,&quot;scale&quot;:{&quot;x&quot;:0.32810992752696266,&quot;y&quot;:0.32953832068411953}},&quot;opacity&quot;:1,&quot;image&quot;:{&quot;url&quot;:&quot;https://icons.biorender.com/biorender/5ee0f3bac4e9c30027d95cee/20200611181518/image/petri-dish-2.png&quot;,&quot;fallbackUrl&quot;:&quot;https://res.cloudinary.com/dlcjuc3ej/image/upload/v1591899318/jdx6mgytawhncb5ao57x.svg#/keystone/api/icons/5ee0f3bac4e9c30027d95cee/20200611181518/image/petri-dish-2.svg&quot;,&quot;size&quot;:{&quot;x&quot;:325,&quot;y&quot;:243},&quot;isPremium&quot;:false,&quot;isPacked&quot;:true},&quot;source&quot;:{&quot;id&quot;:&quot;5ee0f3bac4e9c30027d95cee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02&quot;}},&quot;6bded36e-e538-456b-a59b-f425642ccaab&quot;:{&quot;type&quot;:&quot;FIGURE_OBJECT&quot;,&quot;id&quot;:&quot;6bded36e-e538-456b-a59b-f425642ccaab&quot;,&quot;name&quot;:&quot;Spheroidal cell&quot;,&quot;relativeTransform&quot;:{&quot;translate&quot;:{&quot;x&quot;:-19.425896933318544,&quot;y&quot;:9.588812094351498},&quot;rotate&quot;:0,&quot;skewX&quot;:0,&quot;scale&quot;:{&quot;x&quot;:0.0852981264412588,&quot;y&quot;:0.049828585592234305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05&quot;}},&quot;3f633e88-0c5d-436b-9d54-b784d1f740f6&quot;:{&quot;type&quot;:&quot;FIGURE_OBJECT&quot;,&quot;id&quot;:&quot;3f633e88-0c5d-436b-9d54-b784d1f740f6&quot;,&quot;name&quot;:&quot;Spheroidal cell&quot;,&quot;relativeTransform&quot;:{&quot;translate&quot;:{&quot;x&quot;:9.797497103948867,&quot;y&quot;:3.7031072026202687},&quot;rotate&quot;:-0.8463207732081177,&quot;skewX&quot;:0.510222219508878,&quot;scale&quot;:{&quot;x&quot;:0.059108167157916336,&quot;y&quot;:0.07190689880266832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1&quot;}},&quot;3c24725e-a3ec-4d60-abdb-780486d5a035&quot;:{&quot;type&quot;:&quot;FIGURE_OBJECT&quot;,&quot;id&quot;:&quot;3c24725e-a3ec-4d60-abdb-780486d5a035&quot;,&quot;name&quot;:&quot;Spheroidal cell&quot;,&quot;relativeTransform&quot;:{&quot;translate&quot;:{&quot;x&quot;:-13.869595831821135,&quot;y&quot;:3.94006794383412},&quot;rotate&quot;:-0.926375252392621,&quot;skewX&quot;:0.49634572513337955,&quot;scale&quot;:{&quot;x&quot;:0.05707215305181976,&quot;y&quot;:0.07447213337783769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12&quot;}},&quot;bf2b7da6-9083-49b1-b293-574393b42435&quot;:{&quot;type&quot;:&quot;FIGURE_OBJECT&quot;,&quot;id&quot;:&quot;bf2b7da6-9083-49b1-b293-574393b42435&quot;,&quot;name&quot;:&quot;Spheroidal cell&quot;,&quot;relativeTransform&quot;:{&quot;translate&quot;:{&quot;x&quot;:-14.610569684082424,&quot;y&quot;:-7.679112035570555},&quot;rotate&quot;:-1.9654386703781495,&quot;skewX&quot;:-0.38070896204738713,&quot;scale&quot;:{&quot;x&quot;:0.05244759817258195,&quot;y&quot;:0.0810386965719512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15&quot;}},&quot;ee2b77d4-adc8-4755-b86f-4f74dbf0be6a&quot;:{&quot;type&quot;:&quot;FIGURE_OBJECT&quot;,&quot;id&quot;:&quot;ee2b77d4-adc8-4755-b86f-4f74dbf0be6a&quot;,&quot;name&quot;:&quot;Spheroidal cell&quot;,&quot;relativeTransform&quot;:{&quot;translate&quot;:{&quot;x&quot;:3.3635926524638653,&quot;y&quot;:-2.2444568680364454},&quot;rotate&quot;:-2.5159960916615227,&quot;skewX&quot;:-0.49147044129349876,&quot;scale&quot;:{&quot;x&quot;:0.0661656879995073,&quot;y&quot;:0.0642369953784376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2&quot;}},&quot;787245c7-b6b6-4f09-8029-6263356c13a3&quot;:{&quot;type&quot;:&quot;FIGURE_OBJECT&quot;,&quot;id&quot;:&quot;787245c7-b6b6-4f09-8029-6263356c13a3&quot;,&quot;name&quot;:&quot;Spheroidal cell&quot;,&quot;relativeTransform&quot;:{&quot;translate&quot;:{&quot;x&quot;:13.676072953526152,&quot;y&quot;:-13.804184141393769},&quot;rotate&quot;:-2.5159960916615227,&quot;skewX&quot;:-0.49147044129349876,&quot;scale&quot;:{&quot;x&quot;:0.0661656879995073,&quot;y&quot;:0.0642369953784376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22&quot;}},&quot;29975a58-d165-40b3-9ffe-b6e5681ee356&quot;:{&quot;type&quot;:&quot;FIGURE_OBJECT&quot;,&quot;id&quot;:&quot;29975a58-d165-40b3-9ffe-b6e5681ee356&quot;,&quot;name&quot;:&quot;Spheroidal cell&quot;,&quot;relativeTransform&quot;:{&quot;translate&quot;:{&quot;x&quot;:-24.806032841823598,&quot;y&quot;:3.710311965114254},&quot;rotate&quot;:-2.5159960916615227,&quot;skewX&quot;:-0.49147044129349876,&quot;scale&quot;:{&quot;x&quot;:0.0661656879995073,&quot;y&quot;:0.0642369953784376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25&quot;}},&quot;f4dfaecb-517b-4742-b63f-07866e4bc3ff&quot;:{&quot;type&quot;:&quot;FIGURE_OBJECT&quot;,&quot;id&quot;:&quot;f4dfaecb-517b-4742-b63f-07866e4bc3ff&quot;,&quot;name&quot;:&quot;Spheroidal cell&quot;,&quot;relativeTransform&quot;:{&quot;translate&quot;:{&quot;x&quot;:14.559037641003089,&quot;y&quot;:9.58946273441271},&quot;rotate&quot;:-2.5159960916615227,&quot;skewX&quot;:-0.49147044129349876,&quot;scale&quot;:{&quot;x&quot;:0.0661656879995073,&quot;y&quot;:0.0642369953784376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3&quot;}},&quot;daabe085-f210-4153-8130-263766c60459&quot;:{&quot;type&quot;:&quot;FIGURE_OBJECT&quot;,&quot;id&quot;:&quot;daabe085-f210-4153-8130-263766c60459&quot;,&quot;name&quot;:&quot;Spheroidal cell&quot;,&quot;relativeTransform&quot;:{&quot;translate&quot;:{&quot;x&quot;:-2.558637604301736,&quot;y&quot;:3.710207930856042},&quot;rotate&quot;:0.748623188197894,&quot;skewX&quot;:-0.5122423444553169,&quot;scale&quot;:{&quot;x&quot;:0.06197548695969938,&quot;y&quot;:0.06858009840244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35&quot;}},&quot;19a7281c-687e-4168-8fb5-dbdccc84c725&quot;:{&quot;type&quot;:&quot;FIGURE_OBJECT&quot;,&quot;id&quot;:&quot;19a7281c-687e-4168-8fb5-dbdccc84c725&quot;,&quot;name&quot;:&quot;Spheroidal cell&quot;,&quot;relativeTransform&quot;:{&quot;translate&quot;:{&quot;x&quot;:-3.6127828708986462,&quot;y&quot;:-8.034416082944393},&quot;rotate&quot;:0.21463650283401195,&quot;skewX&quot;:-0.23050102086581117,&quot;scale&quot;:{&quot;x&quot;:0.08179191886647115,&quot;y&quot;:0.051964607911623446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4&quot;}},&quot;d9c4eb38-f0cc-4115-b0ae-9f7130a34d35&quot;:{&quot;type&quot;:&quot;FIGURE_OBJECT&quot;,&quot;id&quot;:&quot;d9c4eb38-f0cc-4115-b0ae-9f7130a34d35&quot;,&quot;name&quot;:&quot;Spheroidal cell&quot;,&quot;relativeTransform&quot;:{&quot;translate&quot;:{&quot;x&quot;:-9.776931400170042,&quot;y&quot;:-13.647678389069668},&quot;rotate&quot;:2.8069029920743613,&quot;skewX&quot;:0.3365470634331307,&quot;scale&quot;:{&quot;x&quot;:0.07759893077413796,&quot;y&quot;:0.054772468535765124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5&quot;}},&quot;50492fc2-6540-4778-ac27-7067ba3c00af&quot;:{&quot;type&quot;:&quot;FIGURE_OBJECT&quot;,&quot;id&quot;:&quot;50492fc2-6540-4778-ac27-7067ba3c00af&quot;,&quot;name&quot;:&quot;Spheroidal cell&quot;,&quot;relativeTransform&quot;:{&quot;translate&quot;:{&quot;x&quot;:7.7895396478885175,&quot;y&quot;:-8.23458335881072},&quot;rotate&quot;:-0.049245904005049634,&quot;skewX&quot;:0.055386261468294555,&quot;scale&quot;:{&quot;x&quot;:0.08509932573623884,&quot;y&quot;:0.049944990250675295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52&quot;}},&quot;7269979f-013f-42ca-86dd-280b9ecdfec7&quot;:{&quot;type&quot;:&quot;FIGURE_OBJECT&quot;,&quot;id&quot;:&quot;7269979f-013f-42ca-86dd-280b9ecdfec7&quot;,&quot;name&quot;:&quot;Spheroidal cell&quot;,&quot;relativeTransform&quot;:{&quot;translate&quot;:{&quot;x&quot;:3.3636463747288285,&quot;y&quot;:9.345127844685573},&quot;rotate&quot;:-1.783739448710372,&quot;skewX&quot;:-0.2288534386923785,&quot;scale&quot;:{&quot;x&quot;:0.05057819381577683,&quot;y&quot;:0.0840339417757085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55&quot;}},&quot;1ac75bf6-d058-45c7-aec6-f48b680cf8de&quot;:{&quot;type&quot;:&quot;FIGURE_OBJECT&quot;,&quot;id&quot;:&quot;1ac75bf6-d058-45c7-aec6-f48b680cf8de&quot;,&quot;name&quot;:&quot;Spheroidal cell&quot;,&quot;relativeTransform&quot;:{&quot;translate&quot;:{&quot;x&quot;:19.89313468392398,&quot;y&quot;:-8.234775814045651},&quot;rotate&quot;:-2.9305436927848523,&quot;skewX&quot;:-0.22700600285422115,&quot;scale&quot;:{&quot;x&quot;:0.08189966652317751,&quot;y&quot;:0.051896242984489596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6&quot;}},&quot;225ac54f-e566-441a-8425-6886e2e5b41f&quot;:{&quot;type&quot;:&quot;FIGURE_OBJECT&quot;,&quot;id&quot;:&quot;225ac54f-e566-441a-8425-6886e2e5b41f&quot;,&quot;name&quot;:&quot;Spheroidal cell&quot;,&quot;relativeTransform&quot;:{&quot;translate&quot;:{&quot;x&quot;:-13.70424536931599,&quot;y&quot;:15.269294656671079},&quot;rotate&quot;:2.975505241631377,&quot;skewX&quot;:0.18183414861913827,&quot;scale&quot;:{&quot;x&quot;:0.0831332045365686,&quot;y&quot;:0.05112620183389988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62&quot;}},&quot;b13045b0-0bcd-459e-b30f-aa6c4fea82eb&quot;:{&quot;type&quot;:&quot;FIGURE_OBJECT&quot;,&quot;id&quot;:&quot;b13045b0-0bcd-459e-b30f-aa6c4fea82eb&quot;,&quot;name&quot;:&quot;Spheroidal cell&quot;,&quot;relativeTransform&quot;:{&quot;translate&quot;:{&quot;x&quot;:-8.700232472874195,&quot;y&quot;:-2.001880044367462},&quot;rotate&quot;:2.4753400143131428,&quot;skewX&quot;:0.5012282844650058,&quot;scale&quot;:{&quot;x&quot;:0.06471347356632762,&quot;y&quot;:0.0656785173164781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65&quot;}},&quot;3ed4cc7e-180f-464f-a3e9-6497290a5e2a&quot;:{&quot;type&quot;:&quot;FIGURE_OBJECT&quot;,&quot;id&quot;:&quot;3ed4cc7e-180f-464f-a3e9-6497290a5e2a&quot;,&quot;name&quot;:&quot;Spheroidal cell&quot;,&quot;relativeTransform&quot;:{&quot;translate&quot;:{&quot;x&quot;:20.685948772275786,&quot;y&quot;:4.351072410980127},&quot;rotate&quot;:1.901150660456436,&quot;skewX&quot;:0.3331155556579745,&quot;scale&quot;:{&quot;x&quot;:0.05165079101636749,&quot;y&quot;:0.08228886548685449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7&quot;}},&quot;7d2c4102-077a-4862-8410-3e8237532709&quot;:{&quot;type&quot;:&quot;FIGURE_OBJECT&quot;,&quot;id&quot;:&quot;7d2c4102-077a-4862-8410-3e8237532709&quot;,&quot;name&quot;:&quot;Spheroidal cell&quot;,&quot;relativeTransform&quot;:{&quot;translate&quot;:{&quot;x&quot;:-7.97100192808556,&quot;y&quot;:9.5889056506184},&quot;rotate&quot;:1.311148199372639,&quot;skewX&quot;:-0.2728342398676012,&quot;scale&quot;:{&quot;x&quot;:0.05094696184787076,&quot;y&quot;:0.0834256811412421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72&quot;}},&quot;0e38d3bf-b616-4a08-bfe8-a33cce33f991&quot;:{&quot;type&quot;:&quot;FIGURE_OBJECT&quot;,&quot;id&quot;:&quot;0e38d3bf-b616-4a08-bfe8-a33cce33f991&quot;,&quot;name&quot;:&quot;Spheroidal cell&quot;,&quot;relativeTransform&quot;:{&quot;translate&quot;:{&quot;x&quot;:14.558508312439631,&quot;y&quot;:-2.2410341096526087},&quot;rotate&quot;:0.1932243717423272,&quot;skewX&quot;:-0.20939362595655994,&quot;scale&quot;:{&quot;x&quot;:0.08241541859280863,&quot;y&quot;:0.05157147857532524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75&quot;}},&quot;729ee899-81a6-46a9-9f93-b82ed9bb12b8&quot;:{&quot;type&quot;:&quot;FIGURE_OBJECT&quot;,&quot;id&quot;:&quot;729ee899-81a6-46a9-9f93-b82ed9bb12b8&quot;,&quot;name&quot;:&quot;Spheroidal cell&quot;,&quot;relativeTransform&quot;:{&quot;translate&quot;:{&quot;x&quot;:-2.558726264357866,&quot;y&quot;:14.978278779289626},&quot;rotate&quot;:2.0056082460460383,&quot;skewX&quot;:0.406785960335082,&quot;scale&quot;:{&quot;x&quot;:0.04965344142147306,&quot;y&quot;:0.0750628730912959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8&quot;}},&quot;70db9013-100f-4d75-9c48-efd604eaef47&quot;:{&quot;type&quot;:&quot;FIGURE_OBJECT&quot;,&quot;id&quot;:&quot;70db9013-100f-4d75-9c48-efd604eaef47&quot;,&quot;name&quot;:&quot;Spheroidal cell&quot;,&quot;relativeTransform&quot;:{&quot;translate&quot;:{&quot;x&quot;:25.386209338696077,&quot;y&quot;:-2.0057024979489375},&quot;rotate&quot;:0.4917609935721866,&quot;skewX&quot;:-0.4388391404542045,&quot;scale&quot;:{&quot;x&quot;:0.07080486363337095,&quot;y&quot;:0.059163495967555824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85&quot;}},&quot;e60650c8-e432-48c9-a677-db62ec9f8acf&quot;:{&quot;type&quot;:&quot;FIGURE_OBJECT&quot;,&quot;id&quot;:&quot;e60650c8-e432-48c9-a677-db62ec9f8acf&quot;,&quot;name&quot;:&quot;Spheroidal cell&quot;,&quot;relativeTransform&quot;:{&quot;translate&quot;:{&quot;x&quot;:31.52285711702356,&quot;y&quot;:3.5081206066607855},&quot;rotate&quot;:0.4917609935721866,&quot;skewX&quot;:-0.4388391404542045,&quot;scale&quot;:{&quot;x&quot;:0.07080486363337095,&quot;y&quot;:0.059163495967555824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9&quot;}},&quot;fe24ca94-8318-4e40-bcdd-069b58eec0fd&quot;:{&quot;type&quot;:&quot;FIGURE_OBJECT&quot;,&quot;id&quot;:&quot;fe24ca94-8318-4e40-bcdd-069b58eec0fd&quot;,&quot;relativeTransform&quot;:{&quot;translate&quot;:{&quot;x&quot;:-119.42397242531756,&quot;y&quot;:-57.791391835905394},&quot;rotate&quot;:0,&quot;skewX&quot;:0,&quot;scale&quot;:{&quot;x&quot;:1,&quot;y&quot;:1}},&quot;opacity&quot;:1,&quot;path&quot;:{&quot;type&quot;:&quot;POLY_LINE&quot;,&quot;points&quot;:[{&quot;x&quot;:-29,&quot;y&quot;:0},{&quot;x&quot;:29,&quot;y&quot;:0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6.243261054421771,&quot;lineJoin&quot;:&quot;round&quot;}],&quot;pathMarkers&quot;:{&quot;markerEnd&quot;:{&quot;type&quot;:&quot;PATH&quot;,&quot;units&quot;:{&quot;type&quot;:&quot;STROKE_WIDTH&quot;,&quot;scale&quot;:0.6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ad4309ea-2bd2-467f-b0b4-c346be28596e&quot;,&quot;order&quot;:&quot;98&quot;}},&quot;585fd50a-313f-474b-a4cc-61d9db9116b6&quot;:{&quot;id&quot;:&quot;585fd50a-313f-474b-a4cc-61d9db9116b6&quot;,&quot;type&quot;:&quot;FIGURE_OBJECT&quot;,&quot;relativeTransform&quot;:{&quot;translate&quot;:{&quot;x&quot;:-119.42397242531757,&quot;y&quot;:-128.05493623194107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6]}],&quot;text&quot;:&quot;Sendai 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,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23]}],&quot;text&quot;:&quot;virus (Yamanaka factors)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00.58268229166667,&quot;y&quot;:67.71999999999998},&quot;targetSize&quot;:{&quot;x&quot;:66.35726276291098,&quot;y&quot;:22.561469339389763},&quot;verticalAlign&quot;:&quot;TOP&quot;},&quot;parent&quot;:{&quot;type&quot;:&quot;CHILD&quot;,&quot;parentId&quot;:&quot;ad4309ea-2bd2-467f-b0b4-c346be28596e&quot;,&quot;order&quot;:&quot;99&quot;}},&quot;7a6e9af0-8709-48f0-b99f-ba7993cd46bc&quot;:{&quot;id&quot;:&quot;7a6e9af0-8709-48f0-b99f-ba7993cd46bc&quot;,&quot;name&quot;:&quot;People Icon (toddler)&quot;,&quot;type&quot;:&quot;FIGURE_OBJECT&quot;,&quot;relativeTransform&quot;:{&quot;translate&quot;:{&quot;x&quot;:-338.2616477634764,&quot;y&quot;:-272.72210488084625},&quot;rotate&quot;:0,&quot;skewX&quot;:0,&quot;scale&quot;:{&quot;x&quot;:1,&quot;y&quot;:1}},&quot;image&quot;:{&quot;url&quot;:&quot;https://icons.biorender.com/biorender/5dae347480ffbe000493bc8a/people-icon-toddler.png&quot;,&quot;fallbackUrl&quot;:&quot;https://res.cloudinary.com/dlcjuc3ej/image/upload/v1571697775/iumtbm6trdvo2kkitmtm.svg#/keystone/api/icons/5dae347480ffbe000493bc8a/people-icon-toddler.svg&quot;,&quot;isPremium&quot;:false,&quot;isPacked&quot;:true,&quot;size&quot;:{&quot;x&quot;:35,&quot;y&quot;:48.333333333333336}},&quot;source&quot;:{&quot;id&quot;:&quot;5dae33b180ffbe000493bc89&quot;,&quot;type&quot;:&quot;ASSETS&quot;},&quot;parent&quot;:{&quot;type&quot;:&quot;CHILD&quot;,&quot;parentId&quot;:&quot;3c7b87d1-10fe-474e-a3c6-da9078191f7e&quot;,&quot;order&quot;:&quot;2&quot;}},&quot;b5f9d3a2-5aac-4f1b-956c-b944af88454b&quot;:{&quot;id&quot;:&quot;b5f9d3a2-5aac-4f1b-956c-b944af88454b&quot;,&quot;name&quot;:&quot;People Icon (toddler)&quot;,&quot;type&quot;:&quot;FIGURE_OBJECT&quot;,&quot;relativeTransform&quot;:{&quot;translate&quot;:{&quot;x&quot;:-356.4291689445706,&quot;y&quot;:-264.9823173436737},&quot;rotate&quot;:0,&quot;skewX&quot;:0,&quot;scale&quot;:{&quot;x&quot;:1,&quot;y&quot;:1}},&quot;image&quot;:{&quot;url&quot;:&quot;https://icons.biorender.com/biorender/5dae347480ffbe000493bc9d/people-icon-toddler.png&quot;,&quot;fallbackUrl&quot;:&quot;https://res.cloudinary.com/dlcjuc3ej/image/upload/v1571697775/wbx00c48no6cxphrqxlc.svg#/keystone/api/icons/5dae347480ffbe000493bc9d/people-icon-toddler.svg&quot;,&quot;isPremium&quot;:false,&quot;isPacked&quot;:true,&quot;size&quot;:{&quot;x&quot;:35,&quot;y&quot;:48.333333333333336}},&quot;source&quot;:{&quot;id&quot;:&quot;5dae33b180ffbe000493bc89&quot;,&quot;type&quot;:&quot;ASSETS&quot;},&quot;parent&quot;:{&quot;type&quot;:&quot;CHILD&quot;,&quot;parentId&quot;:&quot;3c7b87d1-10fe-474e-a3c6-da9078191f7e&quot;,&quot;order&quot;:&quot;5&quot;}},&quot;740e9418-dfb6-4500-a568-dbfd3d265077&quot;:{&quot;id&quot;:&quot;740e9418-dfb6-4500-a568-dbfd3d265077&quot;,&quot;name&quot;:&quot;People Icon (toddler)&quot;,&quot;type&quot;:&quot;FIGURE_OBJECT&quot;,&quot;relativeTransform&quot;:{&quot;translate&quot;:{&quot;x&quot;:-346.4291689445706,&quot;y&quot;:-254.98231734367369},&quot;rotate&quot;:0,&quot;skewX&quot;:0,&quot;scale&quot;:{&quot;x&quot;:1,&quot;y&quot;:1}},&quot;image&quot;:{&quot;url&quot;:&quot;https://icons.biorender.com/biorender/5dae347480ffbe000493bc8f/people-icon-toddler.png&quot;,&quot;fallbackUrl&quot;:&quot;https://res.cloudinary.com/dlcjuc3ej/image/upload/v1571697775/ue30gtcdggvhsdpgeabc.svg#/keystone/api/icons/5dae347480ffbe000493bc8f/people-icon-toddler.svg&quot;,&quot;isPremium&quot;:false,&quot;isPacked&quot;:true,&quot;size&quot;:{&quot;x&quot;:35,&quot;y&quot;:48.333333333333336}},&quot;source&quot;:{&quot;id&quot;:&quot;5dae33b180ffbe000493bc89&quot;,&quot;type&quot;:&quot;ASSETS&quot;},&quot;parent&quot;:{&quot;type&quot;:&quot;CHILD&quot;,&quot;parentId&quot;:&quot;3c7b87d1-10fe-474e-a3c6-da9078191f7e&quot;,&quot;order&quot;:&quot;7&quot;}},&quot;71ffae01-8133-422f-afbf-6f53212d8653&quot;:{&quot;id&quot;:&quot;71ffae01-8133-422f-afbf-6f53212d8653&quot;,&quot;name&quot;:&quot;People Icon (standing, arms out)&quot;,&quot;type&quot;:&quot;FIGURE_OBJECT&quot;,&quot;relativeTransform&quot;:{&quot;translate&quot;:{&quot;x&quot;:-416.8857505306224,&quot;y&quot;:30.621413533834613},&quot;rotate&quot;:0,&quot;skewX&quot;:0,&quot;scale&quot;:{&quot;x&quot;:1,&quot;y&quot;:1}},&quot;image&quot;:{&quot;url&quot;:&quot;https://icons.biorender.com/biorender/5c9415afddd235330000ccb7/people-icon-standing-arms-out.png&quot;,&quot;fallbackUrl&quot;:&quot;https://res.cloudinary.com/dlcjuc3ej/image/upload/v1553208727/qpe7khzxurolqfararf7.svg#/keystone/api/icons/5c9415afddd235330000ccb7/people-icon-standing-arms-out.svg&quot;,&quot;isPremium&quot;:false,&quot;isPacked&quot;:true,&quot;size&quot;:{&quot;x&quot;:60,&quot;y&quot;:89.92592592592592}},&quot;source&quot;:{&quot;id&quot;:&quot;5c941561ddd235330000cca6&quot;,&quot;type&quot;:&quot;ASSETS&quot;},&quot;parent&quot;:{&quot;type&quot;:&quot;CHILD&quot;,&quot;parentId&quot;:&quot;b6704bcf-c0ab-4137-963a-6d6ae49d9aff&quot;,&quot;order&quot;:&quot;9995&quot;}},&quot;1ee5a021-c728-4fb2-a4a5-b9d4fa4008f4&quot;:{&quot;id&quot;:&quot;1ee5a021-c728-4fb2-a4a5-b9d4fa4008f4&quot;,&quot;name&quot;:&quot;Gender (female)&quot;,&quot;type&quot;:&quot;FIGURE_OBJECT&quot;,&quot;relativeTransform&quot;:{&quot;translate&quot;:{&quot;x&quot;:-484.0893973181622,&quot;y&quot;:-4.923182725559364},&quot;rotate&quot;:0,&quot;skewX&quot;:0,&quot;scale&quot;:{&quot;x&quot;:0.8881582498186573,&quot;y&quot;:0.8881582498186573}},&quot;image&quot;:{&quot;url&quot;:&quot;https://icons.biorender.com/biorender/5f6d118dd528430028ce6381/gender-female-1.png&quot;,&quot;fallbackUrl&quot;:&quot;https://res.cloudinary.com/dlcjuc3ej/image/upload/v1600983429/bsvwcyv30tnrwgklo4pf.svg#/keystone/api/icons/5f6d118dd528430028ce6381/gender-female-1.svg&quot;,&quot;isPremium&quot;:false,&quot;isPacked&quot;:true,&quot;size&quot;:{&quot;x&quot;:50,&quot;y&quot;:96.47887323943661}},&quot;source&quot;:{&quot;id&quot;:&quot;5c520aa91b95ce1500de7c72&quot;,&quot;type&quot;:&quot;ASSETS&quot;},&quot;parent&quot;:{&quot;type&quot;:&quot;CHILD&quot;,&quot;parentId&quot;:&quot;b6704bcf-c0ab-4137-963a-6d6ae49d9aff&quot;,&quot;order&quot;:&quot;9997&quot;}},&quot;85d52b93-8321-43c6-93ec-682844c98ffe&quot;:{&quot;id&quot;:&quot;85d52b93-8321-43c6-93ec-682844c98ffe&quot;,&quot;name&quot;:&quot;Gender (female)&quot;,&quot;type&quot;:&quot;FIGURE_OBJECT&quot;,&quot;relativeTransform&quot;:{&quot;translate&quot;:{&quot;x&quot;:-411.4851173840766,&quot;y&quot;:-138.76686749095035},&quot;rotate&quot;:0,&quot;skewX&quot;:0,&quot;scale&quot;:{&quot;x&quot;:0.64,&quot;y&quot;:0.6399999999999995}},&quot;image&quot;:{&quot;url&quot;:&quot;https://icons.biorender.com/biorender/5f6d118dd528430028ce6399/gender-female-1.png&quot;,&quot;fallbackUrl&quot;:&quot;https://res.cloudinary.com/dlcjuc3ej/image/upload/v1600983429/uzj1oqcghk2rx1atkbwm.svg#/keystone/api/icons/5f6d118dd528430028ce6399/gender-female-1.svg&quot;,&quot;isPremium&quot;:false,&quot;isPacked&quot;:true,&quot;size&quot;:{&quot;x&quot;:50,&quot;y&quot;:96.47887323943661}},&quot;source&quot;:{&quot;id&quot;:&quot;5c520aa91b95ce1500de7c72&quot;,&quot;type&quot;:&quot;ASSETS&quot;},&quot;parent&quot;:{&quot;type&quot;:&quot;CHILD&quot;,&quot;parentId&quot;:&quot;b6704bcf-c0ab-4137-963a-6d6ae49d9aff&quot;,&quot;order&quot;:&quot;9999999999999997&quot;}},&quot;104ddfca-a595-47ac-9b3f-9641ab838d33&quot;:{&quot;id&quot;:&quot;104ddfca-a595-47ac-9b3f-9641ab838d33&quot;,&quot;name&quot;:&quot;Gender (female)&quot;,&quot;type&quot;:&quot;FIGURE_OBJECT&quot;,&quot;relativeTransform&quot;:{&quot;translate&quot;:{&quot;x&quot;:-464.08939731816224,&quot;y&quot;:10.243099165609275},&quot;rotate&quot;:0,&quot;skewX&quot;:0,&quot;scale&quot;:{&quot;x&quot;:0.8881582498186573,&quot;y&quot;:0.8881582498186573}},&quot;image&quot;:{&quot;url&quot;:&quot;https://icons.biorender.com/biorender/5f6d118dd528430028ce6390/gender-female-1.png&quot;,&quot;fallbackUrl&quot;:&quot;https://res.cloudinary.com/dlcjuc3ej/image/upload/v1600983429/bp7wtvgesvvksyejid9p.svg#/keystone/api/icons/5f6d118dd528430028ce6390/gender-female-1.svg&quot;,&quot;isPremium&quot;:false,&quot;isPacked&quot;:true,&quot;size&quot;:{&quot;x&quot;:50,&quot;y&quot;:96.47887323943661}},&quot;source&quot;:{&quot;id&quot;:&quot;5c520aa91b95ce1500de7c72&quot;,&quot;type&quot;:&quot;ASSETS&quot;},&quot;parent&quot;:{&quot;type&quot;:&quot;CHILD&quot;,&quot;parentId&quot;:&quot;b6704bcf-c0ab-4137-963a-6d6ae49d9aff&quot;,&quot;order&quot;:&quot;9999&quot;}},&quot;4f6fc2c7-459a-43f1-a089-e4c1c1730d5a&quot;:{&quot;id&quot;:&quot;4f6fc2c7-459a-43f1-a089-e4c1c1730d5a&quot;,&quot;name&quot;:&quot;Gender (female)&quot;,&quot;type&quot;:&quot;FIGURE_OBJECT&quot;,&quot;relativeTransform&quot;:{&quot;translate&quot;:{&quot;x&quot;:-484.0897059711506,&quot;y&quot;:36.21111254651912},&quot;rotate&quot;:0,&quot;skewX&quot;:0,&quot;scale&quot;:{&quot;x&quot;:0.9400000000000002,&quot;y&quot;:0.9400000000000002}},&quot;image&quot;:{&quot;url&quot;:&quot;https://icons.biorender.com/biorender/5c520aa91b95ce1500de7c72/20200924213709/image/gender-female-1.png&quot;,&quot;fallbackUrl&quot;:&quot;https://res.cloudinary.com/dlcjuc3ej/image/upload/v1600983429/vxvg7tiihijfdhh2owsv.svg#/keystone/api/icons/5c520aa91b95ce1500de7c72/20200924213709/image/gender-female-1.svg&quot;,&quot;isPremium&quot;:false,&quot;isPacked&quot;:true,&quot;size&quot;:{&quot;x&quot;:50,&quot;y&quot;:96.47887323943661}},&quot;source&quot;:{&quot;id&quot;:&quot;5c520aa91b95ce1500de7c72&quot;,&quot;type&quot;:&quot;ASSETS&quot;},&quot;parent&quot;:{&quot;type&quot;:&quot;CHILD&quot;,&quot;parentId&quot;:&quot;b6704bcf-c0ab-4137-963a-6d6ae49d9aff&quot;,&quot;order&quot;:&quot;99995&quot;}},&quot;dfbf8a76-9c75-4cb2-a635-e81488eb7237&quot;:{&quot;id&quot;:&quot;dfbf8a76-9c75-4cb2-a635-e81488eb7237&quot;,&quot;name&quot;:&quot;Person Icon (child)&quot;,&quot;type&quot;:&quot;FIGURE_OBJECT&quot;,&quot;relativeTransform&quot;:{&quot;translate&quot;:{&quot;x&quot;:-470.20539057658647,&quot;y&quot;:-162.17245738232538},&quot;rotate&quot;:0,&quot;skewX&quot;:0,&quot;scale&quot;:{&quot;x&quot;:0.8666666666666667,&quot;y&quot;:0.8666666666666668}},&quot;image&quot;:{&quot;url&quot;:&quot;https://icons.biorender.com/biorender/5dae331280ffbe000493bc74/people-icon-child.png&quot;,&quot;fallbackUrl&quot;:&quot;https://res.cloudinary.com/dlcjuc3ej/image/upload/v1571697420/rf3yfqvvj8t8834tjqvk.svg#/keystone/api/icons/5dae331280ffbe000493bc74/people-icon-child.svg&quot;,&quot;isPremium&quot;:false,&quot;isPacked&quot;:true,&quot;size&quot;:{&quot;x&quot;:45,&quot;y&quot;:70.28428093645485}},&quot;source&quot;:{&quot;id&quot;:&quot;5dae320080ffbe000493bc6f&quot;,&quot;type&quot;:&quot;ASSETS&quot;},&quot;parent&quot;:{&quot;type&quot;:&quot;CHILD&quot;,&quot;parentId&quot;:&quot;b6704bcf-c0ab-4137-963a-6d6ae49d9aff&quot;,&quot;order&quot;:&quot;99998&quot;}},&quot;4ac9d278-bdf5-47e9-8f38-64a608052e80&quot;:{&quot;id&quot;:&quot;4ac9d278-bdf5-47e9-8f38-64a608052e80&quot;,&quot;name&quot;:&quot;Person Icon (child)&quot;,&quot;type&quot;:&quot;FIGURE_OBJECT&quot;,&quot;relativeTransform&quot;:{&quot;translate&quot;:{&quot;x&quot;:-479.4483334847042,&quot;y&quot;:-145.00080974628614},&quot;rotate&quot;:0,&quot;skewX&quot;:0,&quot;scale&quot;:{&quot;x&quot;:0.8666666666666666,&quot;y&quot;:0.866666666666667}},&quot;image&quot;:{&quot;url&quot;:&quot;https://icons.biorender.com/biorender/5dae331280ffbe000493bc7d/people-icon-child.png&quot;,&quot;fallbackUrl&quot;:&quot;https://res.cloudinary.com/dlcjuc3ej/image/upload/v1571697420/pdxdfaohech2amrlb3dd.svg#/keystone/api/icons/5dae331280ffbe000493bc7d/people-icon-child.svg&quot;,&quot;isPremium&quot;:false,&quot;isPacked&quot;:true,&quot;size&quot;:{&quot;x&quot;:45,&quot;y&quot;:70.28428093645485}},&quot;source&quot;:{&quot;id&quot;:&quot;5dae320080ffbe000493bc6f&quot;,&quot;type&quot;:&quot;ASSETS&quot;},&quot;parent&quot;:{&quot;type&quot;:&quot;CHILD&quot;,&quot;parentId&quot;:&quot;b6704bcf-c0ab-4137-963a-6d6ae49d9aff&quot;,&quot;order&quot;:&quot;99999&quot;}},&quot;c456af33-a5c8-4a96-96c3-81fba79551fe&quot;:{&quot;id&quot;:&quot;c456af33-a5c8-4a96-96c3-81fba79551fe&quot;,&quot;name&quot;:&quot;Person Icon (child)&quot;,&quot;type&quot;:&quot;FIGURE_OBJECT&quot;,&quot;relativeTransform&quot;:{&quot;translate&quot;:{&quot;x&quot;:-465.72717782634584,&quot;y&quot;:-133.76795082242683},&quot;rotate&quot;:0,&quot;skewX&quot;:0,&quot;scale&quot;:{&quot;x&quot;:0.8805919786457462,&quot;y&quot;:0.8805919786457462}},&quot;image&quot;:{&quot;url&quot;:&quot;https://icons.biorender.com/biorender/5dae331280ffbe000493bc7f/people-icon-child.png&quot;,&quot;fallbackUrl&quot;:&quot;https://res.cloudinary.com/dlcjuc3ej/image/upload/v1571697420/gsjqqawttvfhbxg8idsc.svg#/keystone/api/icons/5dae331280ffbe000493bc7f/people-icon-child.svg&quot;,&quot;isPremium&quot;:false,&quot;isPacked&quot;:true,&quot;size&quot;:{&quot;x&quot;:45,&quot;y&quot;:70.28428093645485}},&quot;source&quot;:{&quot;id&quot;:&quot;5dae320080ffbe000493bc6f&quot;,&quot;type&quot;:&quot;ASSETS&quot;},&quot;parent&quot;:{&quot;type&quot;:&quot;CHILD&quot;,&quot;parentId&quot;:&quot;b6704bcf-c0ab-4137-963a-6d6ae49d9aff&quot;,&quot;order&quot;:&quot;999995&quot;}},&quot;90dae9d0-8f63-4b50-8213-41cfa08f1158&quot;:{&quot;type&quot;:&quot;FIGURE_OBJECT&quot;,&quot;id&quot;:&quot;90dae9d0-8f63-4b50-8213-41cfa08f1158&quot;,&quot;relativeTransform&quot;:{&quot;translate&quot;:{&quot;x&quot;:-443.2480735871378,&quot;y&quot;:-98.71275524347362},&quot;rotate&quot;:0,&quot;skewX&quot;:0,&quot;scale&quot;:{&quot;x&quot;:1,&quot;y&quot;:1}},&quot;opacity&quot;:1,&quot;path&quot;:{&quot;type&quot;:&quot;RECT&quot;,&quot;size&quot;:{&quot;x&quot;:145.07047096436048,&quot;y&quot;:416.02854780155246},&quot;cornerRounding&quot;:{&quot;type&quot;:&quot;ARC_LENGTH&quot;,&quot;global&quot;:15.707963267948966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b6704bcf-c0ab-4137-963a-6d6ae49d9aff&quot;,&quot;order&quot;:&quot;999997&quot;}},&quot;9b1fcc55-f628-4e7d-9cff-4581576f534a&quot;:{&quot;type&quot;:&quot;FIGURE_OBJECT&quot;,&quot;id&quot;:&quot;9b1fcc55-f628-4e7d-9cff-4581576f534a&quot;,&quot;relativeTransform&quot;:{&quot;translate&quot;:{&quot;x&quot;:-203.21472488644102,&quot;y&quot;:-96.30366750823717},&quot;rotate&quot;:0,&quot;skewX&quot;:0,&quot;scale&quot;:{&quot;x&quot;:1,&quot;y&quot;:1}},&quot;opacity&quot;:1,&quot;path&quot;:{&quot;type&quot;:&quot;RECT&quot;,&quot;size&quot;:{&quot;x&quot;:232.3560884395487,&quot;y&quot;:418.12519723198017},&quot;cornerRounding&quot;:{&quot;type&quot;:&quot;ARC_LENGTH&quot;,&quot;global&quot;:15.707963267948966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b6704bcf-c0ab-4137-963a-6d6ae49d9aff&quot;,&quot;order&quot;:&quot;99999985&quot;}},&quot;a840e4cf-297b-4e15-9f8c-89070b3fcb3f&quot;:{&quot;relativeTransform&quot;:{&quot;translate&quot;:{&quot;x&quot;:-20.549630739360566,&quot;y&quot;:-68.23753391085918},&quot;rotate&quot;:0,&quot;skewX&quot;:0,&quot;scale&quot;:{&quot;x&quot;:1,&quot;y&quot;:1}},&quot;type&quot;:&quot;FIGURE_OBJECT&quot;,&quot;id&quot;:&quot;a840e4cf-297b-4e15-9f8c-89070b3fcb3f&quot;,&quot;name&quot;:&quot;Blood vial (centrifuged 1, labelled with cap)&quot;,&quot;opacity&quot;:1,&quot;source&quot;:{&quot;id&quot;:&quot;5dbb00424ef0b000810d2949&quot;,&quot;type&quot;:&quot;ASSETS&quot;},&quot;pathStyles&quot;:[{&quot;type&quot;:&quot;FILL&quot;,&quot;fillStyle&quot;:&quot;rgb(0,0,0)&quot;}],&quot;isLocked&quot;:false,&quot;parent&quot;:{&quot;type&quot;:&quot;CHILD&quot;,&quot;parentId&quot;:&quot;8dda15d7-3840-4801-9185-3aebbcdcfea2&quot;,&quot;order&quot;:&quot;2&quot;}},&quot;ebff1218-c47b-42ae-a5a9-09165c52e504&quot;:{&quot;type&quot;:&quot;FIGURE_OBJECT&quot;,&quot;id&quot;:&quot;ebff1218-c47b-42ae-a5a9-09165c52e504&quot;,&quot;name&quot;:&quot;Blood vial (centrifuged 1, labelled)&quot;,&quot;relativeTransform&quot;:{&quot;translate&quot;:{&quot;x&quot;:1.422986955207253e-15,&quot;y&quot;:7.665450284956996},&quot;rotate&quot;:0,&quot;skewX&quot;:0,&quot;scale&quot;:{&quot;x&quot;:0.30810401544348376,&quot;y&quot;:0.26161946365040895}},&quot;opacity&quot;:1,&quot;image&quot;:{&quot;url&quot;:&quot;https://icons.biorender.com/biorender/5dbafe1dc9e7d80004b85b5d/20191031153105/image/blood-vial-centrifuged-1-labelled.png&quot;,&quot;fallbackUrl&quot;:&quot;https://res.cloudinary.com/dlcjuc3ej/image/upload/v1572535865/j1zoianzmgcm62t4q25g.svg#/keystone/api/icons/5dbafe1dc9e7d80004b85b5d/20191031153105/image/blood-vial-centrifuged-1-labelled.svg&quot;,&quot;size&quot;:{&quot;x&quot;:65,&quot;y&quot;:239},&quot;isPremium&quot;:false,&quot;isPacked&quot;:true},&quot;source&quot;:{&quot;id&quot;:&quot;5dbafe1dc9e7d80004b85b5d&quot;,&quot;type&quot;:&quot;ASSETS&quot;},&quot;pathStyles&quot;:[{&quot;type&quot;:&quot;FILL&quot;,&quot;fillStyle&quot;:&quot;rgb(0,0,0)&quot;}],&quot;isLocked&quot;:false,&quot;parent&quot;:{&quot;type&quot;:&quot;CHILD&quot;,&quot;parentId&quot;:&quot;a840e4cf-297b-4e15-9f8c-89070b3fcb3f&quot;,&quot;order&quot;:&quot;2&quot;}},&quot;0c7b3d56-2bb0-4fbc-ac5a-d388a639df82&quot;:{&quot;type&quot;:&quot;FIGURE_OBJECT&quot;,&quot;id&quot;:&quot;0c7b3d56-2bb0-4fbc-ac5a-d388a639df82&quot;,&quot;name&quot;:&quot;Blood vial cap&quot;,&quot;relativeTransform&quot;:{&quot;translate&quot;:{&quot;x&quot;:0,&quot;y&quot;:-28.595007376989695},&quot;rotate&quot;:0,&quot;skewX&quot;:0,&quot;scale&quot;:{&quot;x&quot;:0.3081040154434837,&quot;y&quot;:0.26161946365040895}},&quot;opacity&quot;:1,&quot;image&quot;:{&quot;url&quot;:&quot;https://icons.biorender.com/biorender/5dbafea2c9e7d80004b85b5f/20191031153357/image/blood-vial-cap.png&quot;,&quot;fallbackUrl&quot;:&quot;https://res.cloudinary.com/dlcjuc3ej/image/upload/v1572536037/xpaz3jnhluv07ckoqfe9.svg#/keystone/api/icons/5dbafea2c9e7d80004b85b5f/20191031153357/image/blood-vial-cap.svg&quot;,&quot;size&quot;:{&quot;x&quot;:65,&quot;y&quot;:79},&quot;isPremium&quot;:false,&quot;isPacked&quot;:true},&quot;source&quot;:{&quot;id&quot;:&quot;5dbafea2c9e7d80004b85b5f&quot;,&quot;type&quot;:&quot;ASSETS&quot;},&quot;pathStyles&quot;:[{&quot;type&quot;:&quot;FILL&quot;,&quot;fillStyle&quot;:&quot;rgb(0,0,0)&quot;}],&quot;isLocked&quot;:false,&quot;parent&quot;:{&quot;type&quot;:&quot;CHILD&quot;,&quot;parentId&quot;:&quot;a840e4cf-297b-4e15-9f8c-89070b3fcb3f&quot;,&quot;order&quot;:&quot;5&quot;}},&quot;d85952c4-4d7c-4d7b-930d-116e7b24d8a0&quot;:{&quot;id&quot;:&quot;d85952c4-4d7c-4d7b-930d-116e7b24d8a0&quot;,&quot;name&quot;:&quot;Patient chart&quot;,&quot;type&quot;:&quot;FIGURE_OBJECT&quot;,&quot;relativeTransform&quot;:{&quot;translate&quot;:{&quot;x&quot;:-139.09863434116556,&quot;y&quot;:-278.68754262433043},&quot;rotate&quot;:0.2663229801159496,&quot;skewX&quot;:0,&quot;scale&quot;:{&quot;x&quot;:0.4026286538417211,&quot;y&quot;:0.4078869229431856}},&quot;image&quot;:{&quot;url&quot;:&quot;https://icons.biorender.com/biorender/5be355540e08e3120010102e/20181107211347/image/patient-chart.png&quot;,&quot;fallbackUrl&quot;:&quot;https://res.cloudinary.com/dlcjuc3ej/image/upload/v1541625227/pz0z22ftsdwhkdiarjjo.svg#/keystone/api/icons/5be355540e08e3120010102e/20181107211347/image/patient-chart.svg&quot;,&quot;isPremium&quot;:false,&quot;isPacked&quot;:true,&quot;size&quot;:{&quot;x&quot;:100,&quot;y&quot;:149.8293515358362}},&quot;source&quot;:{&quot;id&quot;:&quot;5be355540e08e3120010102e&quot;,&quot;type&quot;:&quot;ASSETS&quot;},&quot;parent&quot;:{&quot;type&quot;:&quot;CHILD&quot;,&quot;parentId&quot;:&quot;fef0dcd7-0e3e-4b8a-9cc3-ad79d2087ab2&quot;,&quot;order&quot;:&quot;2&quot;}},&quot;f3e0659c-2303-4155-8288-45090c943d4f&quot;:{&quot;id&quot;:&quot;f3e0659c-2303-4155-8288-45090c943d4f&quot;,&quot;name&quot;:&quot;Cell phone 2&quot;,&quot;type&quot;:&quot;FIGURE_OBJECT&quot;,&quot;relativeTransform&quot;:{&quot;translate&quot;:{&quot;x&quot;:-237.2907931225996,&quot;y&quot;:-172.41259287402883},&quot;rotate&quot;:0,&quot;skewX&quot;:0,&quot;scale&quot;:{&quot;x&quot;:0.5706296581315506,&quot;y&quot;:0.6409894064533153}},&quot;image&quot;:{&quot;url&quot;:&quot;https://icons.biorender.com/biorender/5e75241b84bab800280476f3/20200320201511/image/cell-phone-2.png&quot;,&quot;fallbackUrl&quot;:&quot;https://res.cloudinary.com/dlcjuc3ej/image/upload/v1584735311/a7jezagrubfj2tnaysoi.svg#/keystone/api/icons/5e75241b84bab800280476f3/20200320201511/image/cell-phone-2.svg&quot;,&quot;isPremium&quot;:false,&quot;isPacked&quot;:true,&quot;size&quot;:{&quot;x&quot;:100,&quot;y&quot;:99.31972789115646}},&quot;source&quot;:{&quot;id&quot;:&quot;5e75241b84bab800280476f3&quot;,&quot;type&quot;:&quot;ASSETS&quot;},&quot;parent&quot;:{&quot;type&quot;:&quot;CHILD&quot;,&quot;parentId&quot;:&quot;51a80ab6-15a9-41d8-9e96-3909844bba98&quot;,&quot;order&quot;:&quot;2&quot;}},&quot;ad3ca26f-c4fe-4100-8172-6212415136b7&quot;:{&quot;id&quot;:&quot;ad3ca26f-c4fe-4100-8172-6212415136b7&quot;,&quot;name&quot;:&quot;Brain (horizontal cut, at thalamus)&quot;,&quot;type&quot;:&quot;FIGURE_OBJECT&quot;,&quot;relativeTransform&quot;:{&quot;translate&quot;:{&quot;x&quot;:-114.04205209032283,&quot;y&quot;:33.178679268991196},&quot;rotate&quot;:0,&quot;skewX&quot;:0,&quot;scale&quot;:{&quot;x&quot;:0.3023520896735321,&quot;y&quot;:0.3023520896735321}},&quot;image&quot;:{&quot;url&quot;:&quot;https://icons.biorender.com/biorender/5c5c946669e08b330049354f/20190207202710/image/brain-horizontal-cut-at-thalamus.png&quot;,&quot;fallbackUrl&quot;:&quot;https://res.cloudinary.com/dlcjuc3ej/image/upload/v1549571230/hn00xql6q6nily9tufbv.svg#/keystone/api/icons/5c5c946669e08b330049354f/20190207202710/image/brain-horizontal-cut-at-thalamus.svg&quot;,&quot;isPremium&quot;:false,&quot;isPacked&quot;:true,&quot;size&quot;:{&quot;x&quot;:150,&quot;y&quot;:177.96052631578948}},&quot;source&quot;:{&quot;id&quot;:&quot;5c5c946669e08b330049354f&quot;,&quot;type&quot;:&quot;ASSETS&quot;},&quot;parent&quot;:{&quot;type&quot;:&quot;CHILD&quot;,&quot;parentId&quot;:&quot;6d699fb6-1bb0-4fe5-93db-c6fcbc8bf5ab&quot;,&quot;order&quot;:&quot;2&quot;}},&quot;00e3fd32-c5e6-49c1-9b57-83e515433342&quot;:{&quot;id&quot;:&quot;00e3fd32-c5e6-49c1-9b57-83e515433342&quot;,&quot;name&quot;:&quot;Brain (lateral view)&quot;,&quot;type&quot;:&quot;FIGURE_OBJECT&quot;,&quot;relativeTransform&quot;:{&quot;translate&quot;:{&quot;x&quot;:-168.51154335479433,&quot;y&quot;:33.314419951751375},&quot;rotate&quot;:0,&quot;skewX&quot;:0,&quot;scale&quot;:{&quot;x&quot;:0.4239145566511958,&quot;y&quot;:0.4239145566511959}},&quot;image&quot;:{&quot;url&quot;:&quot;https://icons.biorender.com/biorender/5a0dfa6b20abdb0014d893cb/20180704194138/image/brain-lateral-view.png&quot;,&quot;fallbackUrl&quot;:&quot;https://res.cloudinary.com/dlcjuc3ej/image/upload/v1530733298/ncejgckecxixbm3o4xez.svg#/keystone/api/icons/5a0dfa6b20abdb0014d893cb/20180704194138/image/brain-lateral-view.svg&quot;,&quot;isPremium&quot;:false,&quot;isPacked&quot;:true,&quot;size&quot;:{&quot;x&quot;:150,&quot;y&quot;:126.28865979381442}},&quot;source&quot;:{&quot;id&quot;:&quot;5a0dfa6b20abdb0014d893cb&quot;,&quot;type&quot;:&quot;ASSETS&quot;},&quot;parent&quot;:{&quot;type&quot;:&quot;CHILD&quot;,&quot;parentId&quot;:&quot;6d699fb6-1bb0-4fe5-93db-c6fcbc8bf5ab&quot;,&quot;order&quot;:&quot;5&quot;}},&quot;bf4c0340-82bc-415d-a493-055196fce70a&quot;:{&quot;relativeTransform&quot;:{&quot;translate&quot;:{&quot;x&quot;:89.99798724908261,&quot;y&quot;:-253.3613905449772},&quot;rotate&quot;:0,&quot;skewX&quot;:0,&quot;scale&quot;:{&quot;x&quot;:1,&quot;y&quot;:1}},&quot;type&quot;:&quot;FIGURE_OBJECT&quot;,&quot;id&quot;:&quot;bf4c0340-82bc-415d-a493-055196fce70a&quot;,&quot;name&quot;:&quot;Spheroidal cell (cluster)&quot;,&quot;opacity&quot;:1,&quot;source&quot;:{&quot;id&quot;:&quot;5f3598505dfc9900ae31ff44&quot;,&quot;type&quot;:&quot;ASSETS&quot;},&quot;pathStyles&quot;:[{&quot;type&quot;:&quot;FILL&quot;,&quot;fillStyle&quot;:&quot;rgb(0,0,0)&quot;}],&quot;isLocked&quot;:false,&quot;parent&quot;:{&quot;type&quot;:&quot;CHILD&quot;,&quot;parentId&quot;:&quot;dd31e7e5-9232-4f2b-a4c2-bf19cf8cf1b4&quot;,&quot;order&quot;:&quot;1&quot;}},&quot;bae71807-82f9-4229-af3f-24637c0299be&quot;:{&quot;type&quot;:&quot;FIGURE_OBJECT&quot;,&quot;id&quot;:&quot;bae71807-82f9-4229-af3f-24637c0299be&quot;,&quot;name&quot;:&quot;Spheroidal cell&quot;,&quot;relativeTransform&quot;:{&quot;translate&quot;:{&quot;x&quot;:-8.066894896625097,&quot;y&quot;:-20.8940705056035},&quot;rotate&quot;:-2.679149151447384,&quot;skewX&quot;:-1.0113498209027884e-16,&quot;scale&quot;:{&quot;x&quot;:0.18521639407751686,&quot;y&quot;:0.18521639407751697}},&quot;opacity&quot;:0.57,&quot;image&quot;:{&quot;url&quot;:&quot;https://icons.biorender.com/biorender/5f35964d8d485800287e50a0/spheroidal-cell.png&quot;,&quot;fallbackUrl&quot;:&quot;https://res.cloudinary.com/dlcjuc3ej/image/upload/v1597347396/lsbfefeyvbnut8xj5a6q.svg#/keystone/api/icons/5f35964d8d485800287e50a0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f4c0340-82bc-415d-a493-055196fce70a&quot;,&quot;order&quot;:&quot;05&quot;}},&quot;688dfe4e-0ca0-417f-b4c7-2bbfadb33527&quot;:{&quot;type&quot;:&quot;FIGURE_OBJECT&quot;,&quot;id&quot;:&quot;688dfe4e-0ca0-417f-b4c7-2bbfadb33527&quot;,&quot;name&quot;:&quot;Spheroidal cell&quot;,&quot;relativeTransform&quot;:{&quot;translate&quot;:{&quot;x&quot;:-21.87580336414935,&quot;y&quot;:8.881157490182185},&quot;rotate&quot;:-2.679149151447384,&quot;skewX&quot;:-1.0113498209027884e-16,&quot;scale&quot;:{&quot;x&quot;:0.18521639407751686,&quot;y&quot;:0.18521639407751697}},&quot;opacity&quot;:0.57,&quot;image&quot;:{&quot;url&quot;:&quot;https://icons.biorender.com/biorender/5f35964d8d485800287e50a0/spheroidal-cell.png&quot;,&quot;fallbackUrl&quot;:&quot;https://res.cloudinary.com/dlcjuc3ej/image/upload/v1597347396/lsbfefeyvbnut8xj5a6q.svg#/keystone/api/icons/5f35964d8d485800287e50a0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f4c0340-82bc-415d-a493-055196fce70a&quot;,&quot;order&quot;:&quot;1&quot;}},&quot;3f00044e-a807-4c06-b1c3-5d77b2859de7&quot;:{&quot;type&quot;:&quot;FIGURE_OBJECT&quot;,&quot;id&quot;:&quot;3f00044e-a807-4c06-b1c3-5d77b2859de7&quot;,&quot;name&quot;:&quot;Spheroidal cell&quot;,&quot;relativeTransform&quot;:{&quot;translate&quot;:{&quot;x&quot;:21.875803364149462,&quot;y&quot;:-1.4816808554975405},&quot;rotate&quot;:-2.679149151447384,&quot;skewX&quot;:-1.0113498209027884e-16,&quot;scale&quot;:{&quot;x&quot;:0.18521639407751686,&quot;y&quot;:0.18521639407751697}},&quot;opacity&quot;:0.57,&quot;image&quot;:{&quot;url&quot;:&quot;https://icons.biorender.com/biorender/5f35964d8d485800287e50a0/spheroidal-cell.png&quot;,&quot;fallbackUrl&quot;:&quot;https://res.cloudinary.com/dlcjuc3ej/image/upload/v1597347396/lsbfefeyvbnut8xj5a6q.svg#/keystone/api/icons/5f35964d8d485800287e50a0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f4c0340-82bc-415d-a493-055196fce70a&quot;,&quot;order&quot;:&quot;2&quot;}},&quot;97cf866c-0279-4d29-9d62-34fc0b33f5c2&quot;:{&quot;type&quot;:&quot;FIGURE_OBJECT&quot;,&quot;id&quot;:&quot;97cf866c-0279-4d29-9d62-34fc0b33f5c2&quot;,&quot;name&quot;:&quot;Spheroidal cell&quot;,&quot;relativeTransform&quot;:{&quot;translate&quot;:{&quot;x&quot;:-21.87552205459591,&quot;y&quot;:-4.267239587862792},&quot;rotate&quot;:0.16567988901875036,&quot;skewX&quot;:-5.0567491045139346e-17,&quot;scale&quot;:{&quot;x&quot;:0.185216394077517,&quot;y&quot;:0.18521639407751692}},&quot;opacity&quot;:0.99,&quot;image&quot;:{&quot;url&quot;:&quot;https://icons.biorender.com/biorender/5f35964d8d485800287e50a0/spheroidal-cell.png&quot;,&quot;fallbackUrl&quot;:&quot;https://res.cloudinary.com/dlcjuc3ej/image/upload/v1597347396/lsbfefeyvbnut8xj5a6q.svg#/keystone/api/icons/5f35964d8d485800287e50a0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f4c0340-82bc-415d-a493-055196fce70a&quot;,&quot;order&quot;:&quot;25&quot;}},&quot;3917002d-efe1-4a03-89de-536f8df2b1eb&quot;:{&quot;type&quot;:&quot;FIGURE_OBJECT&quot;,&quot;id&quot;:&quot;3917002d-efe1-4a03-89de-536f8df2b1eb&quot;,&quot;name&quot;:&quot;Spheroidal cell&quot;,&quot;relativeTransform&quot;:{&quot;translate&quot;:{&quot;x&quot;:11.50943292678179,&quot;y&quot;:-10.260658982091925},&quot;rotate&quot;:0.1656798890187504,&quot;skewX&quot;:-5.0567491045139334e-17,&quot;scale&quot;:{&quot;x&quot;:0.185216394077517,&quot;y&quot;:0.18521639407751692}},&quot;opacity&quot;:0.99,&quot;image&quot;:{&quot;url&quot;:&quot;https://icons.biorender.com/biorender/5f35964d8d485800287e50a0/spheroidal-cell.png&quot;,&quot;fallbackUrl&quot;:&quot;https://res.cloudinary.com/dlcjuc3ej/image/upload/v1597347396/lsbfefeyvbnut8xj5a6q.svg#/keystone/api/icons/5f35964d8d485800287e50a0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f4c0340-82bc-415d-a493-055196fce70a&quot;,&quot;order&quot;:&quot;3&quot;}},&quot;e3808bcf-7395-405b-a8c5-62431af8c126&quot;:{&quot;type&quot;:&quot;FIGURE_OBJECT&quot;,&quot;id&quot;:&quot;e3808bcf-7395-405b-a8c5-62431af8c126&quot;,&quot;name&quot;:&quot;Spheroidal cell&quot;,&quot;relativeTransform&quot;:{&quot;translate&quot;:{&quot;x&quot;:3.343248304737811,&quot;y&quot;:20.894070505603302},&quot;rotate&quot;:-2.679149151447384,&quot;skewX&quot;:-1.0113498209027884e-16,&quot;scale&quot;:{&quot;x&quot;:0.18521639407751686,&quot;y&quot;:0.18521639407751697}},&quot;opacity&quot;:0.57,&quot;image&quot;:{&quot;url&quot;:&quot;https://icons.biorender.com/biorender/5f35964d8d485800287e50a0/spheroidal-cell.png&quot;,&quot;fallbackUrl&quot;:&quot;https://res.cloudinary.com/dlcjuc3ej/image/upload/v1597347396/lsbfefeyvbnut8xj5a6q.svg#/keystone/api/icons/5f35964d8d485800287e50a0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f4c0340-82bc-415d-a493-055196fce70a&quot;,&quot;order&quot;:&quot;5&quot;}},&quot;a6a0245d-ff76-4100-af63-1adc6e0282b8&quot;:{&quot;type&quot;:&quot;FIGURE_OBJECT&quot;,&quot;id&quot;:&quot;a6a0245d-ff76-4100-af63-1adc6e0282b8&quot;,&quot;name&quot;:&quot;Spheroidal cell&quot;,&quot;relativeTransform&quot;:{&quot;translate&quot;:{&quot;x&quot;:-12.902107206514595,&quot;y&quot;:14.882092856080806},&quot;rotate&quot;:0,&quot;skewX&quot;:0,&quot;scale&quot;:{&quot;x&quot;:0.18521639407751686,&quot;y&quot;:0.18521639407751686}},&quot;opacity&quot;:0.99,&quot;image&quot;:{&quot;url&quot;:&quot;https://icons.biorender.com/biorender/5f35964d8d485800287e50a0/spheroidal-cell.png&quot;,&quot;fallbackUrl&quot;:&quot;https://res.cloudinary.com/dlcjuc3ej/image/upload/v1597347396/lsbfefeyvbnut8xj5a6q.svg#/keystone/api/icons/5f35964d8d485800287e50a0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f4c0340-82bc-415d-a493-055196fce70a&quot;,&quot;order&quot;:&quot;55&quot;}},&quot;6e4ffe20-884c-4fef-8682-c9d7b61a160c&quot;:{&quot;type&quot;:&quot;FIGURE_OBJECT&quot;,&quot;id&quot;:&quot;6e4ffe20-884c-4fef-8682-c9d7b61a160c&quot;,&quot;name&quot;:&quot;Spheroidal cell&quot;,&quot;relativeTransform&quot;:{&quot;translate&quot;:{&quot;x&quot;:-7.1430880832507535,&quot;y&quot;:-10.26025609628469},&quot;rotate&quot;:-2.447656139780367,&quot;skewX&quot;:1.0113498209027882e-16,&quot;scale&quot;:{&quot;x&quot;:0.1852163940775169,&quot;y&quot;:0.18521639407751694}},&quot;opacity&quot;:1,&quot;image&quot;:{&quot;url&quot;:&quot;https://icons.biorender.com/biorender/5f35964d8d485800287e50a0/spheroidal-cell.png&quot;,&quot;fallbackUrl&quot;:&quot;https://res.cloudinary.com/dlcjuc3ej/image/upload/v1597347396/lsbfefeyvbnut8xj5a6q.svg#/keystone/api/icons/5f35964d8d485800287e50a0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f4c0340-82bc-415d-a493-055196fce70a&quot;,&quot;order&quot;:&quot;6&quot;}},&quot;3a3edde7-4d37-4813-b6c7-ee3cfe73cef8&quot;:{&quot;type&quot;:&quot;FIGURE_OBJECT&quot;,&quot;id&quot;:&quot;3a3edde7-4d37-4813-b6c7-ee3cfe73cef8&quot;,&quot;name&quot;:&quot;Spheroidal cell&quot;,&quot;relativeTransform&quot;:{&quot;translate&quot;:{&quot;x&quot;:13.830099808569614,&quot;y&quot;:8.881225772221446},&quot;rotate&quot;:2.5130506582729475,&quot;skewX&quot;:0,&quot;scale&quot;:{&quot;x&quot;:0.18521639407751686,&quot;y&quot;:0.18521639407751683}},&quot;opacity&quot;:0.99,&quot;image&quot;:{&quot;url&quot;:&quot;https://icons.biorender.com/biorender/5f35964d8d485800287e50a0/spheroidal-cell.png&quot;,&quot;fallbackUrl&quot;:&quot;https://res.cloudinary.com/dlcjuc3ej/image/upload/v1597347396/lsbfefeyvbnut8xj5a6q.svg#/keystone/api/icons/5f35964d8d485800287e50a0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f4c0340-82bc-415d-a493-055196fce70a&quot;,&quot;order&quot;:&quot;7&quot;}},&quot;9ad13a19-05d6-40de-bb6f-4a4977162601&quot;:{&quot;type&quot;:&quot;FIGURE_OBJECT&quot;,&quot;id&quot;:&quot;9ad13a19-05d6-40de-bb6f-4a4977162601&quot;,&quot;name&quot;:&quot;Spheroidal cell&quot;,&quot;relativeTransform&quot;:{&quot;translate&quot;:{&quot;x&quot;:-0.8302973208497473,&quot;y&quot;:3.794114013229074},&quot;rotate&quot;:2.5130506582729475,&quot;skewX&quot;:0,&quot;scale&quot;:{&quot;x&quot;:0.18521639407751686,&quot;y&quot;:0.18521639407751683}},&quot;opacity&quot;:1,&quot;image&quot;:{&quot;url&quot;:&quot;https://icons.biorender.com/biorender/5f35964d8d485800287e50a0/spheroidal-cell.png&quot;,&quot;fallbackUrl&quot;:&quot;https://res.cloudinary.com/dlcjuc3ej/image/upload/v1597347396/lsbfefeyvbnut8xj5a6q.svg#/keystone/api/icons/5f35964d8d485800287e50a0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f4c0340-82bc-415d-a493-055196fce70a&quot;,&quot;order&quot;:&quot;8&quot;}},&quot;d47c5fd3-4081-4b28-85e7-18b398371b5f&quot;:{&quot;relativeTransform&quot;:{&quot;translate&quot;:{&quot;x&quot;:87.92184640714461,&quot;y&quot;:-134.69674706247605},&quot;rotate&quot;:0,&quot;skewX&quot;:0,&quot;scale&quot;:{&quot;x&quot;:1,&quot;y&quot;:1}},&quot;type&quot;:&quot;FIGURE_OBJECT&quot;,&quot;id&quot;:&quot;d47c5fd3-4081-4b28-85e7-18b398371b5f&quot;,&quot;name&quot;:&quot;Spheroidal cell (cluster)&quot;,&quot;opacity&quot;:1,&quot;source&quot;:{&quot;id&quot;:&quot;5f3598505dfc9900ae31ff44&quot;,&quot;type&quot;:&quot;ASSETS&quot;},&quot;pathStyles&quot;:[{&quot;type&quot;:&quot;FILL&quot;,&quot;fillStyle&quot;:&quot;rgb(0,0,0)&quot;}],&quot;isLocked&quot;:false,&quot;parent&quot;:{&quot;type&quot;:&quot;CHILD&quot;,&quot;parentId&quot;:&quot;dd31e7e5-9232-4f2b-a4c2-bf19cf8cf1b4&quot;,&quot;order&quot;:&quot;2&quot;}},&quot;22267bd5-5047-44fd-b053-5d07a8e0a5e5&quot;:{&quot;type&quot;:&quot;FIGURE_OBJECT&quot;,&quot;id&quot;:&quot;22267bd5-5047-44fd-b053-5d07a8e0a5e5&quot;,&quot;name&quot;:&quot;Spheroidal cell&quot;,&quot;relativeTransform&quot;:{&quot;translate&quot;:{&quot;x&quot;:-7.458801599454429,&quot;y&quot;:-19.31904760176173},&quot;rotate&quot;:-2.679149151447384,&quot;skewX&quot;:1.1829764212106448e-16,&quot;scale&quot;:{&quot;x&quot;:0.17125453524484774,&quot;y&quot;:0.17125453524484777}},&quot;opacity&quot;:0.57,&quot;image&quot;:{&quot;url&quot;:&quot;https://icons.biorender.com/biorender/5f35964d8d485800287e50a6/spheroidal-cell.png&quot;,&quot;fallbackUrl&quot;:&quot;https://res.cloudinary.com/dlcjuc3ej/image/upload/v1597347396/wnghddsud7s2b2g6xskd.svg#/keystone/api/icons/5f35964d8d485800287e50a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47c5fd3-4081-4b28-85e7-18b398371b5f&quot;,&quot;order&quot;:&quot;05&quot;}},&quot;f206d811-939c-4df0-8c25-5bca47d01b32&quot;:{&quot;type&quot;:&quot;FIGURE_OBJECT&quot;,&quot;id&quot;:&quot;f206d811-939c-4df0-8c25-5bca47d01b32&quot;,&quot;name&quot;:&quot;Spheroidal cell&quot;,&quot;relativeTransform&quot;:{&quot;translate&quot;:{&quot;x&quot;:-20.226776127966062,&quot;y&quot;:8.211683992621646},&quot;rotate&quot;:-2.679149151447384,&quot;skewX&quot;:1.1829764212106448e-16,&quot;scale&quot;:{&quot;x&quot;:0.17125453524484774,&quot;y&quot;:0.17125453524484777}},&quot;opacity&quot;:0.57,&quot;image&quot;:{&quot;url&quot;:&quot;https://icons.biorender.com/biorender/5f35964d8d485800287e50a6/spheroidal-cell.png&quot;,&quot;fallbackUrl&quot;:&quot;https://res.cloudinary.com/dlcjuc3ej/image/upload/v1597347396/wnghddsud7s2b2g6xskd.svg#/keystone/api/icons/5f35964d8d485800287e50a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47c5fd3-4081-4b28-85e7-18b398371b5f&quot;,&quot;order&quot;:&quot;1&quot;}},&quot;e04260df-1879-4f2f-aac9-824ba50ea4e7&quot;:{&quot;type&quot;:&quot;FIGURE_OBJECT&quot;,&quot;id&quot;:&quot;e04260df-1879-4f2f-aac9-824ba50ea4e7&quot;,&quot;name&quot;:&quot;Spheroidal cell&quot;,&quot;relativeTransform&quot;:{&quot;translate&quot;:{&quot;x&quot;:20.22677612796617,&quot;y&quot;:-1.3699897763003763},&quot;rotate&quot;:-2.679149151447384,&quot;skewX&quot;:1.1829764212106448e-16,&quot;scale&quot;:{&quot;x&quot;:0.17125453524484774,&quot;y&quot;:0.17125453524484777}},&quot;opacity&quot;:0.57,&quot;image&quot;:{&quot;url&quot;:&quot;https://icons.biorender.com/biorender/5f35964d8d485800287e50a6/spheroidal-cell.png&quot;,&quot;fallbackUrl&quot;:&quot;https://res.cloudinary.com/dlcjuc3ej/image/upload/v1597347396/wnghddsud7s2b2g6xskd.svg#/keystone/api/icons/5f35964d8d485800287e50a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47c5fd3-4081-4b28-85e7-18b398371b5f&quot;,&quot;order&quot;:&quot;2&quot;}},&quot;b14f615b-d699-422b-ba13-b2d1434c663b&quot;:{&quot;type&quot;:&quot;FIGURE_OBJECT&quot;,&quot;id&quot;:&quot;b14f615b-d699-422b-ba13-b2d1434c663b&quot;,&quot;name&quot;:&quot;Spheroidal cell&quot;,&quot;relativeTransform&quot;:{&quot;translate&quot;:{&quot;x&quot;:-20.22651602390198,&quot;y&quot;:-3.9455693759592885},&quot;rotate&quot;:0.1656798890187504,&quot;skewX&quot;:-5.914882106053219e-17,&quot;scale&quot;:{&quot;x&quot;:0.17125453524484782,&quot;y&quot;:0.17125453524484777}},&quot;opacity&quot;:0.99,&quot;image&quot;:{&quot;url&quot;:&quot;https://icons.biorender.com/biorender/5f35964d8d485800287e50a6/spheroidal-cell.png&quot;,&quot;fallbackUrl&quot;:&quot;https://res.cloudinary.com/dlcjuc3ej/image/upload/v1597347396/wnghddsud7s2b2g6xskd.svg#/keystone/api/icons/5f35964d8d485800287e50a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47c5fd3-4081-4b28-85e7-18b398371b5f&quot;,&quot;order&quot;:&quot;25&quot;}},&quot;f47bf2ce-79bc-4fa6-99e9-d5d6488634f9&quot;:{&quot;type&quot;:&quot;FIGURE_OBJECT&quot;,&quot;id&quot;:&quot;f47bf2ce-79bc-4fa6-99e9-d5d6488634f9&quot;,&quot;name&quot;:&quot;Spheroidal cell&quot;,&quot;relativeTransform&quot;:{&quot;translate&quot;:{&quot;x&quot;:10.64183652113884,&quot;y&quot;:-9.487196822051331},&quot;rotate&quot;:0.1656798890187504,&quot;skewX&quot;:-2.9574410530266094e-17,&quot;scale&quot;:{&quot;x&quot;:0.17125453524484782,&quot;y&quot;:0.17125453524484774}},&quot;opacity&quot;:0.99,&quot;image&quot;:{&quot;url&quot;:&quot;https://icons.biorender.com/biorender/5f35964d8d485800287e50a6/spheroidal-cell.png&quot;,&quot;fallbackUrl&quot;:&quot;https://res.cloudinary.com/dlcjuc3ej/image/upload/v1597347396/wnghddsud7s2b2g6xskd.svg#/keystone/api/icons/5f35964d8d485800287e50a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47c5fd3-4081-4b28-85e7-18b398371b5f&quot;,&quot;order&quot;:&quot;3&quot;}},&quot;a95e1bf7-2059-47e4-8ed8-27cd7807fd91&quot;:{&quot;type&quot;:&quot;FIGURE_OBJECT&quot;,&quot;id&quot;:&quot;a95e1bf7-2059-47e4-8ed8-27cd7807fd91&quot;,&quot;name&quot;:&quot;Spheroidal cell&quot;,&quot;relativeTransform&quot;:{&quot;translate&quot;:{&quot;x&quot;:3.0912297882031785,&quot;y&quot;:19.319047601761547},&quot;rotate&quot;:-2.679149151447384,&quot;skewX&quot;:1.1829764212106448e-16,&quot;scale&quot;:{&quot;x&quot;:0.17125453524484774,&quot;y&quot;:0.17125453524484777}},&quot;opacity&quot;:0.57,&quot;image&quot;:{&quot;url&quot;:&quot;https://icons.biorender.com/biorender/5f35964d8d485800287e50a6/spheroidal-cell.png&quot;,&quot;fallbackUrl&quot;:&quot;https://res.cloudinary.com/dlcjuc3ej/image/upload/v1597347396/wnghddsud7s2b2g6xskd.svg#/keystone/api/icons/5f35964d8d485800287e50a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47c5fd3-4081-4b28-85e7-18b398371b5f&quot;,&quot;order&quot;:&quot;5&quot;}},&quot;3c0f2636-3515-4662-bf43-f2bc568fec22&quot;:{&quot;type&quot;:&quot;FIGURE_OBJECT&quot;,&quot;id&quot;:&quot;3c0f2636-3515-4662-bf43-f2bc568fec22&quot;,&quot;name&quot;:&quot;Spheroidal cell&quot;,&quot;relativeTransform&quot;:{&quot;translate&quot;:{&quot;x&quot;:-11.929529156075231,&quot;y&quot;:13.760260846413704},&quot;rotate&quot;:0,&quot;skewX&quot;:0,&quot;scale&quot;:{&quot;x&quot;:0.1712545352448477,&quot;y&quot;:0.1712545352448477}},&quot;opacity&quot;:0.99,&quot;image&quot;:{&quot;url&quot;:&quot;https://icons.biorender.com/biorender/5f35964d8d485800287e50a6/spheroidal-cell.png&quot;,&quot;fallbackUrl&quot;:&quot;https://res.cloudinary.com/dlcjuc3ej/image/upload/v1597347396/wnghddsud7s2b2g6xskd.svg#/keystone/api/icons/5f35964d8d485800287e50a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47c5fd3-4081-4b28-85e7-18b398371b5f&quot;,&quot;order&quot;:&quot;55&quot;}},&quot;9165089f-59cf-4b66-a4e9-4f365a5e6976&quot;:{&quot;type&quot;:&quot;FIGURE_OBJECT&quot;,&quot;id&quot;:&quot;9165089f-59cf-4b66-a4e9-4f365a5e6976&quot;,&quot;name&quot;:&quot;Spheroidal cell&quot;,&quot;relativeTransform&quot;:{&quot;translate&quot;:{&quot;x&quot;:-6.604632575873103,&quot;y&quot;:-9.486824306313625},&quot;rotate&quot;:-2.447656139780367,&quot;skewX&quot;:0,&quot;scale&quot;:{&quot;x&quot;:0.17125453524484774,&quot;y&quot;:0.1712545352448478}},&quot;opacity&quot;:1,&quot;image&quot;:{&quot;url&quot;:&quot;https://icons.biorender.com/biorender/5f35964d8d485800287e50a6/spheroidal-cell.png&quot;,&quot;fallbackUrl&quot;:&quot;https://res.cloudinary.com/dlcjuc3ej/image/upload/v1597347396/wnghddsud7s2b2g6xskd.svg#/keystone/api/icons/5f35964d8d485800287e50a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47c5fd3-4081-4b28-85e7-18b398371b5f&quot;,&quot;order&quot;:&quot;6&quot;}},&quot;fbd26b89-17cc-45c5-b176-1a6e65c5a85a&quot;:{&quot;type&quot;:&quot;FIGURE_OBJECT&quot;,&quot;id&quot;:&quot;fbd26b89-17cc-45c5-b176-1a6e65c5a85a&quot;,&quot;name&quot;:&quot;Spheroidal cell&quot;,&quot;relativeTransform&quot;:{&quot;translate&quot;:{&quot;x&quot;:12.787568438003357,&quot;y&quot;:8.211747127469714},&quot;rotate&quot;:2.5130506582729475,&quot;skewX&quot;:0,&quot;scale&quot;:{&quot;x&quot;:0.1712545352448477,&quot;y&quot;:0.1712545352448477}},&quot;opacity&quot;:0.99,&quot;image&quot;:{&quot;url&quot;:&quot;https://icons.biorender.com/biorender/5f35964d8d485800287e50a6/spheroidal-cell.png&quot;,&quot;fallbackUrl&quot;:&quot;https://res.cloudinary.com/dlcjuc3ej/image/upload/v1597347396/wnghddsud7s2b2g6xskd.svg#/keystone/api/icons/5f35964d8d485800287e50a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47c5fd3-4081-4b28-85e7-18b398371b5f&quot;,&quot;order&quot;:&quot;7&quot;}},&quot;be2794bc-9376-440e-b637-0f2df20e85a5&quot;:{&quot;type&quot;:&quot;FIGURE_OBJECT&quot;,&quot;id&quot;:&quot;be2794bc-9376-440e-b637-0f2df20e85a5&quot;,&quot;name&quot;:&quot;Spheroidal cell&quot;,&quot;relativeTransform&quot;:{&quot;translate&quot;:{&quot;x&quot;:-0.7677084013289629,&quot;y&quot;:3.5081086382103486},&quot;rotate&quot;:2.5130506582729475,&quot;skewX&quot;:0,&quot;scale&quot;:{&quot;x&quot;:0.1712545352448477,&quot;y&quot;:0.1712545352448477}},&quot;opacity&quot;:1,&quot;image&quot;:{&quot;url&quot;:&quot;https://icons.biorender.com/biorender/5f35964d8d485800287e50a6/spheroidal-cell.png&quot;,&quot;fallbackUrl&quot;:&quot;https://res.cloudinary.com/dlcjuc3ej/image/upload/v1597347396/wnghddsud7s2b2g6xskd.svg#/keystone/api/icons/5f35964d8d485800287e50a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47c5fd3-4081-4b28-85e7-18b398371b5f&quot;,&quot;order&quot;:&quot;8&quot;}},&quot;671d38f9-7637-4e8a-a07b-d26c77a2589b&quot;:{&quot;relativeTransform&quot;:{&quot;translate&quot;:{&quot;x&quot;:87.40518264689399,&quot;y&quot;:-18.554561454699353},&quot;rotate&quot;:0,&quot;skewX&quot;:0,&quot;scale&quot;:{&quot;x&quot;:1,&quot;y&quot;:1}},&quot;type&quot;:&quot;FIGURE_OBJECT&quot;,&quot;id&quot;:&quot;671d38f9-7637-4e8a-a07b-d26c77a2589b&quot;,&quot;name&quot;:&quot;Spheroidal cell (cluster)&quot;,&quot;opacity&quot;:1,&quot;source&quot;:{&quot;id&quot;:&quot;5f3598505dfc9900ae31ff44&quot;,&quot;type&quot;:&quot;ASSETS&quot;},&quot;pathStyles&quot;:[{&quot;type&quot;:&quot;FILL&quot;,&quot;fillStyle&quot;:&quot;rgb(0,0,0)&quot;}],&quot;isLocked&quot;:false,&quot;parent&quot;:{&quot;type&quot;:&quot;CHILD&quot;,&quot;parentId&quot;:&quot;dd31e7e5-9232-4f2b-a4c2-bf19cf8cf1b4&quot;,&quot;order&quot;:&quot;3&quot;}},&quot;c1a13913-39b0-4391-9a11-cb0807f734ee&quot;:{&quot;type&quot;:&quot;FIGURE_OBJECT&quot;,&quot;id&quot;:&quot;c1a13913-39b0-4391-9a11-cb0807f734ee&quot;,&quot;name&quot;:&quot;Spheroidal cell&quot;,&quot;relativeTransform&quot;:{&quot;translate&quot;:{&quot;x&quot;:-7.559861715382477,&quot;y&quot;:-19.580803483617643},&quot;rotate&quot;:-2.679149151447384,&quot;skewX&quot;:-1.151559801208895e-16,&quot;scale&quot;:{&quot;x&quot;:0.17357488161071888,&quot;y&quot;:0.17357488161071896}},&quot;opacity&quot;:0.57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71d38f9-7637-4e8a-a07b-d26c77a2589b&quot;,&quot;order&quot;:&quot;05&quot;}},&quot;5f93ed69-b1e3-4dbe-a2cd-61f4ffbb4673&quot;:{&quot;type&quot;:&quot;FIGURE_OBJECT&quot;,&quot;id&quot;:&quot;5f93ed69-b1e3-4dbe-a2cd-61f4ffbb4673&quot;,&quot;name&quot;:&quot;Spheroidal cell&quot;,&quot;relativeTransform&quot;:{&quot;translate&quot;:{&quot;x&quot;:-20.50083092257173,&quot;y&quot;:8.322944994163707},&quot;rotate&quot;:-2.679149151447384,&quot;skewX&quot;:-1.151559801208895e-16,&quot;scale&quot;:{&quot;x&quot;:0.17357488161071888,&quot;y&quot;:0.17357488161071896}},&quot;opacity&quot;:0.57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71d38f9-7637-4e8a-a07b-d26c77a2589b&quot;,&quot;order&quot;:&quot;1&quot;}},&quot;11c5d9a6-3ba1-4a05-966b-ad449bee3c54&quot;:{&quot;type&quot;:&quot;FIGURE_OBJECT&quot;,&quot;id&quot;:&quot;11c5d9a6-3ba1-4a05-966b-ad449bee3c54&quot;,&quot;name&quot;:&quot;Spheroidal cell&quot;,&quot;relativeTransform&quot;:{&quot;translate&quot;:{&quot;x&quot;:20.500830922571836,&quot;y&quot;:-1.3885519171171103},&quot;rotate&quot;:-2.679149151447384,&quot;skewX&quot;:-1.151559801208895e-16,&quot;scale&quot;:{&quot;x&quot;:0.17357488161071888,&quot;y&quot;:0.17357488161071896}},&quot;opacity&quot;:0.57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71d38f9-7637-4e8a-a07b-d26c77a2589b&quot;,&quot;order&quot;:&quot;2&quot;}},&quot;3cc9b4d3-47e2-409e-a91c-28c6bbf80fd2&quot;:{&quot;type&quot;:&quot;FIGURE_OBJECT&quot;,&quot;id&quot;:&quot;3cc9b4d3-47e2-409e-a91c-28c6bbf80fd2&quot;,&quot;name&quot;:&quot;Spheroidal cell&quot;,&quot;relativeTransform&quot;:{&quot;translate&quot;:{&quot;x&quot;:-20.50056729432933,&quot;y&quot;:-3.9990283255264365},&quot;rotate&quot;:0.16567988901875036,&quot;skewX&quot;:-1.1515598012088937e-16,&quot;scale&quot;:{&quot;x&quot;:0.17357488161071896,&quot;y&quot;:0.17357488161071893}},&quot;opacity&quot;:0.99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71d38f9-7637-4e8a-a07b-d26c77a2589b&quot;,&quot;order&quot;:&quot;25&quot;}},&quot;bcfcb259-e8c4-405f-8150-8d3657d88db7&quot;:{&quot;type&quot;:&quot;FIGURE_OBJECT&quot;,&quot;id&quot;:&quot;bcfcb259-e8c4-405f-8150-8d3657d88db7&quot;,&quot;name&quot;:&quot;Spheroidal cell&quot;,&quot;relativeTransform&quot;:{&quot;translate&quot;:{&quot;x&quot;:10.78602392419194,&quot;y&quot;:-9.615739885958384},&quot;rotate&quot;:0.16567988901875036,&quot;skewX&quot;:-8.636698509066702e-17,&quot;scale&quot;:{&quot;x&quot;:0.17357488161071896,&quot;y&quot;:0.17357488161071893}},&quot;opacity&quot;:0.99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71d38f9-7637-4e8a-a07b-d26c77a2589b&quot;,&quot;order&quot;:&quot;3&quot;}},&quot;b4952f75-2ccc-4602-948a-09fa5a51e83b&quot;:{&quot;type&quot;:&quot;FIGURE_OBJECT&quot;,&quot;id&quot;:&quot;b4952f75-2ccc-4602-948a-09fa5a51e83b&quot;,&quot;name&quot;:&quot;Spheroidal cell&quot;,&quot;relativeTransform&quot;:{&quot;translate&quot;:{&quot;x&quot;:3.1331131975673445,&quot;y&quot;:19.58080348361746},&quot;rotate&quot;:-2.679149151447384,&quot;skewX&quot;:-1.151559801208895e-16,&quot;scale&quot;:{&quot;x&quot;:0.17357488161071888,&quot;y&quot;:0.17357488161071896}},&quot;opacity&quot;:0.57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71d38f9-7637-4e8a-a07b-d26c77a2589b&quot;,&quot;order&quot;:&quot;5&quot;}},&quot;a4cb8c21-d42a-4ab0-b2ac-74d5b6a5b7c2&quot;:{&quot;type&quot;:&quot;FIGURE_OBJECT&quot;,&quot;id&quot;:&quot;a4cb8c21-d42a-4ab0-b2ac-74d5b6a5b7c2&quot;,&quot;name&quot;:&quot;Spheroidal cell&quot;,&quot;relativeTransform&quot;:{&quot;translate&quot;:{&quot;x&quot;:-12.091163647005809,&quot;y&quot;:13.946700120578129},&quot;rotate&quot;:0,&quot;skewX&quot;:0,&quot;scale&quot;:{&quot;x&quot;:0.1735748816107189,&quot;y&quot;:0.17357488161071888}},&quot;opacity&quot;:0.99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71d38f9-7637-4e8a-a07b-d26c77a2589b&quot;,&quot;order&quot;:&quot;55&quot;}},&quot;a68de22c-ae05-429b-b5cb-231b34d02bab&quot;:{&quot;type&quot;:&quot;FIGURE_OBJECT&quot;,&quot;id&quot;:&quot;a68de22c-ae05-429b-b5cb-231b34d02bab&quot;,&quot;name&quot;:&quot;Spheroidal cell&quot;,&quot;relativeTransform&quot;:{&quot;translate&quot;:{&quot;x&quot;:-6.6941194625907645,&quot;y&quot;:-9.61536232296434},&quot;rotate&quot;:-2.447656139780367,&quot;skewX&quot;:0,&quot;scale&quot;:{&quot;x&quot;:0.17357488161071888,&quot;y&quot;:0.17357488161071896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71d38f9-7637-4e8a-a07b-d26c77a2589b&quot;,&quot;order&quot;:&quot;6&quot;}},&quot;5371e6b4-01f5-4dd9-bd12-322b35011869&quot;:{&quot;type&quot;:&quot;FIGURE_OBJECT&quot;,&quot;id&quot;:&quot;5371e6b4-01f5-4dd9-bd12-322b35011869&quot;,&quot;name&quot;:&quot;Spheroidal cell&quot;,&quot;relativeTransform&quot;:{&quot;translate&quot;:{&quot;x&quot;:12.96082859669654,&quot;y&quot;:8.323008984432711},&quot;rotate&quot;:2.5130506582729475,&quot;skewX&quot;:5.757799006044476e-17,&quot;scale&quot;:{&quot;x&quot;:0.17357488161071888,&quot;y&quot;:0.17357488161071885}},&quot;opacity&quot;:0.99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71d38f9-7637-4e8a-a07b-d26c77a2589b&quot;,&quot;order&quot;:&quot;7&quot;}},&quot;22fb8661-b64c-489d-8068-41b0ab0a33c0&quot;:{&quot;type&quot;:&quot;FIGURE_OBJECT&quot;,&quot;id&quot;:&quot;22fb8661-b64c-489d-8068-41b0ab0a33c0&quot;,&quot;name&quot;:&quot;Spheroidal cell&quot;,&quot;relativeTransform&quot;:{&quot;translate&quot;:{&quot;x&quot;:-0.7781101661436908,&quot;y&quot;:3.55564038455572},&quot;rotate&quot;:2.5130506582729475,&quot;skewX&quot;:5.757799006044476e-17,&quot;scale&quot;:{&quot;x&quot;:0.17357488161071888,&quot;y&quot;:0.17357488161071885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71d38f9-7637-4e8a-a07b-d26c77a2589b&quot;,&quot;order&quot;:&quot;8&quot;}},&quot;ae89f606-58b4-4dc7-8add-c02e7694b48f&quot;:{&quot;relativeTransform&quot;:{&quot;translate&quot;:{&quot;x&quot;:-36.65681575143208,&quot;y&quot;:-125.88953673896634},&quot;rotate&quot;:0,&quot;skewX&quot;:0,&quot;scale&quot;:{&quot;x&quot;:1,&quot;y&quot;:1}},&quot;type&quot;:&quot;FIGURE_OBJECT&quot;,&quot;id&quot;:&quot;ae89f606-58b4-4dc7-8add-c02e7694b48f&quot;,&quot;name&quot;:&quot;Blood vial (centrifuged 1, labelled with cap)&quot;,&quot;opacity&quot;:1,&quot;source&quot;:{&quot;id&quot;:&quot;5dbb00424ef0b000810d2949&quot;,&quot;type&quot;:&quot;ASSETS&quot;},&quot;pathStyles&quot;:[{&quot;type&quot;:&quot;FILL&quot;,&quot;fillStyle&quot;:&quot;rgb(0,0,0)&quot;}],&quot;isLocked&quot;:false,&quot;parent&quot;:{&quot;type&quot;:&quot;CHILD&quot;,&quot;parentId&quot;:&quot;dd31e7e5-9232-4f2b-a4c2-bf19cf8cf1b4&quot;,&quot;order&quot;:&quot;5&quot;}},&quot;ce2f5b54-fb62-41a3-a41f-8eea074c7eb6&quot;:{&quot;type&quot;:&quot;FIGURE_OBJECT&quot;,&quot;id&quot;:&quot;ce2f5b54-fb62-41a3-a41f-8eea074c7eb6&quot;,&quot;name&quot;:&quot;Blood vial (centrifuged 1, labelled)&quot;,&quot;relativeTransform&quot;:{&quot;translate&quot;:{&quot;x&quot;:1.422986955207253e-15,&quot;y&quot;:7.665450284956996},&quot;rotate&quot;:0,&quot;skewX&quot;:0,&quot;scale&quot;:{&quot;x&quot;:0.30810401544348376,&quot;y&quot;:0.26161946365040895}},&quot;opacity&quot;:1,&quot;image&quot;:{&quot;url&quot;:&quot;https://icons.biorender.com/biorender/5dbafe1dc9e7d80004b85b5d/20191031153105/image/blood-vial-centrifuged-1-labelled.png&quot;,&quot;fallbackUrl&quot;:&quot;https://res.cloudinary.com/dlcjuc3ej/image/upload/v1572535865/j1zoianzmgcm62t4q25g.svg#/keystone/api/icons/5dbafe1dc9e7d80004b85b5d/20191031153105/image/blood-vial-centrifuged-1-labelled.svg&quot;,&quot;size&quot;:{&quot;x&quot;:65,&quot;y&quot;:239},&quot;isPremium&quot;:false,&quot;isPacked&quot;:true},&quot;source&quot;:{&quot;id&quot;:&quot;5dbafe1dc9e7d80004b85b5d&quot;,&quot;type&quot;:&quot;ASSETS&quot;},&quot;pathStyles&quot;:[{&quot;type&quot;:&quot;FILL&quot;,&quot;fillStyle&quot;:&quot;rgb(0,0,0)&quot;}],&quot;isLocked&quot;:false,&quot;parent&quot;:{&quot;type&quot;:&quot;CHILD&quot;,&quot;parentId&quot;:&quot;ae89f606-58b4-4dc7-8add-c02e7694b48f&quot;,&quot;order&quot;:&quot;2&quot;}},&quot;cd54ee86-f57a-4fc3-b81c-5fbe5429d6f2&quot;:{&quot;type&quot;:&quot;FIGURE_OBJECT&quot;,&quot;id&quot;:&quot;cd54ee86-f57a-4fc3-b81c-5fbe5429d6f2&quot;,&quot;name&quot;:&quot;Blood vial cap&quot;,&quot;relativeTransform&quot;:{&quot;translate&quot;:{&quot;x&quot;:0,&quot;y&quot;:-28.595007376989695},&quot;rotate&quot;:0,&quot;skewX&quot;:0,&quot;scale&quot;:{&quot;x&quot;:0.3081040154434837,&quot;y&quot;:0.26161946365040895}},&quot;opacity&quot;:1,&quot;image&quot;:{&quot;url&quot;:&quot;https://icons.biorender.com/biorender/5dbafea2c9e7d80004b85b5f/20191031153357/image/blood-vial-cap.png&quot;,&quot;fallbackUrl&quot;:&quot;https://res.cloudinary.com/dlcjuc3ej/image/upload/v1572536037/xpaz3jnhluv07ckoqfe9.svg#/keystone/api/icons/5dbafea2c9e7d80004b85b5f/20191031153357/image/blood-vial-cap.svg&quot;,&quot;size&quot;:{&quot;x&quot;:65,&quot;y&quot;:79},&quot;isPremium&quot;:false,&quot;isPacked&quot;:true},&quot;source&quot;:{&quot;id&quot;:&quot;5dbafea2c9e7d80004b85b5f&quot;,&quot;type&quot;:&quot;ASSETS&quot;},&quot;pathStyles&quot;:[{&quot;type&quot;:&quot;FILL&quot;,&quot;fillStyle&quot;:&quot;rgb(0,0,0)&quot;}],&quot;isLocked&quot;:false,&quot;parent&quot;:{&quot;type&quot;:&quot;CHILD&quot;,&quot;parentId&quot;:&quot;ae89f606-58b4-4dc7-8add-c02e7694b48f&quot;,&quot;order&quot;:&quot;5&quot;}},&quot;1a44523e-d7a8-44b8-8c90-6b60d1f7b113&quot;:{&quot;id&quot;:&quot;1a44523e-d7a8-44b8-8c90-6b60d1f7b113&quot;,&quot;type&quot;:&quot;FIGURE_OBJECT&quot;,&quot;relativeTransform&quot;:{&quot;translate&quot;:{&quot;x&quot;:-146.06772129455564,&quot;y&quot;:87.06698526082783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5]}],&quot;text&quot;:&quot;Neuroimaging and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,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6]}],&quot;text&quot;:&quot;cognitive testing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34.57333333333333},&quot;targetSize&quot;:{&quot;x&quot;:178.74754843250048,&quot;y&quot;:24.24},&quot;verticalAlign&quot;:&quot;TOP&quot;},&quot;parent&quot;:{&quot;type&quot;:&quot;CHILD&quot;,&quot;parentId&quot;:&quot;034c4070-b674-4a93-b44f-43b3821ae349&quot;,&quot;order&quot;:&quot;5&quot;}},&quot;9a08e92c-620c-4efd-96f9-5af2f08ddf7d&quot;:{&quot;relativeTransform&quot;:{&quot;translate&quot;:{&quot;x&quot;:-67.73177737486031,&quot;y&quot;:-66.39781130712618},&quot;rotate&quot;:0,&quot;skewX&quot;:0,&quot;scale&quot;:{&quot;x&quot;:1,&quot;y&quot;:1}},&quot;type&quot;:&quot;FIGURE_OBJECT&quot;,&quot;id&quot;:&quot;9a08e92c-620c-4efd-96f9-5af2f08ddf7d&quot;,&quot;name&quot;:&quot;Cytokine release (straight, with cell)&quot;,&quot;opacity&quot;:1,&quot;source&quot;:{&quot;id&quot;:&quot;5f4d4e1ca5846a00ab8facb0&quot;,&quot;type&quot;:&quot;ASSETS&quot;},&quot;pathStyles&quot;:[{&quot;type&quot;:&quot;FILL&quot;,&quot;fillStyle&quot;:&quot;rgb(0,0,0)&quot;}],&quot;isLocked&quot;:false,&quot;parent&quot;:{&quot;type&quot;:&quot;CHILD&quot;,&quot;parentId&quot;:&quot;8dda15d7-3840-4801-9185-3aebbcdcfea2&quot;,&quot;order&quot;:&quot;5&quot;}},&quot;9ec1726d-87af-44dc-9199-fd3e2635c54a&quot;:{&quot;type&quot;:&quot;FIGURE_OBJECT&quot;,&quot;id&quot;:&quot;9ec1726d-87af-44dc-9199-fd3e2635c54a&quot;,&quot;relativeTransform&quot;:{&quot;translate&quot;:{&quot;x&quot;:-0.11732883231150767,&quot;y&quot;:14.68810091674869},&quot;rotate&quot;:0},&quot;opacity&quot;:1,&quot;path&quot;:{&quot;type&quot;:&quot;POLY_LINE&quot;,&quot;points&quot;:[{&quot;x&quot;:0,&quot;y&quot;:-22.10181586126486},{&quot;x&quot;:0,&quot;y&quot;:22.10181586126486}],&quot;closed&quot;:false,&quot;cornerRounding&quot;:{&quot;type&quot;:&quot;ARC_LENGTH&quot;,&quot;global&quot;:18.98995861406316}},&quot;pathStyles&quot;:[{&quot;type&quot;:&quot;FILL&quot;,&quot;fillStyle&quot;:&quot;rgba(0,0,0,0)&quot;},{&quot;type&quot;:&quot;STROKE&quot;,&quot;strokeStyle&quot;:{&quot;units&quot;:&quot;PATH_LENGTH&quot;,&quot;stops&quot;:{&quot;0&quot;:&quot;#024F6600&quot;,&quot;1&quot;:&quot;#024F66&quot;,&quot;0.45&quot;:&quot;#024F66&quot;}},&quot;lineWidth&quot;:0.6980185876526016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9a08e92c-620c-4efd-96f9-5af2f08ddf7d&quot;,&quot;order&quot;:&quot;02&quot;}},&quot;9fdee183-9883-4479-ad40-a3a2a0d6e504&quot;:{&quot;type&quot;:&quot;FIGURE_OBJECT&quot;,&quot;id&quot;:&quot;9fdee183-9883-4479-ad40-a3a2a0d6e504&quot;,&quot;name&quot;:&quot;Sphere&quot;,&quot;relativeTransform&quot;:{&quot;translate&quot;:{&quot;x&quot;:3.29736853647086,&quot;y&quot;:1.859148094197646},&quot;rotate&quot;:1.5707963267948981,&quot;skewX&quot;:1.887895805393204e-31,&quot;scale&quot;:{&quot;x&quot;:0.011292399615280316,&quot;y&quot;:0.011292399615280318}},&quot;opacity&quot;:0.75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05&quot;}},&quot;535e467b-29c7-420f-bdb7-7cc3e0cb5b46&quot;:{&quot;type&quot;:&quot;FIGURE_OBJECT&quot;,&quot;id&quot;:&quot;535e467b-29c7-420f-bdb7-7cc3e0cb5b46&quot;,&quot;name&quot;:&quot;Sphere&quot;,&quot;relativeTransform&quot;:{&quot;translate&quot;:{&quot;x&quot;:1.8938175172444915,&quot;y&quot;:12.251614312551876},&quot;rotate&quot;:1.5707963267948981,&quot;skewX&quot;:1.887895805393204e-31,&quot;scale&quot;:{&quot;x&quot;:0.011292399615280316,&quot;y&quot;:0.011292399615280318}},&quot;opacity&quot;:0.75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07&quot;}},&quot;577dba89-b9aa-4fb2-9ae3-67a4c3712e44&quot;:{&quot;type&quot;:&quot;FIGURE_OBJECT&quot;,&quot;id&quot;:&quot;577dba89-b9aa-4fb2-9ae3-67a4c3712e44&quot;,&quot;name&quot;:&quot;Sphere&quot;,&quot;relativeTransform&quot;:{&quot;translate&quot;:{&quot;x&quot;:10.836775333927447,&quot;y&quot;:29.055065370172052},&quot;rotate&quot;:1.5707963267948981,&quot;skewX&quot;:1.887895805393204e-31,&quot;scale&quot;:{&quot;x&quot;:0.011292399615280316,&quot;y&quot;:0.011292399615280318}},&quot;opacity&quot;:0.75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1&quot;}},&quot;260bb3a5-0131-4ab0-8070-9607165de99b&quot;:{&quot;type&quot;:&quot;FIGURE_OBJECT&quot;,&quot;id&quot;:&quot;260bb3a5-0131-4ab0-8070-9607165de99b&quot;,&quot;name&quot;:&quot;Sphere&quot;,&quot;relativeTransform&quot;:{&quot;translate&quot;:{&quot;x&quot;:8.068591274915105,&quot;y&quot;:21.079657363665422},&quot;rotate&quot;:1.5707963267948981,&quot;skewX&quot;:1.887895805393204e-31,&quot;scale&quot;:{&quot;x&quot;:0.011292399615280316,&quot;y&quot;:0.011292399615280318}},&quot;opacity&quot;:0.75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12&quot;}},&quot;40746851-d4ba-48b8-ad8e-bfa8b2f951e8&quot;:{&quot;type&quot;:&quot;FIGURE_OBJECT&quot;,&quot;id&quot;:&quot;40746851-d4ba-48b8-ad8e-bfa8b2f951e8&quot;,&quot;name&quot;:&quot;Sphere&quot;,&quot;relativeTransform&quot;:{&quot;translate&quot;:{&quot;x&quot;:3.152244998971372,&quot;y&quot;:19.10766662561054},&quot;rotate&quot;:1.5707963267948981,&quot;skewX&quot;:-2.749456586414392e-31,&quot;scale&quot;:{&quot;x&quot;:0.009357327204041248,&quot;y&quot;:0.009357327204041286}},&quot;opacity&quot;:0.75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15&quot;}},&quot;2c6668b3-d73f-498c-bf8e-1b9a36e56491&quot;:{&quot;type&quot;:&quot;FIGURE_OBJECT&quot;,&quot;id&quot;:&quot;2c6668b3-d73f-498c-bf8e-1b9a36e56491&quot;,&quot;name&quot;:&quot;Sphere&quot;,&quot;relativeTransform&quot;:{&quot;translate&quot;:{&quot;x&quot;:-1.8630318934925638,&quot;y&quot;:19.687338054838722},&quot;rotate&quot;:1.5707963267948981,&quot;skewX&quot;:-2.749456586414392e-31,&quot;scale&quot;:{&quot;x&quot;:0.009357327204041248,&quot;y&quot;:0.009357327204041286}},&quot;opacity&quot;:0.75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2&quot;}},&quot;4c5791be-ba8c-4132-9c48-e27cb1dd6ee3&quot;:{&quot;type&quot;:&quot;FIGURE_OBJECT&quot;,&quot;id&quot;:&quot;4c5791be-ba8c-4132-9c48-e27cb1dd6ee3&quot;,&quot;name&quot;:&quot;Sphere&quot;,&quot;relativeTransform&quot;:{&quot;translate&quot;:{&quot;x&quot;:-5.336006653314565,&quot;y&quot;:25.19857313830558},&quot;rotate&quot;:1.5707963267948981,&quot;skewX&quot;:-2.749456586414392e-31,&quot;scale&quot;:{&quot;x&quot;:0.009357327204041248,&quot;y&quot;:0.009357327204041286}},&quot;opacity&quot;:0.75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22&quot;}},&quot;905e874b-c3bc-41ee-86e3-542f2cd12531&quot;:{&quot;type&quot;:&quot;FIGURE_OBJECT&quot;,&quot;id&quot;:&quot;905e874b-c3bc-41ee-86e3-542f2cd12531&quot;,&quot;name&quot;:&quot;Sphere&quot;,&quot;relativeTransform&quot;:{&quot;translate&quot;:{&quot;x&quot;:-3.1948016949377593,&quot;y&quot;:12.626447436143838},&quot;rotate&quot;:1.5707963267948981,&quot;skewX&quot;:-2.749456586414392e-31,&quot;scale&quot;:{&quot;x&quot;:0.009357327204041248,&quot;y&quot;:0.009357327204041286}},&quot;opacity&quot;:0.75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25&quot;}},&quot;e2ec2995-4a2d-4559-9d0f-f961c8e1cc15&quot;:{&quot;type&quot;:&quot;FIGURE_OBJECT&quot;,&quot;id&quot;:&quot;e2ec2995-4a2d-4559-9d0f-f961c8e1cc15&quot;,&quot;name&quot;:&quot;Sphere&quot;,&quot;relativeTransform&quot;:{&quot;translate&quot;:{&quot;x&quot;:-2.2783756492452185,&quot;y&quot;:6.437154258714378},&quot;rotate&quot;:1.5707963267948981,&quot;skewX&quot;:6.300675110422734e-31,&quot;scale&quot;:{&quot;x&quot;:0.012362653639430845,&quot;y&quot;:0.012362653639430846}},&quot;opacity&quot;:0.75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3&quot;}},&quot;42f56813-1477-46ac-ad42-5a3823225f46&quot;:{&quot;type&quot;:&quot;FIGURE_OBJECT&quot;,&quot;id&quot;:&quot;42f56813-1477-46ac-ad42-5a3823225f46&quot;,&quot;name&quot;:&quot;Sphere&quot;,&quot;relativeTransform&quot;:{&quot;translate&quot;:{&quot;x&quot;:-1.8271352739000446,&quot;y&quot;:-5.287774134315864},&quot;rotate&quot;:1.5707963267948981,&quot;skewX&quot;:3.0535063428336613e-31,&quot;scale&quot;:{&quot;x&quot;:0.00887924084335703,&quot;y&quot;:0.00887924084335703}},&quot;opacity&quot;:0.48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35&quot;}},&quot;8b4d3ade-0688-4088-904d-864c1335b5dc&quot;:{&quot;type&quot;:&quot;FIGURE_OBJECT&quot;,&quot;id&quot;:&quot;8b4d3ade-0688-4088-904d-864c1335b5dc&quot;,&quot;name&quot;:&quot;Sphere&quot;,&quot;relativeTransform&quot;:{&quot;translate&quot;:{&quot;x&quot;:3.110776909113706,&quot;y&quot;:5.498402628693198},&quot;rotate&quot;:1.5707963267948981,&quot;skewX&quot;:7.35366499853211e-31,&quot;scale&quot;:{&quot;x&quot;:0.00991023506882394,&quot;y&quot;:0.009910235068823941}},&quot;opacity&quot;:0.48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4&quot;}},&quot;b77f1260-8c05-4333-9879-4cda74212707&quot;:{&quot;type&quot;:&quot;FIGURE_OBJECT&quot;,&quot;id&quot;:&quot;b77f1260-8c05-4333-9879-4cda74212707&quot;,&quot;name&quot;:&quot;Sphere&quot;,&quot;relativeTransform&quot;:{&quot;translate&quot;:{&quot;x&quot;:-2.4454710928006644,&quot;y&quot;:24.704583119676975},&quot;rotate&quot;:1.5707963267948981,&quot;skewX&quot;:7.032269833515417e-31,&quot;scale&quot;:{&quot;x&quot;:0.010134168322429709,&quot;y&quot;:0.01013416832242971}},&quot;opacity&quot;:0.48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5&quot;}},&quot;2ea17752-1dd5-49e6-8814-00396b19f1ac&quot;:{&quot;type&quot;:&quot;FIGURE_OBJECT&quot;,&quot;id&quot;:&quot;2ea17752-1dd5-49e6-8814-00396b19f1ac&quot;,&quot;name&quot;:&quot;Sphere&quot;,&quot;relativeTransform&quot;:{&quot;translate&quot;:{&quot;x&quot;:-9.624739082161106,&quot;y&quot;:26.22477828388561},&quot;rotate&quot;:1.5707963267948981,&quot;skewX&quot;:7.032269833515417e-31,&quot;scale&quot;:{&quot;x&quot;:0.010134168322429709,&quot;y&quot;:0.01013416832242971}},&quot;opacity&quot;:0.48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52&quot;}},&quot;1cbd6a68-5242-469b-89b6-4b332bb6cc16&quot;:{&quot;type&quot;:&quot;FIGURE_OBJECT&quot;,&quot;id&quot;:&quot;1cbd6a68-5242-469b-89b6-4b332bb6cc16&quot;,&quot;name&quot;:&quot;Sphere&quot;,&quot;relativeTransform&quot;:{&quot;translate&quot;:{&quot;x&quot;:-5.394227523777728,&quot;y&quot;:32.03881314502496},&quot;rotate&quot;:1.5707963267948981,&quot;skewX&quot;:7.032269833515417e-31,&quot;scale&quot;:{&quot;x&quot;:0.010134168322429709,&quot;y&quot;:0.01013416832242971}},&quot;opacity&quot;:0.48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55&quot;}},&quot;031ed055-d05a-438c-832f-91a4ffbb4fc9&quot;:{&quot;type&quot;:&quot;FIGURE_OBJECT&quot;,&quot;id&quot;:&quot;031ed055-d05a-438c-832f-91a4ffbb4fc9&quot;,&quot;name&quot;:&quot;Sphere&quot;,&quot;relativeTransform&quot;:{&quot;translate&quot;:{&quot;x&quot;:4.838617060319149,&quot;y&quot;:24.770397106997923},&quot;rotate&quot;:1.5707963267948981,&quot;skewX&quot;:2.809475172827142e-31,&quot;scale&quot;:{&quot;x&quot;:0.009256837714872656,&quot;y&quot;:0.009256837714872658}},&quot;opacity&quot;:0.48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57&quot;}},&quot;6c36f0e5-13d1-47f4-a991-a2cf64336670&quot;:{&quot;type&quot;:&quot;FIGURE_OBJECT&quot;,&quot;id&quot;:&quot;6c36f0e5-13d1-47f4-a991-a2cf64336670&quot;,&quot;name&quot;:&quot;Sphere&quot;,&quot;relativeTransform&quot;:{&quot;translate&quot;:{&quot;x&quot;:6.24793005703256,&quot;y&quot;:8.338082435449696},&quot;rotate&quot;:1.5707963267948988,&quot;skewX&quot;:5.713240477382383e-31,&quot;scale&quot;:{&quot;x&quot;:0.012982669242037118,&quot;y&quot;:0.01298266924203712}},&quot;opacity&quot;:1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6&quot;}},&quot;6c5168ff-f9c3-4060-a220-c73d58ff86b2&quot;:{&quot;type&quot;:&quot;FIGURE_OBJECT&quot;,&quot;id&quot;:&quot;6c5168ff-f9c3-4060-a220-c73d58ff86b2&quot;,&quot;name&quot;:&quot;Sphere&quot;,&quot;relativeTransform&quot;:{&quot;translate&quot;:{&quot;x&quot;:5.676007073466671,&quot;y&quot;:14.30199806666612},&quot;rotate&quot;:1.5707963267948988,&quot;skewX&quot;:5.713240477382383e-31,&quot;scale&quot;:{&quot;x&quot;:0.012982669242037118,&quot;y&quot;:0.01298266924203712}},&quot;opacity&quot;:1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62&quot;}},&quot;33dc7150-b325-41bf-b710-c181b2dc6426&quot;:{&quot;type&quot;:&quot;FIGURE_OBJECT&quot;,&quot;id&quot;:&quot;33dc7150-b325-41bf-b710-c181b2dc6426&quot;,&quot;name&quot;:&quot;Sphere&quot;,&quot;relativeTransform&quot;:{&quot;translate&quot;:{&quot;x&quot;:3.424104208766535,&quot;y&quot;:29.18183862170406},&quot;rotate&quot;:1.5707963267948988,&quot;skewX&quot;:5.713240477382383e-31,&quot;scale&quot;:{&quot;x&quot;:0.012982669242037118,&quot;y&quot;:0.01298266924203712}},&quot;opacity&quot;:1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65&quot;}},&quot;0ccdfa5e-9d87-487e-8db0-665913f1e1ac&quot;:{&quot;type&quot;:&quot;FIGURE_OBJECT&quot;,&quot;id&quot;:&quot;0ccdfa5e-9d87-487e-8db0-665913f1e1ac&quot;,&quot;name&quot;:&quot;Sphere&quot;,&quot;relativeTransform&quot;:{&quot;translate&quot;:{&quot;x&quot;:1.8938006928494289,&quot;y&quot;:-1.9089221239727077},&quot;rotate&quot;:1.5707963267948988,&quot;skewX&quot;:5.713240477382383e-31,&quot;scale&quot;:{&quot;x&quot;:0.012982669242037118,&quot;y&quot;:0.01298266924203712}},&quot;opacity&quot;:1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7&quot;}},&quot;e0970b8a-781a-47d0-9657-1db9c38fa59c&quot;:{&quot;type&quot;:&quot;FIGURE_OBJECT&quot;,&quot;id&quot;:&quot;e0970b8a-781a-47d0-9657-1db9c38fa59c&quot;,&quot;name&quot;:&quot;Sphere&quot;,&quot;relativeTransform&quot;:{&quot;translate&quot;:{&quot;x&quot;:-1.9872785260175483,&quot;y&quot;:0.038497479065769655},&quot;rotate&quot;:1.5707963267948988,&quot;skewX&quot;:5.713240477382383e-31,&quot;scale&quot;:{&quot;x&quot;:0.012982669242037118,&quot;y&quot;:0.01298266924203712}},&quot;opacity&quot;:1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72&quot;}},&quot;8de328a2-2c0b-4e4b-bec2-dbcefae5890e&quot;:{&quot;type&quot;:&quot;FIGURE_OBJECT&quot;,&quot;id&quot;:&quot;8de328a2-2c0b-4e4b-bec2-dbcefae5890e&quot;,&quot;name&quot;:&quot;Sphere&quot;,&quot;relativeTransform&quot;:{&quot;translate&quot;:{&quot;x&quot;:-5.336001871713522,&quot;y&quot;:7.696485233808068},&quot;rotate&quot;:1.5707963267948988,&quot;skewX&quot;:5.713240477382383e-31,&quot;scale&quot;:{&quot;x&quot;:0.012982669242037118,&quot;y&quot;:0.01298266924203712}},&quot;opacity&quot;:1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75&quot;}},&quot;837533f8-a48a-44d7-9275-7c7df40ac33c&quot;:{&quot;type&quot;:&quot;FIGURE_OBJECT&quot;,&quot;id&quot;:&quot;837533f8-a48a-44d7-9275-7c7df40ac33c&quot;,&quot;name&quot;:&quot;Sphere&quot;,&quot;relativeTransform&quot;:{&quot;translate&quot;:{&quot;x&quot;:-7.890935652819816,&quot;y&quot;:12.81520982268986},&quot;rotate&quot;:1.5707963267948988,&quot;skewX&quot;:5.713240477382383e-31,&quot;scale&quot;:{&quot;x&quot;:0.012982669242037118,&quot;y&quot;:0.01298266924203712}},&quot;opacity&quot;:1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8&quot;}},&quot;508e49aa-8759-4ee4-9256-38fc75bf1636&quot;:{&quot;type&quot;:&quot;FIGURE_OBJECT&quot;,&quot;id&quot;:&quot;508e49aa-8759-4ee4-9256-38fc75bf1636&quot;,&quot;name&quot;:&quot;Sphere&quot;,&quot;relativeTransform&quot;:{&quot;translate&quot;:{&quot;x&quot;:-5.9436147502715855,&quot;y&quot;:19.97446691449838},&quot;rotate&quot;:1.5707963267948988,&quot;skewX&quot;:5.713240477382383e-31,&quot;scale&quot;:{&quot;x&quot;:0.012982669242037118,&quot;y&quot;:0.01298266924203712}},&quot;opacity&quot;:1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85&quot;}},&quot;6e54ba2e-d28a-4f0c-9453-d019f6621414&quot;:{&quot;type&quot;:&quot;FIGURE_OBJECT&quot;,&quot;id&quot;:&quot;6e54ba2e-d28a-4f0c-9453-d019f6621414&quot;,&quot;name&quot;:&quot;Spheroidal cell&quot;,&quot;relativeTransform&quot;:{&quot;translate&quot;:{&quot;x&quot;:1.8850226517651946e-14,&quot;y&quot;:-22.602201366045488},&quot;rotate&quot;:0,&quot;skewX&quot;:0,&quot;scale&quot;:{&quot;x&quot;:0.23592755015049133,&quot;y&quot;:0.2359275501504913}},&quot;opacity&quot;:1,&quot;image&quot;:{&quot;url&quot;:&quot;https://icons.biorender.com/biorender/5f35964d8d485800287e50a4/spheroidal-cell.png&quot;,&quot;fallbackUrl&quot;:&quot;https://res.cloudinary.com/dlcjuc3ej/image/upload/v1597347396/z4exsxcvhsvnivdc6wyx.svg#/keystone/api/icons/5f35964d8d485800287e50a4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9&quot;}},&quot;c2678c04-c8fe-478c-afd1-63a7124b84ba&quot;:{&quot;type&quot;:&quot;FIGURE_OBJECT&quot;,&quot;id&quot;:&quot;c2678c04-c8fe-478c-afd1-63a7124b84ba&quot;,&quot;relativeTransform&quot;:{&quot;translate&quot;:{&quot;x&quot;:-36.65688591415281,&quot;y&quot;:-101.643113368959},&quot;rotate&quot;:0,&quot;skewX&quot;:0,&quot;scale&quot;:{&quot;x&quot;:1,&quot;y&quot;:1}},&quot;opacity&quot;:1,&quot;path&quot;:{&quot;type&quot;:&quot;RECT&quot;,&quot;size&quot;:{&quot;x&quot;:29.97323765797068,&quot;y&quot;:10.79036522264505},&quot;cornerRounding&quot;:{&quot;type&quot;:&quot;ARC_LENGTH&quot;,&quot;global&quot;:0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dd31e7e5-9232-4f2b-a4c2-bf19cf8cf1b4&quot;,&quot;order&quot;:&quot;6&quot;}},&quot;1abc11e7-c98c-4ba2-a836-aac02d24663e&quot;:{&quot;type&quot;:&quot;FIGURE_OBJECT&quot;,&quot;id&quot;:&quot;1abc11e7-c98c-4ba2-a836-aac02d24663e&quot;,&quot;relativeTransform&quot;:{&quot;translate&quot;:{&quot;x&quot;:0,&quot;y&quot;:-10},&quot;rotate&quot;:0,&quot;skewX&quot;:0,&quot;scale&quot;:{&quot;x&quot;:1,&quot;y&quot;:1}},&quot;opacity&quot;:1,&quot;path&quot;:{&quot;type&quot;:&quot;POLY_LINE&quot;,&quot;points&quot;:[{&quot;x&quot;:-20.98126672613739,&quot;y&quot;:-85.12399643175735},{&quot;x&quot;:-1.0629271064790995,&quot;y&quot;:-155.83445438534466},{&quot;x&quot;:41.36306868867075,&quot;y&quot;:-215.80731489741302}],&quot;closed&quot;:false},&quot;pathStyles&quot;:[{&quot;type&quot;:&quot;FILL&quot;,&quot;fillStyle&quot;:&quot;rgba(0,0,0,0)&quot;},{&quot;type&quot;:&quot;STROKE&quot;,&quot;strokeStyle&quot;:&quot;#232323&quot;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thPattern&quot;:{&quot;type&quot;:&quot;ROW&quot;,&quot;patternObject&quot;:{&quot;name&quot;:&quot;triangle&quot;,&quot;path&quot;:{&quot;type&quot;:&quot;SPLINE&quot;,&quot;spline&quot;:{&quot;points&quot;:[{&quot;x&quot;:0,&quot;y&quot;:0,&quot;isEndPoint&quot;:true},{&quot;x&quot;:1,&quot;y&quot;:0.5,&quot;isEndPoint&quot;:true},{&quot;x&quot;:1,&quot;y&quot;:-0.5,&quot;isEndPoint&quot;:true}],&quot;closed&quot;:true}},&quot;pathStyles&quot;:[{&quot;type&quot;:&quot;FILL&quot;,&quot;fillStyle&quot;:&quot;context-stroke&quot;}]},&quot;bending&quot;:true,&quot;patternTransform&quot;:{},&quot;xUnits&quot;:&quot;PATH_LENGTH&quot;,&quot;yUnits&quot;:&quot;STROKE_WIDTH&quot;,&quot;isPremium&quot;:false},&quot;parent&quot;:{&quot;type&quot;:&quot;CHILD&quot;,&quot;parentId&quot;:&quot;a9a43505-b4e1-471d-90a4-50b019469245&quot;,&quot;order&quot;:&quot;2&quot;}},&quot;66f0c4fd-59d6-4739-81a3-bc4bd32af63b&quot;:{&quot;type&quot;:&quot;FIGURE_OBJECT&quot;,&quot;id&quot;:&quot;66f0c4fd-59d6-4739-81a3-bc4bd32af63b&quot;,&quot;relativeTransform&quot;:{&quot;translate&quot;:{&quot;x&quot;:0,&quot;y&quot;:-10},&quot;rotate&quot;:0,&quot;skewX&quot;:0,&quot;scale&quot;:{&quot;x&quot;:1,&quot;y&quot;:1}},&quot;opacity&quot;:1,&quot;path&quot;:{&quot;type&quot;:&quot;POLY_LINE&quot;,&quot;points&quot;:[{&quot;x&quot;:-20.98126672613739,&quot;y&quot;:-79.1293487957181},{&quot;x&quot;:7.2887422253870175,&quot;y&quot;:-114.0635522306321},{&quot;x&quot;:50.95450490633357,&quot;y&quot;:-124.6886708296164}],&quot;closed&quot;:false},&quot;pathStyles&quot;:[{&quot;type&quot;:&quot;FILL&quot;,&quot;fillStyle&quot;:&quot;rgba(0,0,0,0)&quot;},{&quot;type&quot;:&quot;STROKE&quot;,&quot;strokeStyle&quot;:&quot;#232323&quot;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thPattern&quot;:{&quot;type&quot;:&quot;ROW&quot;,&quot;patternObject&quot;:{&quot;name&quot;:&quot;triangle&quot;,&quot;path&quot;:{&quot;type&quot;:&quot;SPLINE&quot;,&quot;spline&quot;:{&quot;points&quot;:[{&quot;x&quot;:0,&quot;y&quot;:0,&quot;isEndPoint&quot;:true},{&quot;x&quot;:1,&quot;y&quot;:0.5,&quot;isEndPoint&quot;:true},{&quot;x&quot;:1,&quot;y&quot;:-0.5,&quot;isEndPoint&quot;:true}],&quot;closed&quot;:true}},&quot;pathStyles&quot;:[{&quot;type&quot;:&quot;FILL&quot;,&quot;fillStyle&quot;:&quot;context-stroke&quot;}]},&quot;bending&quot;:true,&quot;patternTransform&quot;:{},&quot;xUnits&quot;:&quot;PATH_LENGTH&quot;,&quot;yUnits&quot;:&quot;STROKE_WIDTH&quot;,&quot;isPremium&quot;:false},&quot;parent&quot;:{&quot;type&quot;:&quot;CHILD&quot;,&quot;parentId&quot;:&quot;a9a43505-b4e1-471d-90a4-50b019469245&quot;,&quot;order&quot;:&quot;5&quot;}},&quot;fb1d9a1e-0d1d-43ae-b862-f4019d7c5322&quot;:{&quot;type&quot;:&quot;FIGURE_OBJECT&quot;,&quot;id&quot;:&quot;fb1d9a1e-0d1d-43ae-b862-f4019d7c5322&quot;,&quot;relativeTransform&quot;:{&quot;translate&quot;:{&quot;x&quot;:0,&quot;y&quot;:-10},&quot;rotate&quot;:0,&quot;skewX&quot;:0,&quot;scale&quot;:{&quot;x&quot;:1,&quot;y&quot;:1}},&quot;opacity&quot;:1,&quot;path&quot;:{&quot;type&quot;:&quot;POLY_LINE&quot;,&quot;points&quot;:[{&quot;x&quot;:-23.37912578055318,&quot;y&quot;:-71.93577163247102},{&quot;x&quot;:28.84056901110877,&quot;y&quot;:-48.45300583467527},{&quot;x&quot;:55.7502229172477,&quot;y&quot;:-29.973238996173677}],&quot;closed&quot;:false},&quot;pathStyles&quot;:[{&quot;type&quot;:&quot;FILL&quot;,&quot;fillStyle&quot;:&quot;rgba(0,0,0,0)&quot;},{&quot;type&quot;:&quot;STROKE&quot;,&quot;strokeStyle&quot;:&quot;#232323&quot;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thPattern&quot;:{&quot;type&quot;:&quot;ROW&quot;,&quot;patternObject&quot;:{&quot;name&quot;:&quot;triangle&quot;,&quot;path&quot;:{&quot;type&quot;:&quot;SPLINE&quot;,&quot;spline&quot;:{&quot;points&quot;:[{&quot;x&quot;:0,&quot;y&quot;:0,&quot;isEndPoint&quot;:true},{&quot;x&quot;:1,&quot;y&quot;:0.5,&quot;isEndPoint&quot;:true},{&quot;x&quot;:1,&quot;y&quot;:-0.5,&quot;isEndPoint&quot;:true}],&quot;closed&quot;:true}},&quot;pathStyles&quot;:[{&quot;type&quot;:&quot;FILL&quot;,&quot;fillStyle&quot;:&quot;context-stroke&quot;}]},&quot;bending&quot;:true,&quot;patternTransform&quot;:{},&quot;xUnits&quot;:&quot;PATH_LENGTH&quot;,&quot;yUnits&quot;:&quot;STROKE_WIDTH&quot;,&quot;isPremium&quot;:false},&quot;parent&quot;:{&quot;type&quot;:&quot;CHILD&quot;,&quot;parentId&quot;:&quot;dd31e7e5-9232-4f2b-a4c2-bf19cf8cf1b4&quot;,&quot;order&quot;:&quot;7&quot;}},&quot;f3d24509-b7e1-498a-b0b9-4d8baa9e00ef&quot;:{&quot;id&quot;:&quot;f3d24509-b7e1-498a-b0b9-4d8baa9e00ef&quot;,&quot;type&quot;:&quot;FIGURE_OBJECT&quot;,&quot;relativeTransform&quot;:{&quot;translate&quot;:{&quot;x&quot;:76.17791316789328,&quot;y&quot;:-307.0831598804071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bold&quot;,&quot;fontStyle&quot;:&quot;normal&quot;,&quot;decoration&quot;:&quot;none&quot;,&quot;script&quot;:&quot;none&quot;},&quot;range&quot;:[0,29]}],&quot;text&quot;:&quot;hiPSC Cell Line Creation (UH2)&quot;,&quot;baseStyle&quot;:{&quot;fontFamily&quot;:&quot;Roboto&quot;,&quot;fontSize&quot;:16,&quot;color&quot;:&quot;black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227.5315801725558,&quot;y&quot;:24.24},&quot;targetSize&quot;:{&quot;x&quot;:227.5315801725558,&quot;y&quot;:24.24},&quot;verticalAlign&quot;:&quot;TOP&quot;},&quot;parent&quot;:{&quot;type&quot;:&quot;CHILD&quot;,&quot;parentId&quot;:&quot;b6704bcf-c0ab-4137-963a-6d6ae49d9aff&quot;,&quot;order&quot;:&quot;99999999995&quot;}},&quot;d2e28dcc-01b4-4d1c-b6b5-2dbf9225a786&quot;:{&quot;relativeTransform&quot;:{&quot;translate&quot;:{&quot;x&quot;:344.0856624968385,&quot;y&quot;:-232.0592362043348},&quot;rotate&quot;:0},&quot;type&quot;:&quot;FIGURE_OBJECT&quot;,&quot;id&quot;:&quot;d2e28dcc-01b4-4d1c-b6b5-2dbf9225a786&quot;,&quot;name&quot;:&quot;Cell division&quot;,&quot;opacity&quot;:1,&quot;source&quot;:{&quot;id&quot;:&quot;5f6116f534d97c0e7b65fdc5&quot;,&quot;type&quot;:&quot;ASSETS&quot;},&quot;pathStyles&quot;:[{&quot;type&quot;:&quot;FILL&quot;,&quot;fillStyle&quot;:&quot;rgb(0,0,0)&quot;}],&quot;isLocked&quot;:false,&quot;parent&quot;:{&quot;type&quot;:&quot;CHILD&quot;,&quot;parentId&quot;:&quot;9805df87-c13b-42a5-9136-1c541801153b&quot;,&quot;order&quot;:&quot;1&quot;}},&quot;e6408f35-966a-4ca8-8194-4f8c8cbf7467&quot;:{&quot;type&quot;:&quot;FIGURE_OBJECT&quot;,&quot;id&quot;:&quot;e6408f35-966a-4ca8-8194-4f8c8cbf7467&quot;,&quot;relativeTransform&quot;:{&quot;translate&quot;:{&quot;x&quot;:-18.808281700257364,&quot;y&quot;:-24.29004999628238},&quot;rotate&quot;:0},&quot;opacity&quot;:1,&quot;path&quot;:{&quot;type&quot;:&quot;POLY_LINE&quot;,&quot;points&quot;:[{&quot;x&quot;:11.409561049960091,&quot;y&quot;:-12.51785337829241},{&quot;x&quot;:-11.409561049960091,&quot;y&quot;:12.51785337829241}],&quot;closed&quot;:false},&quot;pathStyles&quot;:[{&quot;type&quot;:&quot;FILL&quot;,&quot;fillStyle&quot;:&quot;rgba(0,0,0,0)&quot;},{&quot;type&quot;:&quot;STROKE&quot;,&quot;strokeStyle&quot;:&quot;rgba(148,34,31,1)&quot;,&quot;lineWidth&quot;:1.381966138798614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d2e28dcc-01b4-4d1c-b6b5-2dbf9225a786&quot;,&quot;order&quot;:&quot;05&quot;}},&quot;242b06cf-b1c9-43b6-b69a-831b36c06b9d&quot;:{&quot;type&quot;:&quot;FIGURE_OBJECT&quot;,&quot;id&quot;:&quot;242b06cf-b1c9-43b6-b69a-831b36c06b9d&quot;,&quot;relativeTransform&quot;:{&quot;translate&quot;:{&quot;x&quot;:22.204464776626203,&quot;y&quot;:-24.29004999628238},&quot;rotate&quot;:0},&quot;opacity&quot;:1,&quot;path&quot;:{&quot;type&quot;:&quot;POLY_LINE&quot;,&quot;points&quot;:[{&quot;x&quot;:-11.717927564823876,&quot;y&quot;:-13.128480372355455},{&quot;x&quot;:11.717927564823876,&quot;y&quot;:13.128480372355455}],&quot;closed&quot;:false},&quot;pathStyles&quot;:[{&quot;type&quot;:&quot;FILL&quot;,&quot;fillStyle&quot;:&quot;rgba(0,0,0,0)&quot;},{&quot;type&quot;:&quot;STROKE&quot;,&quot;strokeStyle&quot;:&quot;rgba(148,34,31,1)&quot;,&quot;lineWidth&quot;:1.381966138798614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d2e28dcc-01b4-4d1c-b6b5-2dbf9225a786&quot;,&quot;order&quot;:&quot;1&quot;}},&quot;1424ec9c-26a9-4fc1-8902-902a55e3df23&quot;:{&quot;type&quot;:&quot;FIGURE_OBJECT&quot;,&quot;id&quot;:&quot;1424ec9c-26a9-4fc1-8902-902a55e3df23&quot;,&quot;relativeTransform&quot;:{&quot;translate&quot;:{&quot;x&quot;:-21.583580334031442,&quot;y&quot;:22.117601552509267},&quot;rotate&quot;:0},&quot;opacity&quot;:1,&quot;path&quot;:{&quot;type&quot;:&quot;POLY_LINE&quot;,&quot;points&quot;:[{&quot;x&quot;:-8.017529386458442,&quot;y&quot;:-11.907226384229366},{&quot;x&quot;:8.017529386458442,&quot;y&quot;:11.907226384229366}],&quot;closed&quot;:false},&quot;pathStyles&quot;:[{&quot;type&quot;:&quot;FILL&quot;,&quot;fillStyle&quot;:&quot;rgba(0,0,0,0)&quot;},{&quot;type&quot;:&quot;STROKE&quot;,&quot;strokeStyle&quot;:&quot;rgba(148,34,31,1)&quot;,&quot;lineWidth&quot;:1.381966138798614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d2e28dcc-01b4-4d1c-b6b5-2dbf9225a786&quot;,&quot;order&quot;:&quot;15&quot;}},&quot;634ae8ba-ad75-41c6-a0c5-6aa2a2c492a6&quot;:{&quot;type&quot;:&quot;FIGURE_OBJECT&quot;,&quot;id&quot;:&quot;634ae8ba-ad75-41c6-a0c5-6aa2a2c492a6&quot;,&quot;relativeTransform&quot;:{&quot;translate&quot;:{&quot;x&quot;:-60.129394692004716,&quot;y&quot;:22.117601552509267},&quot;rotate&quot;:0},&quot;opacity&quot;:1,&quot;path&quot;:{&quot;type&quot;:&quot;POLY_LINE&quot;,&quot;points&quot;:[{&quot;x&quot;:11.409561049960091,&quot;y&quot;:-12.51785337829241},{&quot;x&quot;:-11.409561049960091,&quot;y&quot;:12.51785337829241}],&quot;closed&quot;:false},&quot;pathStyles&quot;:[{&quot;type&quot;:&quot;FILL&quot;,&quot;fillStyle&quot;:&quot;rgba(0,0,0,0)&quot;},{&quot;type&quot;:&quot;STROKE&quot;,&quot;strokeStyle&quot;:&quot;rgba(148,34,31,1)&quot;,&quot;lineWidth&quot;:1.381966138798614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d2e28dcc-01b4-4d1c-b6b5-2dbf9225a786&quot;,&quot;order&quot;:&quot;2&quot;}},&quot;164c39f1-1b86-43ff-91d7-bf6291b49b38&quot;:{&quot;type&quot;:&quot;FIGURE_OBJECT&quot;,&quot;id&quot;:&quot;164c39f1-1b86-43ff-91d7-bf6291b49b38&quot;,&quot;relativeTransform&quot;:{&quot;translate&quot;:{&quot;x&quot;:26.52159598471921,&quot;y&quot;:22.998430991444998},&quot;rotate&quot;:0},&quot;opacity&quot;:1,&quot;path&quot;:{&quot;type&quot;:&quot;POLY_LINE&quot;,&quot;points&quot;:[{&quot;x&quot;:7.40079635673087,&quot;y&quot;:-11.026396945293426},{&quot;x&quot;:-7.40079635673087,&quot;y&quot;:11.026396945293426}],&quot;closed&quot;:false},&quot;pathStyles&quot;:[{&quot;type&quot;:&quot;FILL&quot;,&quot;fillStyle&quot;:&quot;rgba(0,0,0,0)&quot;},{&quot;type&quot;:&quot;STROKE&quot;,&quot;strokeStyle&quot;:&quot;rgba(148,34,31,1)&quot;,&quot;lineWidth&quot;:1.381966138798614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d2e28dcc-01b4-4d1c-b6b5-2dbf9225a786&quot;,&quot;order&quot;:&quot;25&quot;}},&quot;7221de4c-9869-46aa-aff3-7cb843b990fb&quot;:{&quot;type&quot;:&quot;FIGURE_OBJECT&quot;,&quot;id&quot;:&quot;7221de4c-9869-46aa-aff3-7cb843b990fb&quot;,&quot;relativeTransform&quot;:{&quot;translate&quot;:{&quot;x&quot;:63.21721125350977,&quot;y&quot;:21.812288055477747},&quot;rotate&quot;:0},&quot;opacity&quot;:1,&quot;path&quot;:{&quot;type&quot;:&quot;POLY_LINE&quot;,&quot;points&quot;:[{&quot;x&quot;:-11.409561049960091,&quot;y&quot;:-12.212539881260886},{&quot;x&quot;:11.409561049960091,&quot;y&quot;:12.212539881260886}],&quot;closed&quot;:false},&quot;pathStyles&quot;:[{&quot;type&quot;:&quot;FILL&quot;,&quot;fillStyle&quot;:&quot;rgba(0,0,0,0)&quot;},{&quot;type&quot;:&quot;STROKE&quot;,&quot;strokeStyle&quot;:&quot;rgba(148,34,31,1)&quot;,&quot;lineWidth&quot;:1.381966138798614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d2e28dcc-01b4-4d1c-b6b5-2dbf9225a786&quot;,&quot;order&quot;:&quot;3&quot;}},&quot;0892e530-be51-42dd-bc16-1fae81d4d941&quot;:{&quot;type&quot;:&quot;FIGURE_OBJECT&quot;,&quot;id&quot;:&quot;0892e530-be51-42dd-bc16-1fae81d4d941&quot;,&quot;name&quot;:&quot;Spheroidal cell&quot;,&quot;relativeTransform&quot;:{&quot;translate&quot;:{&quot;x&quot;:1.3759247278139604,&quot;y&quot;:-48.873376541928636},&quot;rotate&quot;:0,&quot;skewX&quot;:0,&quot;scale&quot;:{&quot;x&quot;:0.1970554477786208,&quot;y&quot;:0.19510447785479929}},&quot;opacity&quot;:1,&quot;image&quot;:{&quot;url&quot;:&quot;https://icons.biorender.com/biorender/5f35964d8d485800287e50b6/spheroidal-cell.png&quot;,&quot;fallbackUrl&quot;:&quot;https://res.cloudinary.com/dlcjuc3ej/image/upload/v1597347396/bcrb23qdl2txqiek1ew1.svg#/keystone/api/icons/5f35964d8d485800287e50b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2e28dcc-01b4-4d1c-b6b5-2dbf9225a786&quot;,&quot;order&quot;:&quot;5&quot;}},&quot;318bc02f-69ce-4342-aa2e-3478027ccc1b&quot;:{&quot;type&quot;:&quot;FIGURE_OBJECT&quot;,&quot;id&quot;:&quot;318bc02f-69ce-4342-aa2e-3478027ccc1b&quot;,&quot;name&quot;:&quot;Spheroidal cell&quot;,&quot;relativeTransform&quot;:{&quot;translate&quot;:{&quot;x&quot;:-39.328455234205826,&quot;y&quot;:-0.6338440109481689},&quot;rotate&quot;:0,&quot;skewX&quot;:0,&quot;scale&quot;:{&quot;x&quot;:0.1970554477786208,&quot;y&quot;:0.19510447785479929}},&quot;opacity&quot;:1,&quot;image&quot;:{&quot;url&quot;:&quot;https://icons.biorender.com/biorender/5f35964d8d485800287e50b6/spheroidal-cell.png&quot;,&quot;fallbackUrl&quot;:&quot;https://res.cloudinary.com/dlcjuc3ej/image/upload/v1597347396/bcrb23qdl2txqiek1ew1.svg#/keystone/api/icons/5f35964d8d485800287e50b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2e28dcc-01b4-4d1c-b6b5-2dbf9225a786&quot;,&quot;order&quot;:&quot;55&quot;}},&quot;2f4e1500-0a8b-44af-b875-8b97434e5b80&quot;:{&quot;type&quot;:&quot;FIGURE_OBJECT&quot;,&quot;id&quot;:&quot;2f4e1500-0a8b-44af-b875-8b97434e5b80&quot;,&quot;name&quot;:&quot;Spheroidal cell&quot;,&quot;relativeTransform&quot;:{&quot;translate&quot;:{&quot;x&quot;:40.8468386303786,&quot;y&quot;:0.5874099771779198},&quot;rotate&quot;:0,&quot;skewX&quot;:0,&quot;scale&quot;:{&quot;x&quot;:0.1970554477786208,&quot;y&quot;:0.19510447785479929}},&quot;opacity&quot;:1,&quot;image&quot;:{&quot;url&quot;:&quot;https://icons.biorender.com/biorender/5f35964d8d485800287e50b6/spheroidal-cell.png&quot;,&quot;fallbackUrl&quot;:&quot;https://res.cloudinary.com/dlcjuc3ej/image/upload/v1597347396/bcrb23qdl2txqiek1ew1.svg#/keystone/api/icons/5f35964d8d485800287e50b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2e28dcc-01b4-4d1c-b6b5-2dbf9225a786&quot;,&quot;order&quot;:&quot;8&quot;}},&quot;22ab5768-c8da-4683-9d6e-0a54e1ae9b8d&quot;:{&quot;relativeTransform&quot;:{&quot;translate&quot;:{&quot;x&quot;:350.91533777727824,&quot;y&quot;:-27.166957545652338},&quot;rotate&quot;:1.232595164407831e-32,&quot;skewX&quot;:0,&quot;scale&quot;:{&quot;x&quot;:1,&quot;y&quot;:1}},&quot;type&quot;:&quot;FIGURE_OBJECT&quot;,&quot;id&quot;:&quot;22ab5768-c8da-4683-9d6e-0a54e1ae9b8d&quot;,&quot;parent&quot;:{&quot;type&quot;:&quot;CHILD&quot;,&quot;parentId&quot;:&quot;d2049c43-1349-4f36-bd1a-0ee0f110a82e&quot;,&quot;order&quot;:&quot;2&quot;},&quot;name&quot;:&quot;Histone modifications (acetylation and methylation)&quot;,&quot;source&quot;:{&quot;id&quot;:&quot;60ccd77a1ddbb300a59aa766&quot;,&quot;type&quot;:&quot;ASSETS&quot;}},&quot;d6e3dad3-936d-4936-89b2-ec8321d9190c&quot;:{&quot;type&quot;:&quot;FIGURE_OBJECT&quot;,&quot;id&quot;:&quot;d6e3dad3-936d-4936-89b2-ec8321d9190c&quot;,&quot;relativeTransform&quot;:{&quot;translate&quot;:{&quot;x&quot;:-2.7229098870279556,&quot;y&quot;:39.031476601721515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22ab5768-c8da-4683-9d6e-0a54e1ae9b8d&quot;,&quot;order&quot;:&quot;05&quot;}},&quot;099d86aa-83e5-4368-a446-78b3e41834ae&quot;:{&quot;type&quot;:&quot;FIGURE_OBJECT&quot;,&quot;id&quot;:&quot;099d86aa-83e5-4368-a446-78b3e41834ae&quot;,&quot;relativeTransform&quot;:{&quot;translate&quot;:{&quot;x&quot;:-0.761905213624283,&quot;y&quot;:2.398296212790843},&quot;rotate&quot;:0},&quot;opacity&quot;:1,&quot;path&quot;:{&quot;type&quot;:&quot;POLY_LINE&quot;,&quot;points&quot;:[{&quot;x&quot;:0.5623577360183416,&quot;y&quot;:-3.4141746614500255},{&quot;x&quot;:-0.5623577360183416,&quot;y&quot;:3.4141746614500255}],&quot;closed&quot;:false},&quot;pathStyles&quot;:[{&quot;type&quot;:&quot;FILL&quot;,&quot;fillStyle&quot;:&quot;transparent&quot;},{&quot;type&quot;:&quot;STROKE&quot;,&quot;strokeStyle&quot;:&quot;rgba(107, 21, 25, 1)&quot;,&quot;lineWidth&quot;:1.205087155999378,&quot;lineJoin&quot;:&quot;round&quot;,&quot;dashArray&quot;:[0,0]}],&quot;isLocked&quot;:false,&quot;parent&quot;:{&quot;type&quot;:&quot;CHILD&quot;,&quot;parentId&quot;:&quot;d6e3dad3-936d-4936-89b2-ec8321d9190c&quot;,&quot;order&quot;:&quot;2&quot;}},&quot;34c09c92-fadf-4039-83ba-083f518fb09d&quot;:{&quot;type&quot;:&quot;FIGURE_OBJECT&quot;,&quot;id&quot;:&quot;34c09c92-fadf-4039-83ba-083f518fb09d&quot;,&quot;relativeTransform&quot;:{&quot;translate&quot;:{&quot;x&quot;:2.4520970381246654e-14,&quot;y&quot;:-2.335265059481665},&quot;rotate&quot;:0},&quot;layout&quot;:{&quot;sizeRatio&quot;:{&quot;x&quot;:0.907918718754436,&quot;y&quot;:0.6157695817530365},&quot;keepAspectRatio&quot;:true},&quot;opacity&quot;:1,&quot;path&quot;:{&quot;type&quot;:&quot;ELLIPSE&quot;,&quot;size&quot;:{&quot;x&quot;:7.970894888449511,&quot;y&quot;:8.119920418552477}},&quot;pathStyles&quot;:[{&quot;type&quot;:&quot;FILL&quot;,&quot;fillStyle&quot;:&quot;rgba(200, 77, 76, 1)&quot;},{&quot;type&quot;:&quot;STROKE&quot;,&quot;strokeStyle&quot;:&quot;rgba(107, 21, 25, 1)&quot;,&quot;lineWidth&quot;:0.6351924710095815,&quot;lineJoin&quot;:&quot;round&quot;,&quot;dashArray&quot;:[0,0]}],&quot;isLocked&quot;:false,&quot;parent&quot;:{&quot;type&quot;:&quot;CHILD&quot;,&quot;parentId&quot;:&quot;d6e3dad3-936d-4936-89b2-ec8321d9190c&quot;,&quot;order&quot;:&quot;5&quot;}},&quot;25f7f026-7a96-401d-bb78-000d43f6d3f4&quot;:{&quot;type&quot;:&quot;FIGURE_OBJECT&quot;,&quot;id&quot;:&quot;25f7f026-7a96-401d-bb78-000d43f6d3f4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3.8111548260574892,&quot;color&quot;:&quot;rgba(255,255,255,1)&quot;,&quot;fontWeight&quot;:&quot;normal&quot;,&quot;fontStyle&quot;:&quot;normal&quot;,&quot;decoration&quot;:&quot;none&quot;,&quot;script&quot;:&quot;none&quot;},&quot;range&quot;:[0,1]}],&quot;text&quot;:&quot;Me&quot;,&quot;baseStyle&quot;:{&quot;fontFamily&quot;:&quot;Roboto&quot;,&quot;fontSize&quot;:3.8111548260574892,&quot;color&quot;:&quot;rgba(255,255,255,1)&quot;,&quot;fontWeight&quot;:&quot;normal&quot;,&quot;fontStyle&quot;:&quot;normal&quot;,&quot;decoration&quot;:&quot;none&quot;,&quot;script&quot;:&quot;none&quot;}}],&quot;verticalAlign&quot;:&quot;TOP&quot;},&quot;size&quot;:{&quot;x&quot;:6.706080259253662,&quot;y&quot;:6},&quot;targetSize&quot;:{&quot;x&quot;:6.706080259253662,&quot;y&quot;:6},&quot;format&quot;:&quot;BETTER_TEXT&quot;,&quot;verticalAlign&quot;:&quot;TOP&quot;},&quot;parent&quot;:{&quot;type&quot;:&quot;CHILD&quot;,&quot;parentId&quot;:&quot;34c09c92-fadf-4039-83ba-083f518fb09d&quot;,&quot;order&quot;:&quot;5&quot;}},&quot;19605f8c-921d-4f23-ac22-67795047df70&quot;:{&quot;type&quot;:&quot;FIGURE_OBJECT&quot;,&quot;id&quot;:&quot;19605f8c-921d-4f23-ac22-67795047df70&quot;,&quot;relativeTransform&quot;:{&quot;translate&quot;:{&quot;x&quot;:-18.48316738437029,&quot;y&quot;:52.56742894009222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22ab5768-c8da-4683-9d6e-0a54e1ae9b8d&quot;,&quot;order&quot;:&quot;1&quot;}},&quot;35745626-bcd7-455b-9402-51781bef728b&quot;:{&quot;type&quot;:&quot;FIGURE_OBJECT&quot;,&quot;id&quot;:&quot;35745626-bcd7-455b-9402-51781bef728b&quot;,&quot;relativeTransform&quot;:{&quot;translate&quot;:{&quot;x&quot;:2.7970898824706922,&quot;y&quot;:2.328077185197157},&quot;rotate&quot;:0},&quot;opacity&quot;:1,&quot;path&quot;:{&quot;type&quot;:&quot;POLY_LINE&quot;,&quot;points&quot;:[{&quot;x&quot;:-3.030292885065345,&quot;y&quot;:-1.732835320461273},{&quot;x&quot;:3.030292885065345,&quot;y&quot;:1.732835320461273}],&quot;closed&quot;:false},&quot;pathStyles&quot;:[{&quot;type&quot;:&quot;FILL&quot;,&quot;fillStyle&quot;:&quot;transparent&quot;},{&quot;type&quot;:&quot;STROKE&quot;,&quot;strokeStyle&quot;:&quot;rgba(107, 21, 25, 1)&quot;,&quot;lineWidth&quot;:1.205087155999378,&quot;lineJoin&quot;:&quot;round&quot;,&quot;dashArray&quot;:[0,0]}],&quot;isLocked&quot;:false,&quot;parent&quot;:{&quot;type&quot;:&quot;CHILD&quot;,&quot;parentId&quot;:&quot;19605f8c-921d-4f23-ac22-67795047df70&quot;,&quot;order&quot;:&quot;2&quot;}},&quot;4280f32b-e0ce-4268-a8cb-f595671b42cb&quot;:{&quot;type&quot;:&quot;FIGURE_OBJECT&quot;,&quot;id&quot;:&quot;4280f32b-e0ce-4268-a8cb-f595671b42cb&quot;,&quot;relativeTransform&quot;:{&quot;translate&quot;:{&quot;x&quot;:-2.419224041872307,&quot;y&quot;:-0.5837066908991285},&quot;rotate&quot;:0},&quot;layout&quot;:{&quot;sizeRatio&quot;:{&quot;x&quot;:0.907918718754436,&quot;y&quot;:0.6157695817530365},&quot;keepAspectRatio&quot;:true},&quot;opacity&quot;:1,&quot;path&quot;:{&quot;type&quot;:&quot;ELLIPSE&quot;,&quot;size&quot;:{&quot;x&quot;:7.970894888449511,&quot;y&quot;:8.119920418552477}},&quot;pathStyles&quot;:[{&quot;type&quot;:&quot;FILL&quot;,&quot;fillStyle&quot;:&quot;rgba(200, 77, 76, 1)&quot;},{&quot;type&quot;:&quot;STROKE&quot;,&quot;strokeStyle&quot;:&quot;rgba(107, 21, 25, 1)&quot;,&quot;lineWidth&quot;:0.6351924710095815,&quot;lineJoin&quot;:&quot;round&quot;,&quot;dashArray&quot;:[0,0]}],&quot;isLocked&quot;:false,&quot;parent&quot;:{&quot;type&quot;:&quot;CHILD&quot;,&quot;parentId&quot;:&quot;19605f8c-921d-4f23-ac22-67795047df70&quot;,&quot;order&quot;:&quot;5&quot;}},&quot;5506db5e-40c2-4324-a0fb-caa891ccc4b2&quot;:{&quot;type&quot;:&quot;FIGURE_OBJECT&quot;,&quot;id&quot;:&quot;5506db5e-40c2-4324-a0fb-caa891ccc4b2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3.8111548260574892,&quot;color&quot;:&quot;rgba(255,255,255,1)&quot;,&quot;fontWeight&quot;:&quot;normal&quot;,&quot;fontStyle&quot;:&quot;normal&quot;,&quot;decoration&quot;:&quot;none&quot;,&quot;script&quot;:&quot;none&quot;},&quot;range&quot;:[0,1]}],&quot;text&quot;:&quot;Me&quot;,&quot;baseStyle&quot;:{&quot;fontFamily&quot;:&quot;Roboto&quot;,&quot;fontSize&quot;:3.8111548260574892,&quot;color&quot;:&quot;rgba(255,255,255,1)&quot;,&quot;fontWeight&quot;:&quot;normal&quot;,&quot;fontStyle&quot;:&quot;normal&quot;,&quot;decoration&quot;:&quot;none&quot;,&quot;script&quot;:&quot;none&quot;}}],&quot;verticalAlign&quot;:&quot;TOP&quot;},&quot;size&quot;:{&quot;x&quot;:6.706080259253662,&quot;y&quot;:6},&quot;targetSize&quot;:{&quot;x&quot;:6.706080259253662,&quot;y&quot;:6},&quot;format&quot;:&quot;BETTER_TEXT&quot;,&quot;verticalAlign&quot;:&quot;TOP&quot;},&quot;parent&quot;:{&quot;type&quot;:&quot;CHILD&quot;,&quot;parentId&quot;:&quot;4280f32b-e0ce-4268-a8cb-f595671b42cb&quot;,&quot;order&quot;:&quot;5&quot;}},&quot;411deb62-94c2-4a17-8ab3-8d198b102769&quot;:{&quot;type&quot;:&quot;FIGURE_OBJECT&quot;,&quot;id&quot;:&quot;411deb62-94c2-4a17-8ab3-8d198b102769&quot;,&quot;relativeTransform&quot;:{&quot;translate&quot;:{&quot;x&quot;:27.54530735227659,&quot;y&quot;:54.621083817418075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22ab5768-c8da-4683-9d6e-0a54e1ae9b8d&quot;,&quot;order&quot;:&quot;2&quot;}},&quot;50c75514-786a-4f79-9df4-54f81de55124&quot;:{&quot;type&quot;:&quot;FIGURE_OBJECT&quot;,&quot;id&quot;:&quot;50c75514-786a-4f79-9df4-54f81de55124&quot;,&quot;relativeTransform&quot;:{&quot;translate&quot;:{&quot;x&quot;:2.797089882470741,&quot;y&quot;:2.229536944477157},&quot;rotate&quot;:0},&quot;opacity&quot;:1,&quot;path&quot;:{&quot;type&quot;:&quot;POLY_LINE&quot;,&quot;points&quot;:[{&quot;x&quot;:-3.408182187561238,&quot;y&quot;:-1.0505883888421363},{&quot;x&quot;:3.408182187561238,&quot;y&quot;:1.0505883888421363}],&quot;closed&quot;:false},&quot;pathStyles&quot;:[{&quot;type&quot;:&quot;FILL&quot;,&quot;fillStyle&quot;:&quot;transparent&quot;},{&quot;type&quot;:&quot;STROKE&quot;,&quot;strokeStyle&quot;:&quot;rgba(107, 21, 25, 1)&quot;,&quot;lineWidth&quot;:1.205087155999378,&quot;lineJoin&quot;:&quot;round&quot;,&quot;dashArray&quot;:[0,0]}],&quot;isLocked&quot;:false,&quot;parent&quot;:{&quot;type&quot;:&quot;CHILD&quot;,&quot;parentId&quot;:&quot;411deb62-94c2-4a17-8ab3-8d198b102769&quot;,&quot;order&quot;:&quot;2&quot;}},&quot;1b8873f3-c4f4-4ab1-aad9-b94d26792cc4&quot;:{&quot;type&quot;:&quot;FIGURE_OBJECT&quot;,&quot;id&quot;:&quot;1b8873f3-c4f4-4ab1-aad9-b94d26792cc4&quot;,&quot;relativeTransform&quot;:{&quot;translate&quot;:{&quot;x&quot;:-2.7971133443682006,&quot;y&quot;:7.662803244139578e-15},&quot;rotate&quot;:0},&quot;layout&quot;:{&quot;sizeRatio&quot;:{&quot;x&quot;:0.907918718754436,&quot;y&quot;:0.6157695817530365},&quot;keepAspectRatio&quot;:true},&quot;opacity&quot;:1,&quot;path&quot;:{&quot;type&quot;:&quot;ELLIPSE&quot;,&quot;size&quot;:{&quot;x&quot;:7.970894888449511,&quot;y&quot;:8.119920418552477}},&quot;pathStyles&quot;:[{&quot;type&quot;:&quot;FILL&quot;,&quot;fillStyle&quot;:&quot;rgba(200, 77, 76, 1)&quot;},{&quot;type&quot;:&quot;STROKE&quot;,&quot;strokeStyle&quot;:&quot;rgba(107, 21, 25, 1)&quot;,&quot;lineWidth&quot;:0.6351924710095815,&quot;lineJoin&quot;:&quot;round&quot;,&quot;dashArray&quot;:[0,0]}],&quot;isLocked&quot;:false,&quot;parent&quot;:{&quot;type&quot;:&quot;CHILD&quot;,&quot;parentId&quot;:&quot;411deb62-94c2-4a17-8ab3-8d198b102769&quot;,&quot;order&quot;:&quot;5&quot;}},&quot;79ffae34-b7f4-47f1-bfc2-70ed4e69c5b4&quot;:{&quot;type&quot;:&quot;FIGURE_OBJECT&quot;,&quot;id&quot;:&quot;79ffae34-b7f4-47f1-bfc2-70ed4e69c5b4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3.8111548260574892,&quot;color&quot;:&quot;rgba(255,255,255,1)&quot;,&quot;fontWeight&quot;:&quot;normal&quot;,&quot;fontStyle&quot;:&quot;normal&quot;,&quot;decoration&quot;:&quot;none&quot;,&quot;script&quot;:&quot;none&quot;},&quot;range&quot;:[0,1]}],&quot;text&quot;:&quot;Me&quot;,&quot;baseStyle&quot;:{&quot;fontFamily&quot;:&quot;Roboto&quot;,&quot;fontSize&quot;:3.8111548260574892,&quot;color&quot;:&quot;rgba(255,255,255,1)&quot;,&quot;fontWeight&quot;:&quot;normal&quot;,&quot;fontStyle&quot;:&quot;normal&quot;,&quot;decoration&quot;:&quot;none&quot;,&quot;script&quot;:&quot;none&quot;}}],&quot;verticalAlign&quot;:&quot;TOP&quot;},&quot;size&quot;:{&quot;x&quot;:6.706080259253662,&quot;y&quot;:6},&quot;targetSize&quot;:{&quot;x&quot;:6.706080259253662,&quot;y&quot;:6},&quot;format&quot;:&quot;BETTER_TEXT&quot;,&quot;verticalAlign&quot;:&quot;TOP&quot;},&quot;parent&quot;:{&quot;type&quot;:&quot;CHILD&quot;,&quot;parentId&quot;:&quot;1b8873f3-c4f4-4ab1-aad9-b94d26792cc4&quot;,&quot;order&quot;:&quot;5&quot;}},&quot;ccaf07bc-b1f1-4612-9d2a-cda5d403cf44&quot;:{&quot;type&quot;:&quot;FIGURE_OBJECT&quot;,&quot;id&quot;:&quot;ccaf07bc-b1f1-4612-9d2a-cda5d403cf44&quot;,&quot;relativeTransform&quot;:{&quot;translate&quot;:{&quot;x&quot;:35.38713436573333,&quot;y&quot;:40.35162555916047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22ab5768-c8da-4683-9d6e-0a54e1ae9b8d&quot;,&quot;order&quot;:&quot;3&quot;}},&quot;a7ccb390-2d8a-44e7-8f39-edf5d7559fb3&quot;:{&quot;type&quot;:&quot;FIGURE_OBJECT&quot;,&quot;id&quot;:&quot;a7ccb390-2d8a-44e7-8f39-edf5d7559fb3&quot;,&quot;relativeTransform&quot;:{&quot;translate&quot;:{&quot;x&quot;:2.4766313242781584,&quot;y&quot;:3.3878473886720455},&quot;rotate&quot;:0},&quot;opacity&quot;:1,&quot;path&quot;:{&quot;type&quot;:&quot;POLY_LINE&quot;,&quot;points&quot;:[{&quot;x&quot;:-1.5787232472590036,&quot;y&quot;:-2.2964589798762525},{&quot;x&quot;:1.5787232472590036,&quot;y&quot;:2.2964589798762525}],&quot;closed&quot;:false},&quot;pathStyles&quot;:[{&quot;type&quot;:&quot;FILL&quot;,&quot;fillStyle&quot;:&quot;transparent&quot;},{&quot;type&quot;:&quot;STROKE&quot;,&quot;strokeStyle&quot;:&quot;rgba(57, 28, 84, 1)&quot;,&quot;lineWidth&quot;:1.205087155999378,&quot;lineJoin&quot;:&quot;round&quot;,&quot;dashArray&quot;:[0,0]}],&quot;isLocked&quot;:false,&quot;parent&quot;:{&quot;type&quot;:&quot;CHILD&quot;,&quot;parentId&quot;:&quot;ccaf07bc-b1f1-4612-9d2a-cda5d403cf44&quot;,&quot;order&quot;:&quot;2&quot;}},&quot;e1d27936-85da-4802-a68c-046bacc0a3df&quot;:{&quot;type&quot;:&quot;FIGURE_OBJECT&quot;,&quot;id&quot;:&quot;e1d27936-85da-4802-a68c-046bacc0a3df&quot;,&quot;relativeTransform&quot;:{&quot;translate&quot;:{&quot;x&quot;:-0.647195845873334,&quot;y&quot;:-2.2071005537889965},&quot;rotate&quot;:0},&quot;layout&quot;:{&quot;sizeRatio&quot;:{&quot;x&quot;:0.907918718754436,&quot;y&quot;:0.615771614533287},&quot;keepAspectRatio&quot;:true},&quot;opacity&quot;:1,&quot;path&quot;:{&quot;type&quot;:&quot;ELLIPSE&quot;,&quot;size&quot;:{&quot;x&quot;:7.970868574996072,&quot;y&quot;:8.119893613137169}},&quot;pathStyles&quot;:[{&quot;type&quot;:&quot;FILL&quot;,&quot;fillStyle&quot;:&quot;rgba(145, 99, 193, 1)&quot;},{&quot;type&quot;:&quot;STROKE&quot;,&quot;strokeStyle&quot;:&quot;rgba(57, 28, 84, 1)&quot;,&quot;lineWidth&quot;:0.6351924710095815,&quot;lineJoin&quot;:&quot;round&quot;,&quot;dashArray&quot;:[0,0]}],&quot;isLocked&quot;:false,&quot;parent&quot;:{&quot;type&quot;:&quot;CHILD&quot;,&quot;parentId&quot;:&quot;ccaf07bc-b1f1-4612-9d2a-cda5d403cf44&quot;,&quot;order&quot;:&quot;5&quot;}},&quot;0e4ddad4-fe7b-4ec5-9c47-f4b720835bd6&quot;:{&quot;type&quot;:&quot;FIGURE_OBJECT&quot;,&quot;id&quot;:&quot;0e4ddad4-fe7b-4ec5-9c47-f4b720835bd6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3.8111548260574892,&quot;color&quot;:&quot;rgba(255,255,255,1)&quot;,&quot;fontWeight&quot;:&quot;normal&quot;,&quot;fontStyle&quot;:&quot;normal&quot;,&quot;decoration&quot;:&quot;none&quot;,&quot;script&quot;:&quot;none&quot;},&quot;range&quot;:[0,1]}],&quot;text&quot;:&quot;Ac&quot;,&quot;baseStyle&quot;:{&quot;fontFamily&quot;:&quot;Roboto&quot;,&quot;fontSize&quot;:3.8111548260574892,&quot;color&quot;:&quot;rgba(255,255,255,1)&quot;,&quot;fontWeight&quot;:&quot;normal&quot;,&quot;fontStyle&quot;:&quot;normal&quot;,&quot;decoration&quot;:&quot;none&quot;,&quot;script&quot;:&quot;none&quot;}}],&quot;verticalAlign&quot;:&quot;TOP&quot;},&quot;size&quot;:{&quot;x&quot;:6.706080259253662,&quot;y&quot;:6},&quot;targetSize&quot;:{&quot;x&quot;:6.706080259253662,&quot;y&quot;:6},&quot;format&quot;:&quot;BETTER_TEXT&quot;,&quot;verticalAlign&quot;:&quot;TOP&quot;},&quot;parent&quot;:{&quot;type&quot;:&quot;CHILD&quot;,&quot;parentId&quot;:&quot;e1d27936-85da-4802-a68c-046bacc0a3df&quot;,&quot;order&quot;:&quot;5&quot;}},&quot;ea0061c0-79f5-4913-9b62-71a353ebea7a&quot;:{&quot;type&quot;:&quot;FIGURE_OBJECT&quot;,&quot;id&quot;:&quot;ea0061c0-79f5-4913-9b62-71a353ebea7a&quot;,&quot;relativeTransform&quot;:{&quot;translate&quot;:{&quot;x&quot;:83.08163136973526,&quot;y&quot;:40.35134052586378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22ab5768-c8da-4683-9d6e-0a54e1ae9b8d&quot;,&quot;order&quot;:&quot;5&quot;}},&quot;090d366c-f545-47fd-a5e3-168852af089a&quot;:{&quot;type&quot;:&quot;FIGURE_OBJECT&quot;,&quot;id&quot;:&quot;090d366c-f545-47fd-a5e3-168852af089a&quot;,&quot;relativeTransform&quot;:{&quot;translate&quot;:{&quot;x&quot;:2.5342205749127054,&quot;y&quot;:3.466625198863384},&quot;rotate&quot;:0},&quot;opacity&quot;:1,&quot;path&quot;:{&quot;type&quot;:&quot;POLY_LINE&quot;,&quot;points&quot;:[{&quot;x&quot;:-1.6154333897326658,&quot;y&quot;:-2.3498586726233013},{&quot;x&quot;:1.6154333897326658,&quot;y&quot;:2.3498586726233013}],&quot;closed&quot;:false},&quot;pathStyles&quot;:[{&quot;type&quot;:&quot;FILL&quot;,&quot;fillStyle&quot;:&quot;transparent&quot;},{&quot;type&quot;:&quot;STROKE&quot;,&quot;strokeStyle&quot;:&quot;rgba(136, 113, 168, 1)&quot;,&quot;lineWidth&quot;:1.2331091169521515,&quot;lineJoin&quot;:&quot;round&quot;,&quot;dashArray&quot;:[0,0]}],&quot;isLocked&quot;:false,&quot;parent&quot;:{&quot;type&quot;:&quot;CHILD&quot;,&quot;parentId&quot;:&quot;ea0061c0-79f5-4913-9b62-71a353ebea7a&quot;,&quot;order&quot;:&quot;2&quot;}},&quot;8165f378-eeed-4e35-bd16-ab49ef626bad&quot;:{&quot;type&quot;:&quot;FIGURE_OBJECT&quot;,&quot;id&quot;:&quot;8165f378-eeed-4e35-bd16-ab49ef626bad&quot;,&quot;relativeTransform&quot;:{&quot;translate&quot;:{&quot;x&quot;:-0.6622451281029472,&quot;y&quot;:-2.258422389914495},&quot;rotate&quot;:0},&quot;layout&quot;:{&quot;sizeRatio&quot;:{&quot;x&quot;:0.907918718754436,&quot;y&quot;:0.615771614533287},&quot;keepAspectRatio&quot;:true},&quot;opacity&quot;:1,&quot;path&quot;:{&quot;type&quot;:&quot;ELLIPSE&quot;,&quot;size&quot;:{&quot;x&quot;:7.970868574996074,&quot;y&quot;:8.119893613137169}},&quot;pathStyles&quot;:[{&quot;type&quot;:&quot;FILL&quot;,&quot;fillStyle&quot;:&quot;rgba(185, 169, 212, 1)&quot;},{&quot;type&quot;:&quot;STROKE&quot;,&quot;strokeStyle&quot;:&quot;rgba(136,113,169,1)&quot;,&quot;lineWidth&quot;:0.6499626380730295,&quot;lineJoin&quot;:&quot;round&quot;,&quot;dashArray&quot;:[0,0]}],&quot;isLocked&quot;:false,&quot;parent&quot;:{&quot;type&quot;:&quot;CHILD&quot;,&quot;parentId&quot;:&quot;ea0061c0-79f5-4913-9b62-71a353ebea7a&quot;,&quot;order&quot;:&quot;5&quot;}},&quot;a1419228-acb2-4d91-b208-7a46d24d430f&quot;:{&quot;type&quot;:&quot;FIGURE_OBJECT&quot;,&quot;id&quot;:&quot;a1419228-acb2-4d91-b208-7a46d24d430f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3.8997758284381767,&quot;color&quot;:&quot;rgb(0,0,0)&quot;,&quot;fontWeight&quot;:&quot;normal&quot;,&quot;fontStyle&quot;:&quot;normal&quot;,&quot;decoration&quot;:&quot;none&quot;,&quot;script&quot;:&quot;none&quot;},&quot;range&quot;:[0,1]}],&quot;text&quot;:&quot;Ac&quot;,&quot;baseStyle&quot;:{&quot;fontFamily&quot;:&quot;Roboto&quot;,&quot;fontSize&quot;:3.8997758284381767,&quot;color&quot;:&quot;rgb(0,0,0)&quot;,&quot;fontWeight&quot;:&quot;normal&quot;,&quot;fontStyle&quot;:&quot;normal&quot;,&quot;decoration&quot;:&quot;none&quot;,&quot;script&quot;:&quot;none&quot;}}],&quot;verticalAlign&quot;:&quot;TOP&quot;},&quot;size&quot;:{&quot;x&quot;:6.862017129243063,&quot;y&quot;:6},&quot;targetSize&quot;:{&quot;x&quot;:6.862017129243063,&quot;y&quot;:6},&quot;format&quot;:&quot;BETTER_TEXT&quot;,&quot;verticalAlign&quot;:&quot;TOP&quot;},&quot;parent&quot;:{&quot;type&quot;:&quot;CHILD&quot;,&quot;parentId&quot;:&quot;8165f378-eeed-4e35-bd16-ab49ef626bad&quot;,&quot;order&quot;:&quot;5&quot;}},&quot;45ffc2da-3684-4d1f-9a91-8630a482ae36&quot;:{&quot;type&quot;:&quot;FIGURE_OBJECT&quot;,&quot;id&quot;:&quot;45ffc2da-3684-4d1f-9a91-8630a482ae36&quot;,&quot;name&quot;:&quot;Generic enzyme 1a&quot;,&quot;relativeTransform&quot;:{&quot;translate&quot;:{&quot;x&quot;:18.775359872333105,&quot;y&quot;:52.56731898621362},&quot;rotate&quot;:1.878672406846697,&quot;skewX&quot;:-5.428267109117734e-16,&quot;scale&quot;:{&quot;x&quot;:0.1495662286618411,&quot;y&quot;:0.14956622866184088}},&quot;opacity&quot;:1,&quot;image&quot;:{&quot;url&quot;:&quot;https://res.cloudinary.com/dlcjuc3ej/image/upload/v1551981463/lobk8yemeqqshw9tjkme.svg&quot;,&quot;size&quot;:{&quot;x&quot;:159,&quot;y&quot;:91},&quot;isPremium&quot;:false},&quot;source&quot;:{&quot;id&quot;:&quot;5be5e8637664d21200a3f72f&quot;,&quot;type&quot;:&quot;ASSETS&quot;},&quot;pathStyles&quot;:[{&quot;type&quot;:&quot;FILL&quot;,&quot;fillStyle&quot;:&quot;rgb(0,0,0)&quot;}],&quot;isLocked&quot;:false,&quot;parent&quot;:{&quot;type&quot;:&quot;CHILD&quot;,&quot;parentId&quot;:&quot;22ab5768-c8da-4683-9d6e-0a54e1ae9b8d&quot;,&quot;order&quot;:&quot;6&quot;}},&quot;6d62999f-9507-403d-9881-d49d63b20cf4&quot;:{&quot;type&quot;:&quot;FIGURE_OBJECT&quot;,&quot;id&quot;:&quot;6d62999f-9507-403d-9881-d49d63b20cf4&quot;,&quot;name&quot;:&quot;Generic enzyme 1a&quot;,&quot;relativeTransform&quot;:{&quot;translate&quot;:{&quot;x&quot;:31.264217233940112,&quot;y&quot;:32.88091723511339},&quot;rotate&quot;:2.523397032533402,&quot;skewX&quot;:-7.596932341009596e-17,&quot;scale&quot;:{&quot;x&quot;:0.1511109718299006,&quot;y&quot;:0.15111097182990066}},&quot;opacity&quot;:1,&quot;image&quot;:{&quot;url&quot;:&quot;https://res.cloudinary.com/dlcjuc3ej/image/upload/v1551981463/qkgxct45i3ktmnolpml2.svg&quot;,&quot;size&quot;:{&quot;x&quot;:159,&quot;y&quot;:91},&quot;isPremium&quot;:false},&quot;source&quot;:{&quot;id&quot;:&quot;5be5e8637664d21200a3f72f&quot;,&quot;type&quot;:&quot;ASSETS&quot;},&quot;pathStyles&quot;:[{&quot;type&quot;:&quot;FILL&quot;,&quot;fillStyle&quot;:&quot;rgb(0,0,0)&quot;}],&quot;isLocked&quot;:false,&quot;parent&quot;:{&quot;type&quot;:&quot;CHILD&quot;,&quot;parentId&quot;:&quot;22ab5768-c8da-4683-9d6e-0a54e1ae9b8d&quot;,&quot;order&quot;:&quot;8&quot;}},&quot;1a2bb0f0-9e15-4f92-8b73-94ca427999bd&quot;:{&quot;relativeTransform&quot;:{&quot;translate&quot;:{&quot;x&quot;:12.974927896023246,&quot;y&quot;:56.7560461623704},&quot;rotate&quot;:0},&quot;type&quot;:&quot;FIGURE_OBJECT&quot;,&quot;id&quot;:&quot;1a2bb0f0-9e15-4f92-8b73-94ca427999bd&quot;,&quot;name&quot;:&quot;Nucleosome brush (straight)&quot;,&quot;opacity&quot;:1,&quot;source&quot;:{&quot;id&quot;:&quot;5f0c5d55777aae00acf409bf&quot;,&quot;type&quot;:&quot;ASSETS&quot;},&quot;path&quot;:{&quot;type&quot;:&quot;POLY_LINE&quot;,&quot;points&quot;:[{&quot;x&quot;:-90.56886821934503,&quot;y&quot;:0},{&quot;x&quot;:100.48833334453997,&quot;y&quot;:0}],&quot;closed&quot;:false},&quot;pathStyles&quot;:[{&quot;type&quot;:&quot;FILL&quot;,&quot;fillStyle&quot;:&quot;rgba(0,0,0,0)&quot;},{&quot;type&quot;:&quot;STROKE&quot;,&quot;strokeStyle&quot;:&quot;rgba(0,0,0,0)&quot;,&quot;lineWidth&quot;:28.039535740872854,&quot;lineJoin&quot;:&quot;round&quot;}],&quot;pathSmoothing&quot;:{&quot;type&quot;:&quot;CATMULL_SMOOTHING&quot;,&quot;smoothing&quot;:0.2},&quot;pathPattern&quot;:{&quot;type&quot;:&quot;ROW&quot;,&quot;patternId&quot;:&quot;34d9a184-b264-48f8-b057-22b356cc4750&quot;,&quot;patternTransform&quot;:{&quot;translate&quot;:{&quot;x&quot;:-0.008571428571428572,&quot;y&quot;:-0.5},&quot;rotate&quot;:0,&quot;skewX&quot;:0,&quot;scale&quot;:{&quot;x&quot;:0.005494505494505495,&quot;y&quot;:0.005494505494505495}},&quot;xUnits&quot;:&quot;STROKE_WIDTH&quot;,&quot;yUnits&quot;:&quot;STROKE_WIDTH&quot;,&quot;bending&quot;:true,&quot;repeat&quot;:{&quot;distance&quot;:1.697142857142857,&quot;align&quot;:&quot;CENTER&quot;},&quot;isPremium&quot;:true},&quot;isLocked&quot;:false,&quot;parent&quot;:{&quot;type&quot;:&quot;CHILD&quot;,&quot;parentId&quot;:&quot;22ab5768-c8da-4683-9d6e-0a54e1ae9b8d&quot;,&quot;order&quot;:&quot;7&quot;},&quot;isPremium&quot;:true},&quot;34d9a184-b264-48f8-b057-22b356cc4750&quot;:{&quot;type&quot;:&quot;FIGURE_OBJECT&quot;,&quot;id&quot;:&quot;34d9a184-b264-48f8-b057-22b356cc4750&quot;,&quot;relativeTransform&quot;:{&quot;translate&quot;:{&quot;x&quot;:0,&quot;y&quot;:0},&quot;rotate&quot;:0,&quot;skewX&quot;:0,&quot;scale&quot;:{&quot;x&quot;:1,&quot;y&quot;:1}},&quot;source&quot;:{&quot;type&quot;:&quot;ASSETS&quot;,&quot;id&quot;:&quot;5f0c5c86e823060028b2b513&quot;},&quot;name&quot;:&quot;Nucleosome (for brush)&quot;},&quot;c8957340-120c-48b0-8961-9254f0949614&quot;:{&quot;type&quot;:&quot;FIGURE_OBJECT&quot;,&quot;id&quot;:&quot;c8957340-120c-48b0-8961-9254f0949614&quot;,&quot;parent&quot;:{&quot;type&quot;:&quot;CHILD&quot;,&quot;parentId&quot;:&quot;34d9a184-b264-48f8-b057-22b356cc4750&quot;,&quot;order&quot;:&quot;5&quot;},&quot;relativeTransform&quot;:{&quot;translate&quot;:{&quot;x&quot;:0,&quot;y&quot;:0},&quot;rotate&quot;:0,&quot;skewX&quot;:0,&quot;scale&quot;:{&quot;x&quot;:1,&quot;y&quot;:1}}},&quot;d1b10d08-743b-4245-9945-edb4b96352d8&quot;:{&quot;type&quot;:&quot;FIGURE_OBJECT&quot;,&quot;id&quot;:&quot;d1b10d08-743b-4245-9945-edb4b96352d8&quot;,&quot;parent&quot;:{&quot;type&quot;:&quot;CHILD&quot;,&quot;parentId&quot;:&quot;c8957340-120c-48b0-8961-9254f0949614&quot;,&quot;order&quot;:&quot;1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210.842,&quot;y&quot;:27.717,&quot;isEndPoint&quot;:true},{&quot;x&quot;:199.235,&quot;y&quot;:33.717,&quot;isEndPoint&quot;:false},{&quot;x&quot;:172.782,&quot;y&quot;:88.759,&quot;isEndPoint&quot;:false},{&quot;x&quot;:183.64200000000002,&quot;y&quot;:135.301,&quot;isEndPoint&quot;:true},{&quot;x&quot;:193.17700000000002,&quot;y&quot;:176.16199999999998,&quot;isEndPoint&quot;:false},{&quot;x&quot;:248.52900000000002,&quot;y&quot;:170.90699999999998,&quot;isEndPoint&quot;:false},{&quot;x&quot;:312.98800000000006,&quot;y&quot;:170.90699999999998,&quot;isEndPoint&quot;:true}],&quot;closed&quot;:false}},&quot;pathStyles&quot;:[{&quot;type&quot;:&quot;STROKE&quot;,&quot;strokeStyle&quot;:&quot;#25235a&quot;,&quot;lineWidth&quot;:5.567,&quot;lineJoin&quot;:&quot;round&quot;}],&quot;opacity&quot;:1},&quot;9be19530-7a3c-47fc-82ae-3b4531874be1&quot;:{&quot;type&quot;:&quot;FIGURE_OBJECT&quot;,&quot;id&quot;:&quot;9be19530-7a3c-47fc-82ae-3b4531874be1&quot;,&quot;parent&quot;:{&quot;type&quot;:&quot;CHILD&quot;,&quot;parentId&quot;:&quot;c8957340-120c-48b0-8961-9254f0949614&quot;,&quot;order&quot;:&quot;2&quot;},&quot;relativeTransform&quot;:{&quot;translate&quot;:{&quot;x&quot;:196.48136071507977,&quot;y&quot;:104.74383261730316},&quot;rotate&quot;:-1.0937629228566332,&quot;skewX&quot;:0,&quot;scale&quot;:{&quot;x&quot;:1,&quot;y&quot;:1}},&quot;path&quot;:{&quot;type&quot;:&quot;ELLIPSE&quot;,&quot;size&quot;:{&quot;x&quot;:146.78,&quot;y&quot;:45.704}},&quot;pathStyles&quot;:[{&quot;type&quot;:&quot;FILL&quot;,&quot;fillStyle&quot;:&quot;#28a0c4&quot;}],&quot;opacity&quot;:1},&quot;da51ff6a-6289-40ec-9fda-dad9f1f301b8&quot;:{&quot;type&quot;:&quot;FIGURE_OBJECT&quot;,&quot;id&quot;:&quot;da51ff6a-6289-40ec-9fda-dad9f1f301b8&quot;,&quot;parent&quot;:{&quot;type&quot;:&quot;CHILD&quot;,&quot;parentId&quot;:&quot;c8957340-120c-48b0-8961-9254f0949614&quot;,&quot;order&quot;:&quot;3&quot;},&quot;relativeTransform&quot;:{&quot;translate&quot;:{&quot;x&quot;:162.82215650729535,&quot;y&quot;:87.3458066619713},&quot;rotate&quot;:0.4770334039382634,&quot;skewX&quot;:0,&quot;scale&quot;:{&quot;x&quot;:1,&quot;y&quot;:1}},&quot;path&quot;:{&quot;type&quot;:&quot;RECT&quot;,&quot;size&quot;:{&quot;x&quot;:76.346,&quot;y&quot;:146.78}},&quot;pathStyles&quot;:[{&quot;type&quot;:&quot;FILL&quot;,&quot;fillStyle&quot;:&quot;#28a0c4&quot;}],&quot;opacity&quot;:1},&quot;c06ac94d-ecf1-41f4-bb8a-44fe39e6bd5d&quot;:{&quot;type&quot;:&quot;FIGURE_OBJECT&quot;,&quot;id&quot;:&quot;c06ac94d-ecf1-41f4-bb8a-44fe39e6bd5d&quot;,&quot;parent&quot;:{&quot;type&quot;:&quot;CHILD&quot;,&quot;parentId&quot;:&quot;c8957340-120c-48b0-8961-9254f0949614&quot;,&quot;order&quot;:&quot;5&quot;},&quot;relativeTransform&quot;:{&quot;translate&quot;:{&quot;x&quot;:130.10464221138693,&quot;y&quot;:70.43664821396271},&quot;rotate&quot;:-1.0937629228566332,&quot;skewX&quot;:0,&quot;scale&quot;:{&quot;x&quot;:1,&quot;y&quot;:1}},&quot;path&quot;:{&quot;type&quot;:&quot;ELLIPSE&quot;,&quot;size&quot;:{&quot;x&quot;:146.78,&quot;y&quot;:45.704}},&quot;pathStyles&quot;:[{&quot;type&quot;:&quot;FILL&quot;,&quot;fillStyle&quot;:&quot;#5bc4d3&quot;}],&quot;opacity&quot;:1},&quot;c4a56d71-60a2-4c5a-bdd1-0d17fbc04836&quot;:{&quot;type&quot;:&quot;FIGURE_OBJECT&quot;,&quot;id&quot;:&quot;c4a56d71-60a2-4c5a-bdd1-0d17fbc04836&quot;,&quot;parent&quot;:{&quot;type&quot;:&quot;CHILD&quot;,&quot;parentId&quot;:&quot;c8957340-120c-48b0-8961-9254f0949614&quot;,&quot;order&quot;:&quot;6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84.568,&quot;y&quot;:13.14,&quot;isEndPoint&quot;:true},{&quot;x&quot;:202.70600000000002,&quot;y&quot;:22.514000000000003,&quot;isEndPoint&quot;:false},{&quot;x&quot;:189.14200000000002,&quot;y&quot;:52.891,&quot;isEndPoint&quot;:false},{&quot;x&quot;:183.46800000000002,&quot;y&quot;:65.977,&quot;isEndPoint&quot;:true},{&quot;x&quot;:172.83700000000002,&quot;y&quot;:90.495,&quot;isEndPoint&quot;:false},{&quot;x&quot;:160.454,&quot;y&quot;:113.436,&quot;isEndPoint&quot;:false},{&quot;x&quot;:142.37400000000002,&quot;y&quot;:133.364,&quot;isEndPoint&quot;:true},{&quot;x&quot;:132.49400000000003,&quot;y&quot;:144.25400000000002,&quot;isEndPoint&quot;:false},{&quot;x&quot;:121.80500000000002,&quot;y&quot;:153.464,&quot;isEndPoint&quot;:false},{&quot;x&quot;:107.87400000000002,&quot;y&quot;:158.727,&quot;isEndPoint&quot;:true},{&quot;x&quot;:82.67400000000002,&quot;y&quot;:168.256,&quot;isEndPoint&quot;:false},{&quot;x&quot;:55.15800000000002,&quot;y&quot;:169.377,&quot;isEndPoint&quot;:false},{&quot;x&quot;:28.53100000000002,&quot;y&quot;:170.389,&quot;isEndPoint&quot;:true},{&quot;x&quot;:18.73100000000002,&quot;y&quot;:170.76100000000002,&quot;isEndPoint&quot;:false},{&quot;x&quot;:8.91400000000002,&quot;y&quot;:170.907,&quot;isEndPoint&quot;:false},{&quot;x&quot;:-0.8979999999999784,&quot;y&quot;:170.907,&quot;isEndPoint&quot;:true}],&quot;closed&quot;:false}},&quot;pathStyles&quot;:[{&quot;type&quot;:&quot;STROKE&quot;,&quot;strokeStyle&quot;:&quot;#25235a&quot;,&quot;lineWidth&quot;:5.567,&quot;lineJoin&quot;:&quot;round&quot;}],&quot;opacity&quot;:1},&quot;8a06a626-ef73-4c59-89d0-bbc7aa1b814b&quot;:{&quot;type&quot;:&quot;FIGURE_OBJECT&quot;,&quot;id&quot;:&quot;8a06a626-ef73-4c59-89d0-bbc7aa1b814b&quot;,&quot;parent&quot;:{&quot;type&quot;:&quot;CHILD&quot;,&quot;parentId&quot;:&quot;c8957340-120c-48b0-8961-9254f0949614&quot;,&quot;order&quot;:&quot;7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209.323,&quot;y&quot;:26.1,&quot;isEndPoint&quot;:true},{&quot;x&quot;:220.871,&quot;y&quot;:32.069,&quot;isEndPoint&quot;:false},{&quot;x&quot;:214.69400000000002,&quot;y&quot;:66.97200000000001,&quot;isEndPoint&quot;:false},{&quot;x&quot;:195.523,&quot;y&quot;:104.05799999999999,&quot;isEndPoint&quot;:true},{&quot;x&quot;:176.352,&quot;y&quot;:141.144,&quot;isEndPoint&quot;:false},{&quot;x&quot;:151.458,&quot;y&quot;:166.372,&quot;isEndPoint&quot;:false},{&quot;x&quot;:139.91,&quot;y&quot;:160.4,&quot;isEndPoint&quot;:true}],&quot;closed&quot;:false}},&quot;pathStyles&quot;:[{&quot;type&quot;:&quot;STROKE&quot;,&quot;strokeStyle&quot;:&quot;#25235a&quot;,&quot;lineWidth&quot;:5.539,&quot;lineJoin&quot;:&quot;round&quot;}],&quot;opacity&quot;:1},&quot;1bd7c5f7-576f-49b1-94f3-783504f354d5&quot;:{&quot;type&quot;:&quot;FIGURE_OBJECT&quot;,&quot;id&quot;:&quot;1bd7c5f7-576f-49b1-94f3-783504f354d5&quot;,&quot;relativeTransform&quot;:{&quot;translate&quot;:{&quot;x&quot;:106.95916196679472,&quot;y&quot;:143.82900649371942},&quot;rotate&quot;:-1.570796326794897,&quot;skewX&quot;:-8.326672684688669e-17},&quot;opacity&quot;:1,&quot;path&quot;:{&quot;type&quot;:&quot;BRACKET&quot;,&quot;size&quot;:{&quot;x&quot;:38.70829392538657,&quot;y&quot;:629.3739061340199},&quot;handleBase&quot;:{&quot;x&quot;:-1,&quot;y&quot;:0},&quot;handleWidth&quot;:14,&quot;cornerRounding&quot;:{&quot;type&quot;:&quot;ARC_LENGTH&quot;,&quot;global&quot;:17.27875959474386,&quot;perNode&quot;:{&quot;3&quot;:0}}},&quot;pathStyles&quot;:[{&quot;type&quot;:&quot;FILL&quot;,&quot;fillStyle&quot;:&quot;rgba(0,0,0,0)&quot;},{&quot;type&quot;:&quot;STROKE&quot;,&quot;strokeStyle&quot;:&quot;rgb(149, 170, 211)&quot;,&quot;lineWidth&quot;:2,&quot;lineJoin&quot;:&quot;round&quot;}],&quot;isLocked&quot;:false,&quot;parent&quot;:{&quot;type&quot;:&quot;CHILD&quot;,&quot;parentId&quot;:&quot;b6704bcf-c0ab-4137-963a-6d6ae49d9aff&quot;,&quot;order&quot;:&quot;9999999999995&quot;}},&quot;0976a8fc-da44-400a-8e8f-758f784a7948&quot;:{&quot;type&quot;:&quot;FIGURE_OBJECT&quot;,&quot;id&quot;:&quot;0976a8fc-da44-400a-8e8f-758f784a7948&quot;,&quot;relativeTransform&quot;:{&quot;translate&quot;:{&quot;x&quot;:-155.4456289224588,&quot;y&quot;:290.2278038880163},&quot;rotate&quot;:0,&quot;skewX&quot;:0,&quot;scale&quot;:{&quot;x&quot;:1,&quot;y&quot;:1}},&quot;opacity&quot;:1,&quot;path&quot;:{&quot;type&quot;:&quot;POLY_LINE&quot;,&quot;points&quot;:[{&quot;x&quot;:257.9774356163142,&quot;y&quot;:-128.22056326313944},{&quot;x&quot;:154.33437931838134,&quot;y&quot;:-25.40232166285255},{&quot;x&quot;:-196.5783817689351,&quot;y&quot;:-25.40232166285255},{&quot;x&quot;:-288.14137723186315,&quot;y&quot;:-148.0678024852068}],&quot;closed&quot;:false},&quot;pathStyles&quot;:[{&quot;type&quot;:&quot;FILL&quot;,&quot;fillStyle&quot;:&quot;rgba(0,0,0,0)&quot;},{&quot;type&quot;:&quot;STROKE&quot;,&quot;strokeStyle&quot;:&quot;rgba(149,170,211,1)&quot;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b6704bcf-c0ab-4137-963a-6d6ae49d9aff&quot;,&quot;order&quot;:&quot;9999999999997&quot;}},&quot;0bdbe134-0e02-4f5b-8f4f-27a6d1a92857&quot;:{&quot;id&quot;:&quot;0bdbe134-0e02-4f5b-8f4f-27a6d1a92857&quot;,&quot;type&quot;:&quot;FIGURE_OBJECT&quot;,&quot;relativeTransform&quot;:{&quot;translate&quot;:{&quot;x&quot;:-276.1592284909166,&quot;y&quot;:238.00810160330477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39]}],&quot;text&quot;:&quot;3. Test therapeutics to improve outcomes&quot;,&quot;baseStyle&quot;:{&quot;fontFamily&quot;:&quot;Roboto&quot;,&quot;fontSize&quot;:1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37.08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8&quot;}},&quot;afdf4a90-fe67-4f70-abe3-b5f941d7aae3&quot;:{&quot;id&quot;:&quot;afdf4a90-fe67-4f70-abe3-b5f941d7aae3&quot;,&quot;type&quot;:&quot;FIGURE_OBJECT&quot;,&quot;relativeTransform&quot;:{&quot;translate&quot;:{&quot;x&quot;:-59.848693294326324,&quot;y&quot;:214.71392156675833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79]}],&quot;text&quot;:&quot;2. Identify windows for therapeutic intervention to prevent secondary conditions&quot;,&quot;baseStyle&quot;:{&quot;fontFamily&quot;:&quot;Roboto&quot;,&quot;fontSize&quot;:1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219.16860330283203,&quot;y&quot;:55.16},&quot;targetSize&quot;:{&quot;x&quot;:219.16860330283203,&quot;y&quot;:24.24},&quot;verticalAlign&quot;:&quot;TOP&quot;},&quot;parent&quot;:{&quot;type&quot;:&quot;CHILD&quot;,&quot;parentId&quot;:&quot;b6704bcf-c0ab-4137-963a-6d6ae49d9aff&quot;,&quot;order&quot;:&quot;9999999999999&quot;}},&quot;6dcc7463-2597-4595-baa4-887591053482&quot;:{&quot;id&quot;:&quot;6dcc7463-2597-4595-baa4-887591053482&quot;,&quot;name&quot;:&quot;People Icon (standing, arms out)&quot;,&quot;type&quot;:&quot;FIGURE_OBJECT&quot;,&quot;relativeTransform&quot;:{&quot;translate&quot;:{&quot;x&quot;:-400.0940761327633,&quot;y&quot;:-0.45702268382816413},&quot;rotate&quot;:0,&quot;skewX&quot;:0,&quot;scale&quot;:{&quot;x&quot;:1,&quot;y&quot;:1}},&quot;image&quot;:{&quot;url&quot;:&quot;https://icons.biorender.com/biorender/5c9415afddd235330000ccab/people-icon-standing-arms-out.png&quot;,&quot;fallbackUrl&quot;:&quot;https://res.cloudinary.com/dlcjuc3ej/image/upload/v1553208727/c8kt1ygffstywrayw65u.svg#/keystone/api/icons/5c9415afddd235330000ccab/people-icon-standing-arms-out.svg&quot;,&quot;isPremium&quot;:false,&quot;isPacked&quot;:true,&quot;size&quot;:{&quot;x&quot;:60,&quot;y&quot;:89.92592592592592}},&quot;source&quot;:{&quot;id&quot;:&quot;5c941561ddd235330000cca6&quot;,&quot;type&quot;:&quot;ASSETS&quot;},&quot;parent&quot;:{&quot;type&quot;:&quot;CHILD&quot;,&quot;parentId&quot;:&quot;b6704bcf-c0ab-4137-963a-6d6ae49d9aff&quot;,&quot;order&quot;:&quot;998&quot;}},&quot;78b5e33f-93c8-4fb4-9a9d-b019bca6a366&quot;:{&quot;id&quot;:&quot;78b5e33f-93c8-4fb4-9a9d-b019bca6a366&quot;,&quot;type&quot;:&quot;FIGURE_OBJECT&quot;,&quot;relativeTransform&quot;:{&quot;translate&quot;:{&quot;x&quot;:-443.24806344323645,&quot;y&quot;:-213.8986148042431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rgba(130,92,166,1)&quot;,&quot;fontWeight&quot;:&quot;bold&quot;,&quot;fontStyle&quot;:&quot;normal&quot;,&quot;decoration&quot;:&quot;none&quot;,&quot;script&quot;:&quot;none&quot;},&quot;range&quot;:[0,6]}],&quot;text&quot;:&quot;Infants&quot;,&quot;baseStyle&quot;:{&quot;fontFamily&quot;:&quot;Roboto&quot;,&quot;fontSize&quot;:16,&quot;color&quot;:&quot;rgba(130,92,166,1)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5&quot;}},&quot;4920b146-834e-4969-8cb4-1f59ee77c549&quot;:{&quot;id&quot;:&quot;4920b146-834e-4969-8cb4-1f59ee77c549&quot;,&quot;type&quot;:&quot;FIGURE_OBJECT&quot;,&quot;document&quot;:{&quot;type&quot;:&quot;FIGURE&quot;,&quot;canvasType&quot;:&quot;FIGURE&quot;,&quot;units&quot;:&quot;in&quot;,&quot;aspectRatio&quot;:0,&quot;title&quot;:&quot;&quot;},&quot;parent&quot;:{&quot;type&quot;:&quot;DOCUMENT&quot;,&quot;parentId&quot;:&quot;233faed9-774d-4200-a442-757f3c8a72f6&quot;,&quot;order&quot;:&quot;8&quot;}},&quot;e2dfeb39-3f09-4870-a452-b15bf7941813&quot;:{&quot;id&quot;:&quot;e2dfeb39-3f09-4870-a452-b15bf7941813&quot;,&quot;type&quot;:&quot;FIGURE_OBJECT&quot;,&quot;relativeTransform&quot;:{&quot;translate&quot;:{&quot;x&quot;:0,&quot;y&quot;:0},&quot;rotate&quot;:0,&quot;skewX&quot;:0,&quot;scale&quot;:{&quot;x&quot;:1,&quot;y&quot;:1}},&quot;path&quot;:{&quot;type&quot;:&quot;RECT&quot;,&quot;size&quot;:{&quot;x&quot;:960,&quot;y&quot;:672}},&quot;pathStyles&quot;:[{&quot;type&quot;:&quot;FILL&quot;,&quot;fillStyle&quot;:&quot;rgba(0,0,0,0)&quot;}],&quot;parent&quot;:{&quot;parentId&quot;:&quot;4920b146-834e-4969-8cb4-1f59ee77c549&quot;,&quot;type&quot;:&quot;FRAME&quot;,&quot;order&quot;:&quot;5&quot;}},&quot;2460300b-0d65-4131-b1ac-b35efb0c62e3&quot;:{&quot;id&quot;:&quot;2460300b-0d65-4131-b1ac-b35efb0c62e3&quot;,&quot;name&quot;:&quot;Stem cell&quot;,&quot;type&quot;:&quot;FIGURE_OBJECT&quot;,&quot;relativeTransform&quot;:{&quot;translate&quot;:{&quot;x&quot;:-129.6526456607216,&quot;y&quot;:-180.1559705768459},&quot;rotate&quot;:0,&quot;skewX&quot;:0,&quot;scale&quot;:{&quot;x&quot;:0.7699999999999999,&quot;y&quot;:0.7699999999999999}},&quot;image&quot;:{&quot;url&quot;:&quot;https://icons.biorender.com/biorender/5ec40eff7d24a30028c76ba5/stem-cell.png&quot;,&quot;fallbackUrl&quot;:&quot;https://res.cloudinary.com/dlcjuc3ej/image/upload/v1589907192/pvnukliczja5tghprcn3.svg#/keystone/api/icons/5ec40eff7d24a30028c76ba5/stem-cell.svg&quot;,&quot;isPremium&quot;:false,&quot;isPacked&quot;:true,&quot;size&quot;:{&quot;x&quot;:100,&quot;y&quot;:100}},&quot;source&quot;:{&quot;id&quot;:&quot;5a9971e371e20f0014059eb8&quot;,&quot;type&quot;:&quot;ASSETS&quot;},&quot;parent&quot;:{&quot;type&quot;:&quot;CHILD&quot;,&quot;parentId&quot;:&quot;52f77ba1-9586-45c5-b0fd-6d6d6bcaa692&quot;,&quot;order&quot;:&quot;6&quot;}},&quot;de6286d1-163b-422b-be86-aaa0aac8a7b2&quot;:{&quot;id&quot;:&quot;de6286d1-163b-422b-be86-aaa0aac8a7b2&quot;,&quot;name&quot;:&quot;Cancer cell &quot;,&quot;type&quot;:&quot;FIGURE_OBJECT&quot;,&quot;relativeTransform&quot;:{&quot;translate&quot;:{&quot;x&quot;:151.50495636390565,&quot;y&quot;:-180.1559705768459},&quot;rotate&quot;:0,&quot;skewX&quot;:0,&quot;scale&quot;:{&quot;x&quot;:1.01,&quot;y&quot;:1.0099999999999998}},&quot;image&quot;:{&quot;url&quot;:&quot;https://icons.biorender.com/biorender/5d710881dd41820004b509d6/cancer-cell.png&quot;,&quot;fallbackUrl&quot;:&quot;https://res.cloudinary.com/dlcjuc3ej/image/upload/v1567688828/o5hr4rdowkhghjte3hbf.svg#/keystone/api/icons/5d710881dd41820004b509d6/cancer-cell.svg&quot;,&quot;isPremium&quot;:false,&quot;isPacked&quot;:true,&quot;size&quot;:{&quot;x&quot;:100,&quot;y&quot;:95.20547945205479}},&quot;source&quot;:{&quot;id&quot;:&quot;5995a6dc38495a0011a8cabe&quot;,&quot;type&quot;:&quot;ASSETS&quot;},&quot;parent&quot;:{&quot;type&quot;:&quot;CHILD&quot;,&quot;parentId&quot;:&quot;52f77ba1-9586-45c5-b0fd-6d6d6bcaa692&quot;,&quot;order&quot;:&quot;3&quot;}},&quot;4fecceff-66e7-4ae0-80b4-ef39d6e7e336&quot;:{&quot;type&quot;:&quot;FIGURE_OBJECT&quot;,&quot;id&quot;:&quot;4fecceff-66e7-4ae0-80b4-ef39d6e7e336&quot;,&quot;relativeTransform&quot;:{&quot;translate&quot;:{&quot;x&quot;:-80.49709016799923,&quot;y&quot;:-9.905573691328465},&quot;rotate&quot;:0,&quot;skewX&quot;:0,&quot;scale&quot;:{&quot;x&quot;:1,&quot;y&quot;:1}},&quot;opacity&quot;:1,&quot;pathStyles&quot;:[{&quot;type&quot;:&quot;FILL&quot;,&quot;fillStyle&quot;:&quot;rgba(122, 122, 122, 1)&quot;}],&quot;text&quot;:{&quot;textData&quot;:{&quot;lineSpacing&quot;:&quot;normal&quot;,&quot;alignment&quot;:&quot;center&quot;,&quot;lines&quot;:[{&quot;runs&quot;:[{&quot;style&quot;:{&quot;fontFamily&quot;:&quot;Roboto&quot;,&quot;fontSize&quot;:15.746037550436746,&quot;color&quot;:&quot;rgba(122, 122, 122, 1)&quot;,&quot;fontWeight&quot;:&quot;normal&quot;,&quot;fontStyle&quot;:&quot;normal&quot;,&quot;decoration&quot;:&quot;none&quot;,&quot;script&quot;:&quot;none&quot;},&quot;range&quot;:[0,1]}],&quot;text&quot;:&quot;G1&quot;,&quot;baseStyle&quot;:{&quot;fontFamily&quot;:&quot;Roboto&quot;,&quot;fontSize&quot;:15.746037550436746,&quot;color&quot;:&quot;rgba(122, 122, 122, 1)&quot;,&quot;fontWeight&quot;:&quot;normal&quot;,&quot;fontStyle&quot;:&quot;normal&quot;,&quot;decoration&quot;:&quot;none&quot;,&quot;script&quot;:&quot;none&quot;}}],&quot;verticalAlign&quot;:&quot;TOP&quot;},&quot;size&quot;:{&quot;x&quot;:31.709110166314726,&quot;y&quot;:19},&quot;targetSize&quot;:{&quot;x&quot;:31.709110166314726,&quot;y&quot;:12.154308104130308},&quot;format&quot;:&quot;BETTER_TEXT&quot;,&quot;verticalAlign&quot;:&quot;TOP&quot;},&quot;isLocked&quot;:false,&quot;parent&quot;:{&quot;type&quot;:&quot;CHILD&quot;,&quot;parentId&quot;:&quot;f5268a18-a3c4-47a0-af9e-09557fc18977&quot;,&quot;order&quot;:&quot;05&quot;}},&quot;c16c7fc3-1fba-4e49-8220-02d812584d8f&quot;:{&quot;type&quot;:&quot;FIGURE_OBJECT&quot;,&quot;id&quot;:&quot;c16c7fc3-1fba-4e49-8220-02d812584d8f&quot;,&quot;relativeTransform&quot;:{&quot;translate&quot;:{&quot;x&quot;:-177.90071689993394,&quot;y&quot;:-3.642653935640881},&quot;rotate&quot;:0,&quot;skewX&quot;:0,&quot;scale&quot;:{&quot;x&quot;:1,&quot;y&quot;:1}},&quot;opacity&quot;:1,&quot;pathStyles&quot;:[{&quot;type&quot;:&quot;FILL&quot;,&quot;fillStyle&quot;:&quot;rgba(136, 50, 104, 1)&quot;}],&quot;text&quot;:{&quot;textData&quot;:{&quot;lineSpacing&quot;:&quot;normal&quot;,&quot;alignment&quot;:&quot;center&quot;,&quot;lines&quot;:[{&quot;runs&quot;:[{&quot;style&quot;:{&quot;fontFamily&quot;:&quot;Roboto&quot;,&quot;fontSize&quot;:15.746037550436746,&quot;color&quot;:&quot;rgba(136, 50, 104, 1)&quot;,&quot;fontWeight&quot;:&quot;normal&quot;,&quot;fontStyle&quot;:&quot;normal&quot;,&quot;decoration&quot;:&quot;none&quot;,&quot;script&quot;:&quot;none&quot;},&quot;range&quot;:[0,0]}],&quot;text&quot;:&quot;S&quot;,&quot;baseStyle&quot;:{&quot;fontFamily&quot;:&quot;Roboto&quot;,&quot;fontSize&quot;:15.746037550436746,&quot;color&quot;:&quot;rgba(136, 50, 104, 1)&quot;,&quot;fontWeight&quot;:&quot;normal&quot;,&quot;fontStyle&quot;:&quot;normal&quot;,&quot;decoration&quot;:&quot;none&quot;,&quot;script&quot;:&quot;none&quot;}}],&quot;verticalAlign&quot;:&quot;TOP&quot;},&quot;size&quot;:{&quot;x&quot;:19.525503064595206,&quot;y&quot;:19},&quot;targetSize&quot;:{&quot;x&quot;:19.525503064595206,&quot;y&quot;:12.154308104130308},&quot;format&quot;:&quot;BETTER_TEXT&quot;,&quot;verticalAlign&quot;:&quot;TOP&quot;},&quot;isLocked&quot;:false,&quot;parent&quot;:{&quot;type&quot;:&quot;CHILD&quot;,&quot;parentId&quot;:&quot;f5268a18-a3c4-47a0-af9e-09557fc18977&quot;,&quot;order&quot;:&quot;1&quot;}},&quot;7f3df4f6-ab96-4a37-96ed-ee738618b5ee&quot;:{&quot;type&quot;:&quot;FIGURE_OBJECT&quot;,&quot;id&quot;:&quot;7f3df4f6-ab96-4a37-96ed-ee738618b5ee&quot;,&quot;relativeTransform&quot;:{&quot;translate&quot;:{&quot;x&quot;:-164.84308590851117,&quot;y&quot;:-55.89322022666702},&quot;rotate&quot;:0,&quot;skewX&quot;:0,&quot;scale&quot;:{&quot;x&quot;:1,&quot;y&quot;:1}},&quot;opacity&quot;:1,&quot;pathStyles&quot;:[{&quot;type&quot;:&quot;FILL&quot;,&quot;fillStyle&quot;:&quot;rgba(0, 148, 235, 1)&quot;}],&quot;text&quot;:{&quot;textData&quot;:{&quot;lineSpacing&quot;:&quot;normal&quot;,&quot;alignment&quot;:&quot;center&quot;,&quot;lines&quot;:[{&quot;runs&quot;:[{&quot;style&quot;:{&quot;fontFamily&quot;:&quot;Roboto&quot;,&quot;fontSize&quot;:15.746037550436746,&quot;color&quot;:&quot;rgba(0, 148, 235, 1)&quot;,&quot;fontWeight&quot;:&quot;normal&quot;,&quot;fontStyle&quot;:&quot;normal&quot;,&quot;decoration&quot;:&quot;none&quot;,&quot;script&quot;:&quot;none&quot;},&quot;range&quot;:[0,1]}],&quot;text&quot;:&quot;G2&quot;,&quot;baseStyle&quot;:{&quot;fontFamily&quot;:&quot;Roboto&quot;,&quot;fontSize&quot;:15.746037550436746,&quot;color&quot;:&quot;rgba(0, 148, 235, 1)&quot;,&quot;fontWeight&quot;:&quot;normal&quot;,&quot;fontStyle&quot;:&quot;normal&quot;,&quot;decoration&quot;:&quot;none&quot;,&quot;script&quot;:&quot;none&quot;}}],&quot;verticalAlign&quot;:&quot;TOP&quot;},&quot;size&quot;:{&quot;x&quot;:31.709110166314726,&quot;y&quot;:19},&quot;targetSize&quot;:{&quot;x&quot;:31.709110166314726,&quot;y&quot;:12.154308104130308},&quot;format&quot;:&quot;BETTER_TEXT&quot;,&quot;verticalAlign&quot;:&quot;TOP&quot;},&quot;isLocked&quot;:false,&quot;parent&quot;:{&quot;type&quot;:&quot;CHILD&quot;,&quot;parentId&quot;:&quot;f5268a18-a3c4-47a0-af9e-09557fc18977&quot;,&quot;order&quot;:&quot;2&quot;}},&quot;3dbbd47d-add1-4d06-b033-5980a839ceca&quot;:{&quot;type&quot;:&quot;FIGURE_OBJECT&quot;,&quot;id&quot;:&quot;3dbbd47d-add1-4d06-b033-5980a839ceca&quot;,&quot;relativeTransform&quot;:{&quot;translate&quot;:{&quot;x&quot;:-134.5338001061557,&quot;y&quot;:-66.77261506735805},&quot;rotate&quot;:0,&quot;skewX&quot;:0,&quot;scale&quot;:{&quot;x&quot;:1,&quot;y&quot;:1}},&quot;opacity&quot;:1,&quot;pathStyles&quot;:[{&quot;type&quot;:&quot;FILL&quot;,&quot;fillStyle&quot;:&quot;rgba(58, 176, 39, 1)&quot;}],&quot;text&quot;:{&quot;textData&quot;:{&quot;lineSpacing&quot;:&quot;normal&quot;,&quot;alignment&quot;:&quot;center&quot;,&quot;lines&quot;:[{&quot;runs&quot;:[{&quot;style&quot;:{&quot;fontFamily&quot;:&quot;Roboto&quot;,&quot;fontSize&quot;:15.746037550436746,&quot;color&quot;:&quot;rgba(58, 176, 39, 1)&quot;,&quot;fontWeight&quot;:&quot;normal&quot;,&quot;fontStyle&quot;:&quot;normal&quot;,&quot;decoration&quot;:&quot;none&quot;,&quot;script&quot;:&quot;none&quot;},&quot;range&quot;:[0,0]}],&quot;text&quot;:&quot;M&quot;,&quot;baseStyle&quot;:{&quot;fontFamily&quot;:&quot;Roboto&quot;,&quot;fontSize&quot;:15.746037550436746,&quot;color&quot;:&quot;rgba(58, 176, 39, 1)&quot;,&quot;fontWeight&quot;:&quot;normal&quot;,&quot;fontStyle&quot;:&quot;normal&quot;,&quot;decoration&quot;:&quot;none&quot;,&quot;script&quot;:&quot;none&quot;}}],&quot;verticalAlign&quot;:&quot;TOP&quot;},&quot;size&quot;:{&quot;x&quot;:31.709110166314726,&quot;y&quot;:19},&quot;targetSize&quot;:{&quot;x&quot;:31.709110166314726,&quot;y&quot;:12.154308104130308},&quot;format&quot;:&quot;BETTER_TEXT&quot;,&quot;verticalAlign&quot;:&quot;TOP&quot;},&quot;isLocked&quot;:false,&quot;parent&quot;:{&quot;type&quot;:&quot;CHILD&quot;,&quot;parentId&quot;:&quot;f5268a18-a3c4-47a0-af9e-09557fc18977&quot;,&quot;order&quot;:&quot;3&quot;}},&quot;3a637b0e-99e9-4296-8636-d3382a0b4301&quot;:{&quot;type&quot;:&quot;FIGURE_OBJECT&quot;,&quot;id&quot;:&quot;3a637b0e-99e9-4296-8636-d3382a0b4301&quot;,&quot;relativeTransform&quot;:{&quot;translate&quot;:{&quot;x&quot;:-129.37013444318737,&quot;y&quot;:-17.119753589975506},&quot;rotate&quot;:0.10231852790074898,&quot;skewX&quot;:0.007124894265659479,&quot;scale&quot;:{&quot;x&quot;:1,&quot;y&quot;:1}},&quot;opacity&quot;:1,&quot;path&quot;:{&quot;type&quot;:&quot;ARC&quot;,&quot;size&quot;:{&quot;x&quot;:66.34466231937229,&quot;y&quot;:68.67108745043672},&quot;startAngle&quot;:-3.0907889495315715,&quot;sweepAngle&quot;:1.0020055878127838,&quot;selectedObjectIds&quot;:[&quot;3a637b0e-99e9-4296-8636-d3382a0b4301&quot;]},&quot;pathStyles&quot;:[{&quot;type&quot;:&quot;FILL&quot;,&quot;fillStyle&quot;:&quot;rgba(0,0,0,0)&quot;},{&quot;type&quot;:&quot;STROKE&quot;,&quot;strokeStyle&quot;:&quot;rgba(49,126,194,1)&quot;,&quot;lineWidth&quot;:15.183679066492578,&quot;lineJoin&quot;:&quot;round&quot;}],&quot;isLocked&quot;:false,&quot;parent&quot;:{&quot;type&quot;:&quot;CHILD&quot;,&quot;parentId&quot;:&quot;f5268a18-a3c4-47a0-af9e-09557fc18977&quot;,&quot;order&quot;:&quot;5&quot;}},&quot;77cc2ebf-964e-4dd2-9b40-b928e751f05b&quot;:{&quot;type&quot;:&quot;FIGURE_OBJECT&quot;,&quot;id&quot;:&quot;77cc2ebf-964e-4dd2-9b40-b928e751f05b&quot;,&quot;relativeTransform&quot;:{&quot;translate&quot;:{&quot;x&quot;:-129.37013444318737,&quot;y&quot;:-17.119753589975506},&quot;rotate&quot;:0.10231852790074898,&quot;skewX&quot;:0.007124894265659479,&quot;scale&quot;:{&quot;x&quot;:1,&quot;y&quot;:1}},&quot;opacity&quot;:1,&quot;path&quot;:{&quot;type&quot;:&quot;ARC&quot;,&quot;size&quot;:{&quot;x&quot;:66.34466231937229,&quot;y&quot;:68.67108745043672},&quot;startAngle&quot;:-2.0921465223596445,&quot;sweepAngle&quot;:0.6058939510777455,&quot;selectedObjectIds&quot;:[&quot;77cc2ebf-964e-4dd2-9b40-b928e751f05b&quot;]},&quot;pathStyles&quot;:[{&quot;type&quot;:&quot;FILL&quot;,&quot;fillStyle&quot;:&quot;rgba(0,0,0,0)&quot;},{&quot;type&quot;:&quot;STROKE&quot;,&quot;strokeStyle&quot;:&quot;rgba(92,176,70,1)&quot;,&quot;lineWidth&quot;:15.183679066492578,&quot;lineJoin&quot;:&quot;round&quot;}],&quot;isLocked&quot;:false,&quot;parent&quot;:{&quot;type&quot;:&quot;CHILD&quot;,&quot;parentId&quot;:&quot;f5268a18-a3c4-47a0-af9e-09557fc18977&quot;,&quot;order&quot;:&quot;6&quot;}},&quot;825f6f32-89f7-4538-8af8-b3ca51d11391&quot;:{&quot;type&quot;:&quot;FIGURE_OBJECT&quot;,&quot;id&quot;:&quot;825f6f32-89f7-4538-8af8-b3ca51d11391&quot;,&quot;relativeTransform&quot;:{&quot;translate&quot;:{&quot;x&quot;:-129.3702037293303,&quot;y&quot;:-17.119841150362344},&quot;rotate&quot;:0.10231852790074898,&quot;skewX&quot;:0.007124894265659479,&quot;scale&quot;:{&quot;x&quot;:1,&quot;y&quot;:1}},&quot;opacity&quot;:1,&quot;path&quot;:{&quot;type&quot;:&quot;ARC&quot;,&quot;size&quot;:{&quot;x&quot;:66.34466231937229,&quot;y&quot;:68.67108745043672},&quot;startAngle&quot;:-1.5042281630190728,&quot;sweepAngle&quot;:2.9107551010391504,&quot;selectedObjectIds&quot;:[&quot;825f6f32-89f7-4538-8af8-b3ca51d11391&quot;]},&quot;pathStyles&quot;:[{&quot;type&quot;:&quot;FILL&quot;,&quot;fillStyle&quot;:&quot;rgba(0,0,0,0)&quot;},{&quot;type&quot;:&quot;STROKE&quot;,&quot;strokeStyle&quot;:&quot;rgba(112,112,113,1)&quot;,&quot;lineWidth&quot;:15.183679066492578,&quot;lineJoin&quot;:&quot;round&quot;}],&quot;isLocked&quot;:false,&quot;parent&quot;:{&quot;type&quot;:&quot;CHILD&quot;,&quot;parentId&quot;:&quot;f5268a18-a3c4-47a0-af9e-09557fc18977&quot;,&quot;order&quot;:&quot;7&quot;}},&quot;3b46b805-7f11-4e06-af56-7b1413dd9d70&quot;:{&quot;type&quot;:&quot;FIGURE_OBJECT&quot;,&quot;id&quot;:&quot;3b46b805-7f11-4e06-af56-7b1413dd9d70&quot;,&quot;relativeTransform&quot;:{&quot;translate&quot;:{&quot;x&quot;:-129.37013444318737,&quot;y&quot;:-17.119753589975506},&quot;rotate&quot;:0.10231852790074898,&quot;skewX&quot;:0.007124894265659479,&quot;scale&quot;:{&quot;x&quot;:1,&quot;y&quot;:1}},&quot;opacity&quot;:1,&quot;path&quot;:{&quot;type&quot;:&quot;ARC&quot;,&quot;size&quot;:{&quot;x&quot;:66.34466231937229,&quot;y&quot;:68.67108745043672},&quot;startAngle&quot;:1.3391370310404884,&quot;sweepAngle&quot;:2.4216709863587145,&quot;selectedObjectIds&quot;:[&quot;3b46b805-7f11-4e06-af56-7b1413dd9d70&quot;]},&quot;pathStyles&quot;:[{&quot;type&quot;:&quot;FILL&quot;,&quot;fillStyle&quot;:&quot;rgba(0,0,0,0)&quot;},{&quot;type&quot;:&quot;STROKE&quot;,&quot;strokeStyle&quot;:&quot;rgba(136,50,104,1)&quot;,&quot;lineWidth&quot;:15.183679066492578,&quot;lineJoin&quot;:&quot;round&quot;}],&quot;isLocked&quot;:false,&quot;parent&quot;:{&quot;type&quot;:&quot;CHILD&quot;,&quot;parentId&quot;:&quot;f5268a18-a3c4-47a0-af9e-09557fc18977&quot;,&quot;order&quot;:&quot;8&quot;}},&quot;6875a22c-6d6c-461d-887f-2785fc1e21b1&quot;:{&quot;id&quot;:&quot;6875a22c-6d6c-461d-887f-2785fc1e21b1&quot;,&quot;type&quot;:&quot;FIGURE_OBJECT&quot;,&quot;relativeTransform&quot;:{&quot;translate&quot;:{&quot;x&quot;:-129.6526456607216,&quot;y&quot;:-256.86141755502314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,&quot;range&quot;:[0,15]}],&quot;text&quot;:&quot;Normal Stem Cell&quot;,&quot;base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20,&quot;y&quot;:44.093333333333334},&quot;targetSize&quot;:{&quot;x&quot;:120,&quot;y&quot;:24.24},&quot;verticalAlign&quot;:&quot;TOP&quot;},&quot;parent&quot;:{&quot;type&quot;:&quot;CHILD&quot;,&quot;parentId&quot;:&quot;52f77ba1-9586-45c5-b0fd-6d6d6bcaa692&quot;,&quot;order&quot;:&quot;7&quot;}},&quot;48f815f8-0421-4377-98ee-1f6b47b37780&quot;:{&quot;id&quot;:&quot;48f815f8-0421-4377-98ee-1f6b47b37780&quot;,&quot;type&quot;:&quot;FIGURE_OBJECT&quot;,&quot;relativeTransform&quot;:{&quot;translate&quot;:{&quot;x&quot;:151.50495636390565,&quot;y&quot;:-256.86141755502314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,&quot;range&quot;:[0,18]}],&quot;text&quot;:&quot;Senescent Stem Cell&quot;,&quot;base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20,&quot;y&quot;:44.093333333333334},&quot;targetSize&quot;:{&quot;x&quot;:120,&quot;y&quot;:24.24},&quot;verticalAlign&quot;:&quot;TOP&quot;},&quot;parent&quot;:{&quot;type&quot;:&quot;CHILD&quot;,&quot;parentId&quot;:&quot;52f77ba1-9586-45c5-b0fd-6d6d6bcaa692&quot;,&quot;order&quot;:&quot;5&quot;}},&quot;e147f229-2830-4e86-b0b2-b51a541854af&quot;:{&quot;id&quot;:&quot;e147f229-2830-4e86-b0b2-b51a541854af&quot;,&quot;type&quot;:&quot;FIGURE_OBJECT&quot;,&quot;relativeTransform&quot;:{&quot;translate&quot;:{&quot;x&quot;:11.617470718035683,&quot;y&quot;:-256.86141755502314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,&quot;range&quot;:[0,14]}],&quot;text&quot;:&quot;Aging Stem Cell&quot;,&quot;base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20,&quot;y&quot;:44.093333333333334},&quot;targetSize&quot;:{&quot;x&quot;:120,&quot;y&quot;:24.24},&quot;verticalAlign&quot;:&quot;TOP&quot;},&quot;parent&quot;:{&quot;type&quot;:&quot;CHILD&quot;,&quot;parentId&quot;:&quot;52f77ba1-9586-45c5-b0fd-6d6d6bcaa692&quot;,&quot;order&quot;:&quot;1&quot;}},&quot;3a0f0e68-d40d-4ac4-9cda-c50ac3f4dd02&quot;:{&quot;id&quot;:&quot;3a0f0e68-d40d-4ac4-9cda-c50ac3f4dd02&quot;,&quot;name&quot;:&quot;Macrophage&quot;,&quot;type&quot;:&quot;FIGURE_OBJECT&quot;,&quot;relativeTransform&quot;:{&quot;translate&quot;:{&quot;x&quot;:11.617470718035676,&quot;y&quot;:-180.1559705768459},&quot;rotate&quot;:0,&quot;skewX&quot;:0,&quot;scale&quot;:{&quot;x&quot;:0.96,&quot;y&quot;:0.96}},&quot;image&quot;:{&quot;url&quot;:&quot;https://icons.biorender.com/biorender/5be1c82adf7f0b120034bac0/macrophage-1.png&quot;,&quot;fallbackUrl&quot;:&quot;https://res.cloudinary.com/dlcjuc3ej/image/upload/v1541523473/phpgz17v8m3wz1k1qpia.svg#/keystone/api/icons/5be1c82adf7f0b120034bac0/macrophage-1.svg&quot;,&quot;isPremium&quot;:false,&quot;isPacked&quot;:true,&quot;size&quot;:{&quot;x&quot;:100,&quot;y&quot;:100}},&quot;source&quot;:{&quot;id&quot;:&quot;5be1c773df7f0b120034bab2&quot;,&quot;type&quot;:&quot;ASSETS&quot;},&quot;parent&quot;:{&quot;type&quot;:&quot;CHILD&quot;,&quot;parentId&quot;:&quot;52f77ba1-9586-45c5-b0fd-6d6d6bcaa692&quot;,&quot;order&quot;:&quot;2&quot;}},&quot;42105ced-0694-4da3-b076-0ec226ba30cc&quot;:{&quot;type&quot;:&quot;FIGURE_OBJECT&quot;,&quot;id&quot;:&quot;42105ced-0694-4da3-b076-0ec226ba30cc&quot;,&quot;relativeTransform&quot;:{&quot;translate&quot;:{&quot;x&quot;:203.74518521466965,&quot;y&quot;:-9.757395105762395},&quot;rotate&quot;:0,&quot;skewX&quot;:0,&quot;scale&quot;:{&quot;x&quot;:1,&quot;y&quot;:1}},&quot;opacity&quot;:1,&quot;pathStyles&quot;:[{&quot;type&quot;:&quot;FILL&quot;,&quot;fillStyle&quot;:&quot;rgba(122, 122, 122, 1)&quot;}],&quot;text&quot;:{&quot;textData&quot;:{&quot;lineSpacing&quot;:&quot;normal&quot;,&quot;alignment&quot;:&quot;center&quot;,&quot;lines&quot;:[{&quot;runs&quot;:[{&quot;style&quot;:{&quot;fontFamily&quot;:&quot;Roboto&quot;,&quot;fontSize&quot;:14.020211254482678,&quot;color&quot;:&quot;rgba(122, 122, 122, 1)&quot;,&quot;fontWeight&quot;:&quot;normal&quot;,&quot;fontStyle&quot;:&quot;normal&quot;,&quot;decoration&quot;:&quot;none&quot;,&quot;script&quot;:&quot;none&quot;},&quot;range&quot;:[0,1]}],&quot;text&quot;:&quot;G1&quot;,&quot;baseStyle&quot;:{&quot;fontFamily&quot;:&quot;Roboto&quot;,&quot;fontSize&quot;:14.020211254482678,&quot;color&quot;:&quot;rgba(122, 122, 122, 1)&quot;,&quot;fontWeight&quot;:&quot;normal&quot;,&quot;fontStyle&quot;:&quot;normal&quot;,&quot;decoration&quot;:&quot;none&quot;,&quot;script&quot;:&quot;none&quot;}}],&quot;verticalAlign&quot;:&quot;TOP&quot;},&quot;size&quot;:{&quot;x&quot;:32.636196031957176,&quot;y&quot;:17},&quot;targetSize&quot;:{&quot;x&quot;:32.636196031957176,&quot;y&quot;:12.461997104037966},&quot;format&quot;:&quot;BETTER_TEXT&quot;,&quot;verticalAlign&quot;:&quot;TOP&quot;},&quot;isLocked&quot;:false,&quot;parent&quot;:{&quot;type&quot;:&quot;CHILD&quot;,&quot;parentId&quot;:&quot;3da6c50f-00ee-47fe-b53d-4f5e5c0687fa&quot;,&quot;order&quot;:&quot;05&quot;}},&quot;adb11d00-d422-4b1a-82be-02c4c6602ddf&quot;:{&quot;type&quot;:&quot;FIGURE_OBJECT&quot;,&quot;id&quot;:&quot;adb11d00-d422-4b1a-82be-02c4c6602ddf&quot;,&quot;relativeTransform&quot;:{&quot;translate&quot;:{&quot;x&quot;:103.49374833821003,&quot;y&quot;:-3.33592815021614},&quot;rotate&quot;:0,&quot;skewX&quot;:0,&quot;scale&quot;:{&quot;x&quot;:1,&quot;y&quot;:1}},&quot;opacity&quot;:1,&quot;pathStyles&quot;:[{&quot;type&quot;:&quot;FILL&quot;,&quot;fillStyle&quot;:&quot;rgba(136, 50, 104, 1)&quot;}],&quot;text&quot;:{&quot;textData&quot;:{&quot;lineSpacing&quot;:&quot;normal&quot;,&quot;alignment&quot;:&quot;center&quot;,&quot;lines&quot;:[{&quot;runs&quot;:[{&quot;style&quot;:{&quot;fontFamily&quot;:&quot;Roboto&quot;,&quot;fontSize&quot;:14.020211254482678,&quot;color&quot;:&quot;rgba(136, 50, 104, 1)&quot;,&quot;fontWeight&quot;:&quot;normal&quot;,&quot;fontStyle&quot;:&quot;normal&quot;,&quot;decoration&quot;:&quot;none&quot;,&quot;script&quot;:&quot;none&quot;},&quot;range&quot;:[0,0]}],&quot;text&quot;:&quot;S&quot;,&quot;baseStyle&quot;:{&quot;fontFamily&quot;:&quot;Roboto&quot;,&quot;fontSize&quot;:14.020211254482678,&quot;color&quot;:&quot;rgba(136, 50, 104, 1)&quot;,&quot;fontWeight&quot;:&quot;normal&quot;,&quot;fontStyle&quot;:&quot;normal&quot;,&quot;decoration&quot;:&quot;none&quot;,&quot;script&quot;:&quot;none&quot;}}],&quot;verticalAlign&quot;:&quot;TOP&quot;},&quot;size&quot;:{&quot;x&quot;:20.096374268984114,&quot;y&quot;:17},&quot;targetSize&quot;:{&quot;x&quot;:20.096374268984114,&quot;y&quot;:12.461997104037966},&quot;format&quot;:&quot;BETTER_TEXT&quot;,&quot;verticalAlign&quot;:&quot;TOP&quot;},&quot;isLocked&quot;:false,&quot;parent&quot;:{&quot;type&quot;:&quot;CHILD&quot;,&quot;parentId&quot;:&quot;3da6c50f-00ee-47fe-b53d-4f5e5c0687fa&quot;,&quot;order&quot;:&quot;1&quot;}},&quot;3a88b577-acb3-49d4-ab4d-57dd5d731421&quot;:{&quot;type&quot;:&quot;FIGURE_OBJECT&quot;,&quot;id&quot;:&quot;3a88b577-acb3-49d4-ab4d-57dd5d731421&quot;,&quot;relativeTransform&quot;:{&quot;translate&quot;:{&quot;x&quot;:116.93314800959348,&quot;y&quot;:-56.909229092113215},&quot;rotate&quot;:0,&quot;skewX&quot;:0,&quot;scale&quot;:{&quot;x&quot;:1,&quot;y&quot;:1}},&quot;opacity&quot;:1,&quot;pathStyles&quot;:[{&quot;type&quot;:&quot;FILL&quot;,&quot;fillStyle&quot;:&quot;rgba(0, 148, 235, 1)&quot;}],&quot;text&quot;:{&quot;textData&quot;:{&quot;lineSpacing&quot;:&quot;normal&quot;,&quot;alignment&quot;:&quot;center&quot;,&quot;lines&quot;:[{&quot;runs&quot;:[{&quot;style&quot;:{&quot;fontFamily&quot;:&quot;Roboto&quot;,&quot;fontSize&quot;:14.020211254482678,&quot;color&quot;:&quot;rgba(0, 148, 235, 1)&quot;,&quot;fontWeight&quot;:&quot;normal&quot;,&quot;fontStyle&quot;:&quot;normal&quot;,&quot;decoration&quot;:&quot;none&quot;,&quot;script&quot;:&quot;none&quot;},&quot;range&quot;:[0,1]}],&quot;text&quot;:&quot;G2&quot;,&quot;baseStyle&quot;:{&quot;fontFamily&quot;:&quot;Roboto&quot;,&quot;fontSize&quot;:14.020211254482678,&quot;color&quot;:&quot;rgba(0, 148, 235, 1)&quot;,&quot;fontWeight&quot;:&quot;normal&quot;,&quot;fontStyle&quot;:&quot;normal&quot;,&quot;decoration&quot;:&quot;none&quot;,&quot;script&quot;:&quot;none&quot;}}],&quot;verticalAlign&quot;:&quot;TOP&quot;},&quot;size&quot;:{&quot;x&quot;:32.636196031957176,&quot;y&quot;:17},&quot;targetSize&quot;:{&quot;x&quot;:32.636196031957176,&quot;y&quot;:12.461997104037966},&quot;format&quot;:&quot;BETTER_TEXT&quot;,&quot;verticalAlign&quot;:&quot;TOP&quot;},&quot;isLocked&quot;:false,&quot;parent&quot;:{&quot;type&quot;:&quot;CHILD&quot;,&quot;parentId&quot;:&quot;3da6c50f-00ee-47fe-b53d-4f5e5c0687fa&quot;,&quot;order&quot;:&quot;2&quot;}},&quot;cf13c055-0640-4b5f-bf4d-d0fa0bcaf714&quot;:{&quot;type&quot;:&quot;FIGURE_OBJECT&quot;,&quot;id&quot;:&quot;cf13c055-0640-4b5f-bf4d-d0fa0bcaf714&quot;,&quot;relativeTransform&quot;:{&quot;translate&quot;:{&quot;x&quot;:148.12859272078305,&quot;y&quot;:-68.06403822125685},&quot;rotate&quot;:0,&quot;skewX&quot;:0,&quot;scale&quot;:{&quot;x&quot;:1,&quot;y&quot;:1}},&quot;opacity&quot;:1,&quot;pathStyles&quot;:[{&quot;type&quot;:&quot;FILL&quot;,&quot;fillStyle&quot;:&quot;rgba(58, 176, 39, 1)&quot;}],&quot;text&quot;:{&quot;textData&quot;:{&quot;lineSpacing&quot;:&quot;normal&quot;,&quot;alignment&quot;:&quot;center&quot;,&quot;lines&quot;:[{&quot;runs&quot;:[{&quot;style&quot;:{&quot;fontFamily&quot;:&quot;Roboto&quot;,&quot;fontSize&quot;:14.020211254482678,&quot;color&quot;:&quot;rgba(58, 176, 39, 1)&quot;,&quot;fontWeight&quot;:&quot;normal&quot;,&quot;fontStyle&quot;:&quot;normal&quot;,&quot;decoration&quot;:&quot;none&quot;,&quot;script&quot;:&quot;none&quot;},&quot;range&quot;:[0,0]}],&quot;text&quot;:&quot;M&quot;,&quot;baseStyle&quot;:{&quot;fontFamily&quot;:&quot;Roboto&quot;,&quot;fontSize&quot;:14.020211254482678,&quot;color&quot;:&quot;rgba(58, 176, 39, 1)&quot;,&quot;fontWeight&quot;:&quot;normal&quot;,&quot;fontStyle&quot;:&quot;normal&quot;,&quot;decoration&quot;:&quot;none&quot;,&quot;script&quot;:&quot;none&quot;}}],&quot;verticalAlign&quot;:&quot;TOP&quot;},&quot;size&quot;:{&quot;x&quot;:32.636196031957176,&quot;y&quot;:17},&quot;targetSize&quot;:{&quot;x&quot;:32.636196031957176,&quot;y&quot;:12.461997104037966},&quot;format&quot;:&quot;BETTER_TEXT&quot;,&quot;verticalAlign&quot;:&quot;TOP&quot;},&quot;isLocked&quot;:false,&quot;parent&quot;:{&quot;type&quot;:&quot;CHILD&quot;,&quot;parentId&quot;:&quot;3da6c50f-00ee-47fe-b53d-4f5e5c0687fa&quot;,&quot;order&quot;:&quot;3&quot;}},&quot;78d228b6-8cc2-4dab-a76b-207cf2d327f9&quot;:{&quot;type&quot;:&quot;FIGURE_OBJECT&quot;,&quot;id&quot;:&quot;78d228b6-8cc2-4dab-a76b-207cf2d327f9&quot;,&quot;relativeTransform&quot;:{&quot;translate&quot;:{&quot;x&quot;:153.44322955342255,&quot;y&quot;:-17.154203565340374},&quot;rotate&quot;:0.10193133546398914,&quot;skewX&quot;:0.006349094378443996,&quot;scale&quot;:{&quot;x&quot;:1,&quot;y&quot;:1}},&quot;opacity&quot;:1,&quot;path&quot;:{&quot;type&quot;:&quot;ARC&quot;,&quot;size&quot;:{&quot;x&quot;:68.28168557108353,&quot;y&quot;:70.41230513702958},&quot;startAngle&quot;:-2.2980626039276593,&quot;sweepAngle&quot;:0.36239768791536875,&quot;selectedObjectIds&quot;:[&quot;78d228b6-8cc2-4dab-a76b-207cf2d327f9&quot;]},&quot;pathStyles&quot;:[{&quot;type&quot;:&quot;FILL&quot;,&quot;fillStyle&quot;:&quot;rgba(0,0,0,0)&quot;},{&quot;type&quot;:&quot;STROKE&quot;,&quot;strokeStyle&quot;:&quot;rgba(49,126,194,1)&quot;,&quot;lineWidth&quot;:13.519489423965446,&quot;lineJoin&quot;:&quot;round&quot;}],&quot;isLocked&quot;:false,&quot;parent&quot;:{&quot;type&quot;:&quot;CHILD&quot;,&quot;parentId&quot;:&quot;3da6c50f-00ee-47fe-b53d-4f5e5c0687fa&quot;,&quot;order&quot;:&quot;5&quot;}},&quot;31939a4a-fddb-4791-ae78-e05e53ff13b1&quot;:{&quot;type&quot;:&quot;FIGURE_OBJECT&quot;,&quot;id&quot;:&quot;31939a4a-fddb-4791-ae78-e05e53ff13b1&quot;,&quot;relativeTransform&quot;:{&quot;translate&quot;:{&quot;x&quot;:153.44322955342255,&quot;y&quot;:-17.154203565340374},&quot;rotate&quot;:0.10193133546398914,&quot;skewX&quot;:0.006349094378443996,&quot;scale&quot;:{&quot;x&quot;:1,&quot;y&quot;:1}},&quot;opacity&quot;:1,&quot;path&quot;:{&quot;type&quot;:&quot;ARC&quot;,&quot;size&quot;:{&quot;x&quot;:68.28168557108353,&quot;y&quot;:70.41230513702958},&quot;startAngle&quot;:-1.9336040275609936,&quot;sweepAngle&quot;:0.4473514562790948,&quot;selectedObjectIds&quot;:[&quot;31939a4a-fddb-4791-ae78-e05e53ff13b1&quot;]},&quot;pathStyles&quot;:[{&quot;type&quot;:&quot;FILL&quot;,&quot;fillStyle&quot;:&quot;rgba(0,0,0,0)&quot;},{&quot;type&quot;:&quot;STROKE&quot;,&quot;strokeStyle&quot;:&quot;rgba(92,176,70,1)&quot;,&quot;lineWidth&quot;:13.519489423965446,&quot;lineJoin&quot;:&quot;round&quot;}],&quot;isLocked&quot;:false,&quot;parent&quot;:{&quot;type&quot;:&quot;CHILD&quot;,&quot;parentId&quot;:&quot;3da6c50f-00ee-47fe-b53d-4f5e5c0687fa&quot;,&quot;order&quot;:&quot;6&quot;}},&quot;580989fc-7023-466d-bf64-66131333619e&quot;:{&quot;type&quot;:&quot;FIGURE_OBJECT&quot;,&quot;id&quot;:&quot;580989fc-7023-466d-bf64-66131333619e&quot;,&quot;relativeTransform&quot;:{&quot;translate&quot;:{&quot;x&quot;:153.4431582415462,&quot;y&quot;:-17.154293342337787},&quot;rotate&quot;:0.10193133546398914,&quot;skewX&quot;:0.006349094378443996,&quot;scale&quot;:{&quot;x&quot;:1,&quot;y&quot;:1}},&quot;opacity&quot;:1,&quot;path&quot;:{&quot;type&quot;:&quot;ARC&quot;,&quot;size&quot;:{&quot;x&quot;:68.28168557108353,&quot;y&quot;:70.41230513702958},&quot;startAngle&quot;:-1.5042281630190728,&quot;sweepAngle&quot;:4.3526693608368845,&quot;selectedObjectIds&quot;:[&quot;580989fc-7023-466d-bf64-66131333619e&quot;]},&quot;pathStyles&quot;:[{&quot;type&quot;:&quot;FILL&quot;,&quot;fillStyle&quot;:&quot;rgba(0,0,0,0)&quot;},{&quot;type&quot;:&quot;STROKE&quot;,&quot;strokeStyle&quot;:&quot;rgba(112,112,113,1)&quot;,&quot;lineWidth&quot;:13.519489423965446,&quot;lineJoin&quot;:&quot;round&quot;}],&quot;isLocked&quot;:false,&quot;parent&quot;:{&quot;type&quot;:&quot;CHILD&quot;,&quot;parentId&quot;:&quot;3da6c50f-00ee-47fe-b53d-4f5e5c0687fa&quot;,&quot;order&quot;:&quot;7&quot;}},&quot;4316ca11-e9c3-43e3-8679-39b83b5d6e1a&quot;:{&quot;type&quot;:&quot;FIGURE_OBJECT&quot;,&quot;id&quot;:&quot;4316ca11-e9c3-43e3-8679-39b83b5d6e1a&quot;,&quot;relativeTransform&quot;:{&quot;translate&quot;:{&quot;x&quot;:153.44322955342255,&quot;y&quot;:-17.154203565340374},&quot;rotate&quot;:0.10193133546398914,&quot;skewX&quot;:0.006349094378443996,&quot;scale&quot;:{&quot;x&quot;:1,&quot;y&quot;:1}},&quot;opacity&quot;:1,&quot;path&quot;:{&quot;type&quot;:&quot;ARC&quot;,&quot;size&quot;:{&quot;x&quot;:68.28168557108353,&quot;y&quot;:70.41230513702958},&quot;startAngle&quot;:2.827221513550558,&quot;sweepAngle&quot;:1.1880818765329604,&quot;selectedObjectIds&quot;:[&quot;4316ca11-e9c3-43e3-8679-39b83b5d6e1a&quot;]},&quot;pathStyles&quot;:[{&quot;type&quot;:&quot;FILL&quot;,&quot;fillStyle&quot;:&quot;rgba(0,0,0,0)&quot;},{&quot;type&quot;:&quot;STROKE&quot;,&quot;strokeStyle&quot;:&quot;rgba(136,50,104,1)&quot;,&quot;lineWidth&quot;:13.519489423965446,&quot;lineJoin&quot;:&quot;round&quot;}],&quot;isLocked&quot;:false,&quot;parent&quot;:{&quot;type&quot;:&quot;CHILD&quot;,&quot;parentId&quot;:&quot;3da6c50f-00ee-47fe-b53d-4f5e5c0687fa&quot;,&quot;order&quot;:&quot;8&quot;}},&quot;69aebdb6-f4e9-4437-b37f-775739610b00&quot;:{&quot;id&quot;:&quot;69aebdb6-f4e9-4437-b37f-775739610b00&quot;,&quot;type&quot;:&quot;FIGURE_OBJECT&quot;,&quot;relativeTransform&quot;:{&quot;translate&quot;:{&quot;x&quot;:-443.2351985063866,&quot;y&quot;:-81.18651718854316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rgba(90,170,70,1)&quot;,&quot;fontWeight&quot;:&quot;bold&quot;,&quot;fontStyle&quot;:&quot;normal&quot;,&quot;decoration&quot;:&quot;none&quot;,&quot;script&quot;:&quot;none&quot;},&quot;range&quot;:[0,8]}],&quot;text&quot;:&quot;Children/&quot;,&quot;baseStyle&quot;:{&quot;fontFamily&quot;:&quot;Roboto&quot;,&quot;fontSize&quot;:16,&quot;color&quot;:&quot;rgba(90,170,70,1)&quot;,&quot;fontWeight&quot;:&quot;bold&quot;,&quot;fontStyle&quot;:&quot;normal&quot;,&quot;decoration&quot;:&quot;none&quot;,&quot;script&quot;:&quot;none&quot;}},{&quot;runs&quot;:[{&quot;style&quot;:{&quot;fontFamily&quot;:&quot;Roboto&quot;,&quot;fontSize&quot;:16,&quot;color&quot;:&quot;rgba(90,170,70,1)&quot;,&quot;fontWeight&quot;:&quot;bold&quot;,&quot;fontStyle&quot;:&quot;normal&quot;,&quot;decoration&quot;:&quot;none&quot;,&quot;script&quot;:&quot;none&quot;},&quot;range&quot;:[0,10]}],&quot;text&quot;:&quot;Adolescents&quot;,&quot;baseStyle&quot;:{&quot;fontFamily&quot;:&quot;Roboto&quot;,&quot;fontSize&quot;:16,&quot;color&quot;:&quot;rgba(90,170,70,1)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78.74754843250048,&quot;y&quot;:37.08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7&quot;}},&quot;36481d81-0923-4573-9b9f-6cefe37723a3&quot;:{&quot;id&quot;:&quot;36481d81-0923-4573-9b9f-6cefe37723a3&quot;,&quot;type&quot;:&quot;FIGURE_OBJECT&quot;,&quot;relativeTransform&quot;:{&quot;translate&quot;:{&quot;x&quot;:-444.3857251456066,&quot;y&quot;:91.17562115739015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rgba(58,104,174,1)&quot;,&quot;fontWeight&quot;:&quot;bold&quot;,&quot;fontStyle&quot;:&quot;normal&quot;,&quot;decoration&quot;:&quot;none&quot;,&quot;script&quot;:&quot;none&quot;},&quot;range&quot;:[0,5]}],&quot;text&quot;:&quot;Adults&quot;,&quot;baseStyle&quot;:{&quot;fontFamily&quot;:&quot;Roboto&quot;,&quot;fontSize&quot;:16,&quot;color&quot;:&quot;rgba(58,104,174,1)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8&quot;}},&quot;198db550-f062-4d8d-9e84-de88744e2db8&quot;:{&quot;id&quot;:&quot;198db550-f062-4d8d-9e84-de88744e2db8&quot;,&quot;name&quot;:&quot;Gender (female)&quot;,&quot;type&quot;:&quot;FIGURE_OBJECT&quot;,&quot;relativeTransform&quot;:{&quot;translate&quot;:{&quot;x&quot;:-311.1311846011618,&quot;y&quot;:-270.6063403810175},&quot;rotate&quot;:0,&quot;skewX&quot;:0,&quot;scale&quot;:{&quot;x&quot;:0.54,&quot;y&quot;:0.49751824817518253}},&quot;image&quot;:{&quot;url&quot;:&quot;https://icons.biorender.com/biorender/5f6d118dd528430028ce6388/gender-female-1.png&quot;,&quot;fallbackUrl&quot;:&quot;https://res.cloudinary.com/dlcjuc3ej/image/upload/v1600983429/e3ly2wuqm37i8vuya7sw.svg#/keystone/api/icons/5f6d118dd528430028ce6388/gender-female-1.svg&quot;,&quot;isPremium&quot;:false,&quot;isPacked&quot;:true,&quot;size&quot;:{&quot;x&quot;:50,&quot;y&quot;:96.47887323943661}},&quot;source&quot;:{&quot;id&quot;:&quot;5c520aa91b95ce1500de7c72&quot;,&quot;type&quot;:&quot;ASSETS&quot;},&quot;parent&quot;:{&quot;type&quot;:&quot;CHILD&quot;,&quot;parentId&quot;:&quot;9d2cec31-b4f0-4c75-a000-d9d01a1e3b94&quot;,&quot;order&quot;:&quot;5&quot;}},&quot;3c7b87d1-10fe-474e-a3c6-da9078191f7e&quot;:{&quot;type&quot;:&quot;FIGURE_OBJECT&quot;,&quot;id&quot;:&quot;3c7b87d1-10fe-474e-a3c6-da9078191f7e&quot;,&quot;parent&quot;:{&quot;type&quot;:&quot;CHILD&quot;,&quot;parentId&quot;:&quot;b6704bcf-c0ab-4137-963a-6d6ae49d9aff&quot;,&quot;order&quot;:&quot;98&quot;},&quot;relativeTransform&quot;:{&quot;translate&quot;:{&quot;x&quot;:-123.52181987207518,&quot;y&quot;:-7.753647799234756},&quot;rotate&quot;:0,&quot;skewX&quot;:0,&quot;scale&quot;:{&quot;x&quot;:1,&quot;y&quot;:1}}},&quot;1f7e082d-c9bd-4cc6-9bb1-ec39f6adcb31&quot;:{&quot;id&quot;:&quot;1f7e082d-c9bd-4cc6-9bb1-ec39f6adcb31&quot;,&quot;name&quot;:&quot;Gender (female)&quot;,&quot;type&quot;:&quot;FIGURE_OBJECT&quot;,&quot;relativeTransform&quot;:{&quot;translate&quot;:{&quot;x&quot;:-301.1311846011618,&quot;y&quot;:-260.6063403810175},&quot;rotate&quot;:0,&quot;skewX&quot;:0,&quot;scale&quot;:{&quot;x&quot;:0.54,&quot;y&quot;:0.49751824817518253}},&quot;image&quot;:{&quot;url&quot;:&quot;https://icons.biorender.com/biorender/5f6d118dd528430028ce6394/gender-female-1.png&quot;,&quot;fallbackUrl&quot;:&quot;https://res.cloudinary.com/dlcjuc3ej/image/upload/v1600983429/n0q7ahplrvzadyxdytf0.svg#/keystone/api/icons/5f6d118dd528430028ce6394/gender-female-1.svg&quot;,&quot;isPremium&quot;:false,&quot;isPacked&quot;:true,&quot;size&quot;:{&quot;x&quot;:50,&quot;y&quot;:96.47887323943661}},&quot;source&quot;:{&quot;id&quot;:&quot;5c520aa91b95ce1500de7c72&quot;,&quot;type&quot;:&quot;ASSETS&quot;},&quot;parent&quot;:{&quot;type&quot;:&quot;CHILD&quot;,&quot;parentId&quot;:&quot;9d2cec31-b4f0-4c75-a000-d9d01a1e3b94&quot;,&quot;order&quot;:&quot;7&quot;}},&quot;562bb7c6-6de1-43b2-92bb-d37162f9c740&quot;:{&quot;id&quot;:&quot;562bb7c6-6de1-43b2-92bb-d37162f9c740&quot;,&quot;name&quot;:&quot;Gender (female)&quot;,&quot;type&quot;:&quot;FIGURE_OBJECT&quot;,&quot;relativeTransform&quot;:{&quot;translate&quot;:{&quot;x&quot;:-288.73332554674613,&quot;y&quot;:-274.20378997959017},&quot;rotate&quot;:0,&quot;skewX&quot;:0,&quot;scale&quot;:{&quot;x&quot;:0.54,&quot;y&quot;:0.49751824817518253}},&quot;image&quot;:{&quot;url&quot;:&quot;https://icons.biorender.com/biorender/5f6d118dd528430028ce63a0/gender-female-1.png&quot;,&quot;fallbackUrl&quot;:&quot;https://res.cloudinary.com/dlcjuc3ej/image/upload/v1600983429/tdr10uuyp9djod8yomdt.svg#/keystone/api/icons/5f6d118dd528430028ce63a0/gender-female-1.svg&quot;,&quot;isPremium&quot;:false,&quot;isPacked&quot;:true,&quot;size&quot;:{&quot;x&quot;:50,&quot;y&quot;:96.47887323943661}},&quot;source&quot;:{&quot;id&quot;:&quot;5c520aa91b95ce1500de7c72&quot;,&quot;type&quot;:&quot;ASSETS&quot;},&quot;parent&quot;:{&quot;type&quot;:&quot;CHILD&quot;,&quot;parentId&quot;:&quot;9d2cec31-b4f0-4c75-a000-d9d01a1e3b94&quot;,&quot;order&quot;:&quot;2&quot;}},&quot;048c1494-c000-4a27-bb94-73fb58965535&quot;:{&quot;id&quot;:&quot;048c1494-c000-4a27-bb94-73fb58965535&quot;,&quot;name&quot;:&quot;Pill bottle&quot;,&quot;type&quot;:&quot;FIGURE_OBJECT&quot;,&quot;relativeTransform&quot;:{&quot;translate&quot;:{&quot;x&quot;:545.1569146224624,&quot;y&quot;:12.091840761018668},&quot;rotate&quot;:0,&quot;skewX&quot;:0,&quot;scale&quot;:{&quot;x&quot;:0.5992587291058028,&quot;y&quot;:0.5667316597627439}},&quot;image&quot;:{&quot;url&quot;:&quot;https://icons.biorender.com/biorender/608c5b9cf4c35b0027d51a9b/20210430193501/image/pill-bottle-1.png&quot;,&quot;fallbackUrl&quot;:&quot;https://res.cloudinary.com/dlcjuc3ej/image/upload/v1619811301/leqihy4hukxsvh8gjabm.svg#/keystone/api/icons/608c5b9cf4c35b0027d51a9b/20210430193501/image/pill-bottle-1.svg&quot;,&quot;isPremium&quot;:false,&quot;isPacked&quot;:true,&quot;size&quot;:{&quot;x&quot;:100,&quot;y&quot;:100}},&quot;source&quot;:{&quot;id&quot;:&quot;608c5b9cf4c35b0027d51a9b&quot;,&quot;type&quot;:&quot;ASSETS&quot;},&quot;parent&quot;:{&quot;type&quot;:&quot;CHILD&quot;,&quot;parentId&quot;:&quot;aded6dd6-ae10-4eb2-80b6-c77e6bf259df&quot;,&quot;order&quot;:&quot;2&quot;}},&quot;82670c44-9cc0-47bc-8676-366f2d11aa2f&quot;:{&quot;type&quot;:&quot;FIGURE_OBJECT&quot;,&quot;id&quot;:&quot;82670c44-9cc0-47bc-8676-366f2d11aa2f&quot;,&quot;parent&quot;:{&quot;type&quot;:&quot;CROP&quot;,&quot;parentId&quot;:&quot;048c1494-c000-4a27-bb94-73fb58965535&quot;,&quot;order&quot;:&quot;5&quot;},&quot;relativeTransform&quot;:{&quot;translate&quot;:{&quot;x&quot;:-19.782337737474563,&quot;y&quot;:0},&quot;rotate&quot;:0,&quot;skewX&quot;:0,&quot;scale&quot;:{&quot;x&quot;:30.217662262525437,&quot;y&quot;:50}},&quot;path&quot;:{&quot;type&quot;:&quot;RECT&quot;,&quot;size&quot;:{&quot;x&quot;:2,&quot;y&quot;:2}},&quot;pathStyles&quot;:[{&quot;type&quot;:&quot;FILL&quot;,&quot;fillStyle&quot;:&quot;#fff&quot;}],&quot;isFrozen&quot;:true},&quot;af58dbfb-8d15-44d2-b8d8-1cf9653b57bd&quot;:{&quot;id&quot;:&quot;af58dbfb-8d15-44d2-b8d8-1cf9653b57bd&quot;,&quot;type&quot;:&quot;FIGURE_OBJECT&quot;,&quot;relativeTransform&quot;:{&quot;translate&quot;:{&quot;x&quot;:-34.45593062221289,&quot;y&quot;:-12.686187497714158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8]}],&quot;text&quot;:&quot;Blood cytokine and 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,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5]}],&quot;text&quot;:&quot;miRNA biomarkers&quot;}],&quot;verticalAlign&quot;:&quot;TOP&quot;,&quot;_lastCaretLocation&quot;:{&quot;lineIndex&quot;:1,&quot;runIndex&quot;:0,&quot;charIndex&quot;:12}},&quot;format&quot;:&quot;BETTER_TEXT&quot;,&quot;size&quot;:{&quot;x&quot;:143.90181147531814,&quot;y&quot;:34.57333333333333},&quot;targetSize&quot;:{&quot;x&quot;:143.90181147531814,&quot;y&quot;:24.24},&quot;verticalAlign&quot;:&quot;TOP&quot;},&quot;parent&quot;:{&quot;type&quot;:&quot;CHILD&quot;,&quot;parentId&quot;:&quot;2b989d49-4039-42b8-aade-1c99daac4f5d&quot;,&quot;order&quot;:&quot;5&quot;}},&quot;d2c94ff0-71b1-4c2a-8482-b4dcb628a1e2&quot;:{&quot;id&quot;:&quot;d2c94ff0-71b1-4c2a-8482-b4dcb628a1e2&quot;,&quot;name&quot;:&quot;Gender (female)&quot;,&quot;type&quot;:&quot;FIGURE_OBJECT&quot;,&quot;relativeTransform&quot;:{&quot;translate&quot;:{&quot;x&quot;:-398.9852583623001,&quot;y&quot;:-151.80645783927275},&quot;rotate&quot;:0,&quot;skewX&quot;:0,&quot;scale&quot;:{&quot;x&quot;:0.64,&quot;y&quot;:0.6399999999999995}},&quot;image&quot;:{&quot;url&quot;:&quot;https://icons.biorender.com/biorender/5f6d118dd528430028ce638d/gender-female-1.png&quot;,&quot;fallbackUrl&quot;:&quot;https://res.cloudinary.com/dlcjuc3ej/image/upload/v1600983429/rhphumxbozzyyxrfdz0j.svg#/keystone/api/icons/5f6d118dd528430028ce638d/gender-female-1.svg&quot;,&quot;isPremium&quot;:false,&quot;isPacked&quot;:true,&quot;size&quot;:{&quot;x&quot;:50,&quot;y&quot;:96.47887323943661}},&quot;source&quot;:{&quot;id&quot;:&quot;5c520aa91b95ce1500de7c72&quot;,&quot;type&quot;:&quot;ASSETS&quot;},&quot;parent&quot;:{&quot;type&quot;:&quot;CHILD&quot;,&quot;parentId&quot;:&quot;b6704bcf-c0ab-4137-963a-6d6ae49d9aff&quot;,&quot;order&quot;:&quot;999999999999999&quot;}},&quot;a1ac3c37-599d-45e3-bc0f-2a15d7f1c97c&quot;:{&quot;id&quot;:&quot;a1ac3c37-599d-45e3-bc0f-2a15d7f1c97c&quot;,&quot;name&quot;:&quot;Gender (female)&quot;,&quot;type&quot;:&quot;FIGURE_OBJECT&quot;,&quot;relativeTransform&quot;:{&quot;translate&quot;:{&quot;x&quot;:-419.28335559691203,&quot;y&quot;:-157.71647122018265},&quot;rotate&quot;:0,&quot;skewX&quot;:0,&quot;scale&quot;:{&quot;x&quot;:0.64,&quot;y&quot;:0.6399999999999995}},&quot;image&quot;:{&quot;url&quot;:&quot;https://icons.biorender.com/biorender/5f6d118dd528430028ce6398/gender-female-1.png&quot;,&quot;fallbackUrl&quot;:&quot;https://res.cloudinary.com/dlcjuc3ej/image/upload/v1600983429/wdwtvcrubg6ipzbrpghs.svg#/keystone/api/icons/5f6d118dd528430028ce6398/gender-female-1.svg&quot;,&quot;isPremium&quot;:false,&quot;isPacked&quot;:true,&quot;size&quot;:{&quot;x&quot;:50,&quot;y&quot;:96.47887323943661}},&quot;source&quot;:{&quot;id&quot;:&quot;5c520aa91b95ce1500de7c72&quot;,&quot;type&quot;:&quot;ASSETS&quot;},&quot;parent&quot;:{&quot;type&quot;:&quot;CHILD&quot;,&quot;parentId&quot;:&quot;b6704bcf-c0ab-4137-963a-6d6ae49d9aff&quot;,&quot;order&quot;:&quot;9999999999999995&quot;}},&quot;a786223b-a15f-4358-844c-25fa0f4f5cb7&quot;:{&quot;id&quot;:&quot;a786223b-a15f-4358-844c-25fa0f4f5cb7&quot;,&quot;type&quot;:&quot;FIGURE_OBJECT&quot;,&quot;relativeTransform&quot;:{&quot;translate&quot;:{&quot;x&quot;:-443.24792256293057,&quot;y&quot;:-314.0431598804071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bold&quot;,&quot;fontStyle&quot;:&quot;normal&quot;,&quot;decoration&quot;:&quot;none&quot;,&quot;script&quot;:&quot;none&quot;},&quot;range&quot;:[0,19]}],&quot;text&quot;:&quot;FASD Patient Cohorts&quot;,&quot;baseStyle&quot;:{&quot;fontFamily&quot;:&quot;Roboto&quot;,&quot;fontSize&quot;:16,&quot;color&quot;:&quot;black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998&quot;}},&quot;9d2cec31-b4f0-4c75-a000-d9d01a1e3b94&quot;:{&quot;type&quot;:&quot;FIGURE_OBJECT&quot;,&quot;id&quot;:&quot;9d2cec31-b4f0-4c75-a000-d9d01a1e3b94&quot;,&quot;parent&quot;:{&quot;type&quot;:&quot;CHILD&quot;,&quot;parentId&quot;:&quot;b6704bcf-c0ab-4137-963a-6d6ae49d9aff&quot;,&quot;order&quot;:&quot;999999999999993&quot;},&quot;relativeTransform&quot;:{&quot;translate&quot;:{&quot;x&quot;:-109.94566489279904,&quot;y&quot;:-0.9999999999999996},&quot;rotate&quot;:0,&quot;skewX&quot;:0,&quot;scale&quot;:{&quot;x&quot;:1,&quot;y&quot;:1}}},&quot;b32dfe24-c1e0-4bd4-9124-a70d35fb022e&quot;:{&quot;type&quot;:&quot;FIGURE_OBJECT&quot;,&quot;id&quot;:&quot;b32dfe24-c1e0-4bd4-9124-a70d35fb022e&quot;,&quot;relativeTransform&quot;:{&quot;translate&quot;:{&quot;x&quot;:-344.93585242137226,&quot;y&quot;:-105.30686886708298},&quot;rotate&quot;:0,&quot;skewX&quot;:0,&quot;scale&quot;:{&quot;x&quot;:1,&quot;y&quot;:1}},&quot;opacity&quot;:1,&quot;path&quot;:{&quot;type&quot;:&quot;ARROW&quot;,&quot;size&quot;:{&quot;x&quot;:39.56467400618999,&quot;y&quot;:33.570026761819804},&quot;wingsOffsetRight&quot;:23.01070440153046,&quot;bodyHeightRatio&quot;:0.357142853253783,&quot;selectedObjectIds&quot;:[&quot;b32dfe24-c1e0-4bd4-9124-a70d35fb022e&quot;]},&quot;isLocked&quot;:false,&quot;pathStyles&quot;:[{&quot;type&quot;:&quot;FILL&quot;,&quot;fillStyle&quot;:&quot;rgba(238,244,251,1)&quot;},{&quot;type&quot;:&quot;STROKE&quot;,&quot;strokeStyle&quot;:&quot;rgb(149, 170, 211)&quot;,&quot;lineWidth&quot;:2,&quot;lineJoin&quot;:&quot;round&quot;}],&quot;parent&quot;:{&quot;type&quot;:&quot;CHILD&quot;,&quot;parentId&quot;:&quot;b6704bcf-c0ab-4137-963a-6d6ae49d9aff&quot;,&quot;order&quot;:&quot;9999999999999999&quot;}},&quot;78497ba4-30b1-4346-a42b-a3473f8eaa20&quot;:{&quot;id&quot;:&quot;78497ba4-30b1-4346-a42b-a3473f8eaa20&quot;,&quot;type&quot;:&quot;FIGURE_OBJECT&quot;,&quot;relativeTransform&quot;:{&quot;translate&quot;:{&quot;x&quot;:-139.0986932194242,&quot;y&quot;:-210.61120262461208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39]}],&quot;text&quot;:&quot;Laboratory and survey health assessments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09.0560745181357,&quot;y&quot;:51.14666666666666},&quot;targetSize&quot;:{&quot;x&quot;:109.0560745181357,&quot;y&quot;:24.24},&quot;verticalAlign&quot;:&quot;TOP&quot;},&quot;parent&quot;:{&quot;type&quot;:&quot;CHILD&quot;,&quot;parentId&quot;:&quot;fef0dcd7-0e3e-4b8a-9cc3-ad79d2087ab2&quot;,&quot;order&quot;:&quot;5&quot;}},&quot;5edb45af-b776-40c3-8038-06ec0e8327fb&quot;:{&quot;id&quot;:&quot;5edb45af-b776-40c3-8038-06ec0e8327fb&quot;,&quot;type&quot;:&quot;FIGURE_OBJECT&quot;,&quot;relativeTransform&quot;:{&quot;translate&quot;:{&quot;x&quot;:-238.6846610678699,&quot;y&quot;:-115.72057612736845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2]}],&quot;text&quot;:&quot;Telemedicine 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,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20]}],&quot;text&quot;:&quot;diagnosis and support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04.87458608327391,&quot;y&quot;:51.14666666666666},&quot;targetSize&quot;:{&quot;x&quot;:104.87458608327391,&quot;y&quot;:24.24},&quot;verticalAlign&quot;:&quot;TOP&quot;},&quot;parent&quot;:{&quot;type&quot;:&quot;CHILD&quot;,&quot;parentId&quot;:&quot;51a80ab6-15a9-41d8-9e96-3909844bba98&quot;,&quot;order&quot;:&quot;5&quot;}},&quot;6d699fb6-1bb0-4fe5-93db-c6fcbc8bf5ab&quot;:{&quot;type&quot;:&quot;FIGURE_OBJECT&quot;,&quot;id&quot;:&quot;6d699fb6-1bb0-4fe5-93db-c6fcbc8bf5ab&quot;,&quot;parent&quot;:{&quot;type&quot;:&quot;CHILD&quot;,&quot;parentId&quot;:&quot;034c4070-b674-4a93-b44f-43b3821ae349&quot;,&quot;order&quot;:&quot;2&quot;},&quot;relativeTransform&quot;:{&quot;translate&quot;:{&quot;x&quot;:-0.23233106033458295,&quot;y&quot;:9.756805807622506},&quot;rotate&quot;:0,&quot;skewX&quot;:0,&quot;scale&quot;:{&quot;x&quot;:1,&quot;y&quot;:1}}},&quot;4b801001-9180-4d8e-8c49-80850c057dee&quot;:{&quot;id&quot;:&quot;4b801001-9180-4d8e-8c49-80850c057dee&quot;,&quot;name&quot;:&quot;Cell death (apoptosis 1)&quot;,&quot;type&quot;:&quot;FIGURE_OBJECT&quot;,&quot;relativeTransform&quot;:{&quot;translate&quot;:{&quot;x&quot;:518.9688280768712,&quot;y&quot;:-253.82746583555073},&quot;rotate&quot;:0,&quot;skewX&quot;:0,&quot;scale&quot;:{&quot;x&quot;:0.5619920420798513,&quot;y&quot;:0.5838561461126565}},&quot;image&quot;:{&quot;url&quot;:&quot;https://icons.biorender.com/biorender/5be319486f3d0b12005a9c47/cell-death-apoptosis-1.png&quot;,&quot;fallbackUrl&quot;:&quot;https://res.cloudinary.com/dlcjuc3ej/image/upload/v1541609796/t9qyzzpvbjtrlsifx9wp.svg#/keystone/api/icons/5be319486f3d0b12005a9c47/cell-death-apoptosis-1.svg&quot;,&quot;isPremium&quot;:false,&quot;isPacked&quot;:true,&quot;size&quot;:{&quot;x&quot;:100,&quot;y&quot;:100}},&quot;source&quot;:{&quot;id&quot;:&quot;5be3181c6f3d0b12005a9c39&quot;,&quot;type&quot;:&quot;ASSETS&quot;},&quot;parent&quot;:{&quot;type&quot;:&quot;CHILD&quot;,&quot;parentId&quot;:&quot;b6704bcf-c0ab-4137-963a-6d6ae49d9aff&quot;,&quot;order&quot;:&quot;99999999999999999&quot;}},&quot;dc654ec0-933a-40ed-bc46-85d10a367e19&quot;:{&quot;id&quot;:&quot;dc654ec0-933a-40ed-bc46-85d10a367e19&quot;,&quot;name&quot;:&quot;Spheroidal cell&quot;,&quot;type&quot;:&quot;FIGURE_OBJECT&quot;,&quot;relativeTransform&quot;:{&quot;translate&quot;:{&quot;x&quot;:420.9154234136645,&quot;y&quot;:-89.00550948338942},&quot;rotate&quot;:0,&quot;skewX&quot;:0,&quot;scale&quot;:{&quot;x&quot;:0.4657473845236752,&quot;y&quot;:0.4657473845236752}},&quot;image&quot;:{&quot;url&quot;:&quot;https://icons.biorender.com/biorender/5f35964d8d485800287e5088/spheroidal-cell.png&quot;,&quot;fallbackUrl&quot;:&quot;https://res.cloudinary.com/dlcjuc3ej/image/upload/v1597347396/sxlgoey3nfd1xrehxyfp.svg#/keystone/api/icons/5f35964d8d485800287e5088/spheroidal-cell.svg&quot;,&quot;isPremium&quot;:false,&quot;isPacked&quot;:true,&quot;size&quot;:{&quot;x&quot;:100,&quot;y&quot;:98.08917197452229}},&quot;source&quot;:{&quot;id&quot;:&quot;5f32bc680be41f0028c4b1b3&quot;,&quot;type&quot;:&quot;ASSETS&quot;},&quot;parent&quot;:{&quot;type&quot;:&quot;CHILD&quot;,&quot;parentId&quot;:&quot;4e3bdea9-ca1a-453d-95b4-5d1f9dceecaf&quot;,&quot;order&quot;:&quot;2&quot;}},&quot;942f1b2c-d073-4590-9ed2-2b19602a0ca2&quot;:{&quot;type&quot;:&quot;FIGURE_OBJECT&quot;,&quot;id&quot;:&quot;942f1b2c-d073-4590-9ed2-2b19602a0ca2&quot;,&quot;relativeTransform&quot;:{&quot;translate&quot;:{&quot;x&quot;:262.5793271277975,&quot;y&quot;:-94.87729593484873},&quot;rotate&quot;:0},&quot;opacity&quot;:1,&quot;path&quot;:{&quot;type&quot;:&quot;STAR_POLY&quot;,&quot;size&quot;:{&quot;x&quot;:9.231304469336635,&quot;y&quot;:9.231304469336658},&quot;startAngle&quot;:-1.5707963267948966,&quot;corners&quot;:6,&quot;cornerRounding&quot;:{&quot;type&quot;:&quot;ARC_LENGTH&quot;,&quot;global&quot;:0}},&quot;pathStyles&quot;:[{&quot;type&quot;:&quot;FILL&quot;,&quot;fillStyle&quot;:&quot;rgba(49,126,194,1)&quot;},{&quot;type&quot;:&quot;STROKE&quot;,&quot;strokeStyle&quot;:&quot;#95AAD3&quot;,&quot;lineWidth&quot;:1.7110271676796236,&quot;lineJoin&quot;:&quot;round&quot;}],&quot;isLocked&quot;:false,&quot;parent&quot;:{&quot;type&quot;:&quot;CHILD&quot;,&quot;parentId&quot;:&quot;9f4548fd-b7f0-48b2-ab1a-fb74cd8ee3dd&quot;,&quot;order&quot;:&quot;1&quot;}},&quot;c73dd885-549c-4c44-99e0-50a72990ada9&quot;:{&quot;type&quot;:&quot;FIGURE_OBJECT&quot;,&quot;id&quot;:&quot;c73dd885-549c-4c44-99e0-50a72990ada9&quot;,&quot;relativeTransform&quot;:{&quot;translate&quot;:{&quot;x&quot;:271.13446296619566,&quot;y&quot;:-71.96235314414919},&quot;rotate&quot;:0},&quot;opacity&quot;:1,&quot;path&quot;:{&quot;type&quot;:&quot;STAR_POLY&quot;,&quot;size&quot;:{&quot;x&quot;:9.231304469336635,&quot;y&quot;:9.231304469336658},&quot;startAngle&quot;:-1.5707963267948966,&quot;corners&quot;:6,&quot;cornerRounding&quot;:{&quot;type&quot;:&quot;ARC_LENGTH&quot;,&quot;global&quot;:0}},&quot;pathStyles&quot;:[{&quot;type&quot;:&quot;FILL&quot;,&quot;fillStyle&quot;:&quot;#EEF4FB&quot;},{&quot;type&quot;:&quot;STROKE&quot;,&quot;strokeStyle&quot;:&quot;#95AAD3&quot;,&quot;lineWidth&quot;:1.7110271676796236,&quot;lineJoin&quot;:&quot;round&quot;}],&quot;isLocked&quot;:false,&quot;parent&quot;:{&quot;type&quot;:&quot;CHILD&quot;,&quot;parentId&quot;:&quot;9f4548fd-b7f0-48b2-ab1a-fb74cd8ee3dd&quot;,&quot;order&quot;:&quot;2&quot;}},&quot;d076cc46-2628-4ce1-8637-b463baf7918c&quot;:{&quot;type&quot;:&quot;FIGURE_OBJECT&quot;,&quot;id&quot;:&quot;d076cc46-2628-4ce1-8637-b463baf7918c&quot;,&quot;relativeTransform&quot;:{&quot;translate&quot;:{&quot;x&quot;:0,&quot;y&quot;:-8.555135838398119},&quot;rotate&quot;:0},&quot;opacity&quot;:1,&quot;path&quot;:{&quot;type&quot;:&quot;POLY_LINE&quot;,&quot;points&quot;:[{&quot;x&quot;:256.93797439653616,&quot;y&quot;:-77.95323774106492},{&quot;x&quot;:277.37073995236074,&quot;y&quot;:-73.48559992250253},{&quot;x&quot;:290.78609078410386,&quot;y&quot;:-57.439227809205754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1.7110271676796236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9f4548fd-b7f0-48b2-ab1a-fb74cd8ee3dd&quot;,&quot;order&quot;:&quot;3&quot;}},&quot;00233f0a-5d16-4b61-8c24-dcb50a27d6a2&quot;:{&quot;type&quot;:&quot;FIGURE_OBJECT&quot;,&quot;id&quot;:&quot;00233f0a-5d16-4b61-8c24-dcb50a27d6a2&quot;,&quot;relativeTransform&quot;:{&quot;translate&quot;:{&quot;x&quot;:290.27324053580736,&quot;y&quot;:-90.77449394847692},&quot;rotate&quot;:0},&quot;opacity&quot;:1,&quot;path&quot;:{&quot;type&quot;:&quot;TRIANGLE&quot;,&quot;size&quot;:{&quot;x&quot;:7.17990347615064,&quot;y&quot;:9.23130446933661},&quot;cornerRounding&quot;:{&quot;type&quot;:&quot;ARC_LENGTH&quot;,&quot;global&quot;:0}},&quot;pathStyles&quot;:[{&quot;type&quot;:&quot;FILL&quot;,&quot;fillStyle&quot;:&quot;#EEF4FB&quot;},{&quot;type&quot;:&quot;STROKE&quot;,&quot;strokeStyle&quot;:&quot;#95AAD3&quot;,&quot;lineWidth&quot;:1.7110271676796236,&quot;lineJoin&quot;:&quot;round&quot;}],&quot;isLocked&quot;:false,&quot;parent&quot;:{&quot;type&quot;:&quot;CHILD&quot;,&quot;parentId&quot;:&quot;9f4548fd-b7f0-48b2-ab1a-fb74cd8ee3dd&quot;,&quot;order&quot;:&quot;5&quot;}},&quot;785af1e7-af19-4cd9-8662-fb4f57b249b0&quot;:{&quot;type&quot;:&quot;FIGURE_OBJECT&quot;,&quot;id&quot;:&quot;785af1e7-af19-4cd9-8662-fb4f57b249b0&quot;,&quot;relativeTransform&quot;:{&quot;translate&quot;:{&quot;x&quot;:260.5276735253375,&quot;y&quot;:-68.5499506199361},&quot;rotate&quot;:0},&quot;opacity&quot;:1,&quot;path&quot;:{&quot;type&quot;:&quot;TRIANGLE&quot;,&quot;size&quot;:{&quot;x&quot;:7.17990347615064,&quot;y&quot;:9.23130446933661},&quot;cornerRounding&quot;:{&quot;type&quot;:&quot;ARC_LENGTH&quot;,&quot;global&quot;:0}},&quot;pathStyles&quot;:[{&quot;type&quot;:&quot;FILL&quot;,&quot;fillStyle&quot;:&quot;rgba(49,126,194,1)&quot;},{&quot;type&quot;:&quot;STROKE&quot;,&quot;strokeStyle&quot;:&quot;#95AAD3&quot;,&quot;lineWidth&quot;:1.7110271676796236,&quot;lineJoin&quot;:&quot;round&quot;}],&quot;isLocked&quot;:false,&quot;parent&quot;:{&quot;type&quot;:&quot;CHILD&quot;,&quot;parentId&quot;:&quot;9f4548fd-b7f0-48b2-ab1a-fb74cd8ee3dd&quot;,&quot;order&quot;:&quot;6&quot;}},&quot;c2cf65b4-a67e-4f93-a88c-b763e8f36e6b&quot;:{&quot;type&quot;:&quot;FIGURE_OBJECT&quot;,&quot;id&quot;:&quot;c2cf65b4-a67e-4f93-a88c-b763e8f36e6b&quot;,&quot;relativeTransform&quot;:{&quot;translate&quot;:{&quot;x&quot;:287.7089892524401,&quot;y&quot;:-59.49062884427646},&quot;rotate&quot;:0},&quot;opacity&quot;:1,&quot;path&quot;:{&quot;type&quot;:&quot;ELLIPSE&quot;,&quot;size&quot;:{&quot;x&quot;:8.205603888974075,&quot;y&quot;:8.205603888974075}},&quot;isLocked&quot;:false,&quot;pathStyles&quot;:[{&quot;type&quot;:&quot;FILL&quot;,&quot;fillStyle&quot;:&quot;rgba(185,219,244,1)&quot;},{&quot;type&quot;:&quot;STROKE&quot;,&quot;strokeStyle&quot;:&quot;#95AAD3&quot;,&quot;lineWidth&quot;:1.244383381972396,&quot;lineJoin&quot;:&quot;round&quot;}],&quot;parent&quot;:{&quot;type&quot;:&quot;CHILD&quot;,&quot;parentId&quot;:&quot;9f4548fd-b7f0-48b2-ab1a-fb74cd8ee3dd&quot;,&quot;order&quot;:&quot;7&quot;}},&quot;36e293ec-4129-4f05-a69a-296bf8d95dfc&quot;:{&quot;type&quot;:&quot;FIGURE_OBJECT&quot;,&quot;id&quot;:&quot;36e293ec-4129-4f05-a69a-296bf8d95dfc&quot;,&quot;relativeTransform&quot;:{&quot;translate&quot;:{&quot;x&quot;:278.9905350732849,&quot;y&quot;:-101.03149891440648},&quot;rotate&quot;:0},&quot;opacity&quot;:1,&quot;path&quot;:{&quot;type&quot;:&quot;ELLIPSE&quot;,&quot;size&quot;:{&quot;x&quot;:7.179903476150738,&quot;y&quot;:7.179903476150713}},&quot;isLocked&quot;:false,&quot;pathStyles&quot;:[{&quot;type&quot;:&quot;FILL&quot;,&quot;fillStyle&quot;:&quot;rgba(149,170,211,1)&quot;},{&quot;type&quot;:&quot;STROKE&quot;,&quot;strokeStyle&quot;:&quot;#95AAD3&quot;,&quot;lineWidth&quot;:1.7110271676796236,&quot;lineJoin&quot;:&quot;round&quot;}],&quot;parent&quot;:{&quot;type&quot;:&quot;CHILD&quot;,&quot;parentId&quot;:&quot;9f4548fd-b7f0-48b2-ab1a-fb74cd8ee3dd&quot;,&quot;order&quot;:&quot;8&quot;}},&quot;0dbda35e-985e-49cb-a97a-452fb8a85894&quot;:{&quot;type&quot;:&quot;FIGURE_OBJECT&quot;,&quot;id&quot;:&quot;0dbda35e-985e-49cb-a97a-452fb8a85894&quot;,&quot;relativeTransform&quot;:{&quot;translate&quot;:{&quot;x&quot;:368.07136485280995,&quot;y&quot;:-299.13291703835864},&quot;rotate&quot;:0,&quot;skewX&quot;:0,&quot;scale&quot;:{&quot;x&quot;:1,&quot;y&quot;:1}},&quot;opacity&quot;:1,&quot;path&quot;:{&quot;type&quot;:&quot;ARC&quot;,&quot;size&quot;:{&quot;x&quot;:22.77966101694915,&quot;y&quot;:22.77966101694915},&quot;startAngle&quot;:3.141592653589793,&quot;sweepAngle&quot;:5.969026041820607},&quot;pathStyles&quot;:[{&quot;type&quot;:&quot;FILL&quot;,&quot;fillStyle&quot;:&quot;rgba(0,0,0,0)&quot;},{&quot;type&quot;:&quot;STROKE&quot;,&quot;strokeStyle&quot;:&quot;rgba(157, 52, 60, 1)&quot;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thPattern&quot;:{&quot;type&quot;:&quot;ROW&quot;,&quot;patternObject&quot;:{&quot;name&quot;:&quot;triangle&quot;,&quot;path&quot;:{&quot;type&quot;:&quot;SPLINE&quot;,&quot;spline&quot;:{&quot;points&quot;:[{&quot;x&quot;:0,&quot;y&quot;:0,&quot;isEndPoint&quot;:true},{&quot;x&quot;:1,&quot;y&quot;:0.5,&quot;isEndPoint&quot;:true},{&quot;x&quot;:1,&quot;y&quot;:-0.5,&quot;isEndPoint&quot;:true}],&quot;closed&quot;:true}},&quot;pathStyles&quot;:[{&quot;type&quot;:&quot;FILL&quot;,&quot;fillStyle&quot;:&quot;context-stroke&quot;}]},&quot;bending&quot;:true,&quot;patternTransform&quot;:{},&quot;xUnits&quot;:&quot;PATH_LENGTH&quot;,&quot;yUnits&quot;:&quot;STROKE_WIDTH&quot;,&quot;isPremium&quot;:false},&quot;parent&quot;:{&quot;type&quot;:&quot;CHILD&quot;,&quot;parentId&quot;:&quot;9805df87-c13b-42a5-9136-1c541801153b&quot;,&quot;order&quot;:&quot;2&quot;}},&quot;700a7d4d-80df-4bb1-94cc-77ed0446879b&quot;:{&quot;id&quot;:&quot;700a7d4d-80df-4bb1-94cc-77ed0446879b&quot;,&quot;name&quot;:&quot;Endothelial cell (liver sinusoid)&quot;,&quot;type&quot;:&quot;FIGURE_OBJECT&quot;,&quot;relativeTransform&quot;:{&quot;translate&quot;:{&quot;x&quot;:321.32779188634066,&quot;y&quot;:-187.478143311287},&quot;rotate&quot;:-0.5371162963383365,&quot;skewX&quot;:0,&quot;scale&quot;:{&quot;x&quot;:0.5931603789949997,&quot;y&quot;:0.8561284528183657}},&quot;image&quot;:{&quot;url&quot;:&quot;https://icons.biorender.com/biorender/60b669f28c8ab10026e38fd2/20210601171224/image/endothelial-cell-liver-sinusoid.png&quot;,&quot;fallbackUrl&quot;:&quot;https://res.cloudinary.com/dlcjuc3ej/image/upload/v1622567544/wntjy2qaizhjjczssrmz.svg#/keystone/api/icons/60b669f28c8ab10026e38fd2/20210601171224/image/endothelial-cell-liver-sinusoid.svg&quot;,&quot;isPremium&quot;:false,&quot;isPacked&quot;:true,&quot;size&quot;:{&quot;x&quot;:100,&quot;y&quot;:23.25}},&quot;source&quot;:{&quot;id&quot;:&quot;60b669f28c8ab10026e38fd2&quot;,&quot;type&quot;:&quot;ASSETS&quot;},&quot;parent&quot;:{&quot;type&quot;:&quot;CHILD&quot;,&quot;parentId&quot;:&quot;9805df87-c13b-42a5-9136-1c541801153b&quot;,&quot;order&quot;:&quot;3&quot;}},&quot;c1b21c1b-5c19-42c5-acba-c57a71f70a1a&quot;:{&quot;id&quot;:&quot;c1b21c1b-5c19-42c5-acba-c57a71f70a1a&quot;,&quot;name&quot;:&quot;Triangular cell 2&quot;,&quot;type&quot;:&quot;FIGURE_OBJECT&quot;,&quot;relativeTransform&quot;:{&quot;translate&quot;:{&quot;x&quot;:267.2203521059956,&quot;y&quot;:-184.69909302204786},&quot;rotate&quot;:-0.483566648719905,&quot;skewX&quot;:7.219395129773179e-17,&quot;scale&quot;:{&quot;x&quot;:0.3100235732392425,&quot;y&quot;:0.31002357323924257}},&quot;image&quot;:{&quot;url&quot;:&quot;https://icons.biorender.com/biorender/5f5fdd42c063210028e8fb9d/triangular-cell-2.png&quot;,&quot;fallbackUrl&quot;:&quot;https://res.cloudinary.com/dlcjuc3ej/image/upload/v1600118072/tiiyaxvjrk02zdlsej8l.svg#/keystone/api/icons/5f5fdd42c063210028e8fb9d/triangular-cell-2.svg&quot;,&quot;isPremium&quot;:false,&quot;isPacked&quot;:true,&quot;size&quot;:{&quot;x&quot;:65,&quot;y&quot;:129.13333333333333}},&quot;source&quot;:{&quot;id&quot;:&quot;5f5fdc37c063210028e8fb39&quot;,&quot;type&quot;:&quot;ASSETS&quot;},&quot;parent&quot;:{&quot;type&quot;:&quot;CHILD&quot;,&quot;parentId&quot;:&quot;9805df87-c13b-42a5-9136-1c541801153b&quot;,&quot;order&quot;:&quot;6&quot;}},&quot;c118a300-0a1e-4576-bc52-c0abfcf51f55&quot;:{&quot;id&quot;:&quot;c118a300-0a1e-4576-bc52-c0abfcf51f55&quot;,&quot;name&quot;:&quot;Spheroidal cell (crawling)&quot;,&quot;type&quot;:&quot;FIGURE_OBJECT&quot;,&quot;relativeTransform&quot;:{&quot;translate&quot;:{&quot;x&quot;:370.0023433440304,&quot;y&quot;:-184.14367106084885},&quot;rotate&quot;:0,&quot;skewX&quot;:0,&quot;scale&quot;:{&quot;x&quot;:0.3953224828598017,&quot;y&quot;:0.3791050781855428}},&quot;image&quot;:{&quot;url&quot;:&quot;https://icons.biorender.com/biorender/5f3596c88d485800287e517e/spheroidal-cell-crawling.png&quot;,&quot;fallbackUrl&quot;:&quot;https://res.cloudinary.com/dlcjuc3ej/image/upload/v1597347519/tk0waxavefxxqk3szwvq.svg#/keystone/api/icons/5f3596c88d485800287e517e/spheroidal-cell-crawling.svg&quot;,&quot;isPremium&quot;:false,&quot;isPacked&quot;:true,&quot;size&quot;:{&quot;x&quot;:115,&quot;y&quot;:58.80681818181819}},&quot;source&quot;:{&quot;id&quot;:&quot;5f32becc0be41f0028c4b1b5&quot;,&quot;type&quot;:&quot;ASSETS&quot;},&quot;parent&quot;:{&quot;type&quot;:&quot;CHILD&quot;,&quot;parentId&quot;:&quot;9805df87-c13b-42a5-9136-1c541801153b&quot;,&quot;order&quot;:&quot;7&quot;}},&quot;fdec0d64-692d-485e-ba9f-d4138f64bda8&quot;:{&quot;type&quot;:&quot;FIGURE_OBJECT&quot;,&quot;id&quot;:&quot;fdec0d64-692d-485e-ba9f-d4138f64bda8&quot;,&quot;relativeTransform&quot;:{&quot;translate&quot;:{&quot;x&quot;:75.87119860833641,&quot;y&quot;:-96.93765296775103},&quot;rotate&quot;:0,&quot;skewX&quot;:0,&quot;scale&quot;:{&quot;x&quot;:1,&quot;y&quot;:1}},&quot;opacity&quot;:1,&quot;path&quot;:{&quot;type&quot;:&quot;RECT&quot;,&quot;size&quot;:{&quot;x&quot;:221.9181501800062,&quot;y&quot;:415.2622656863343},&quot;cornerRounding&quot;:{&quot;type&quot;:&quot;ARC_LENGTH&quot;,&quot;global&quot;:15.707963267948966}},&quot;pathStyles&quot;:[{&quot;type&quot;:&quot;FILL&quot;,&quot;fillStyle&quot;:&quot;rgba(0,0,0,0)&quot;},{&quot;type&quot;:&quot;STROKE&quot;,&quot;strokeStyle&quot;:&quot;rgba(129,134,137,1)&quot;,&quot;lineWidth&quot;:5,&quot;lineJoin&quot;:&quot;round&quot;,&quot;dashArray&quot;:[4]}],&quot;isLocked&quot;:false,&quot;parent&quot;:{&quot;type&quot;:&quot;CHILD&quot;,&quot;parentId&quot;:&quot;b6704bcf-c0ab-4137-963a-6d6ae49d9aff&quot;,&quot;order&quot;:&quot;999999999999999999998&quot;}},&quot;9f4548fd-b7f0-48b2-ab1a-fb74cd8ee3dd&quot;:{&quot;type&quot;:&quot;FIGURE_OBJECT&quot;,&quot;id&quot;:&quot;9f4548fd-b7f0-48b2-ab1a-fb74cd8ee3dd&quot;,&quot;parent&quot;:{&quot;type&quot;:&quot;CHILD&quot;,&quot;parentId&quot;:&quot;4e3bdea9-ca1a-453d-95b4-5d1f9dceecaf&quot;,&quot;order&quot;:&quot;5&quot;},&quot;relativeTransform&quot;:{&quot;translate&quot;:{&quot;x&quot;:185.38345686961256,&quot;y&quot;:-6.557789639723568},&quot;rotate&quot;:0}},&quot;faf22015-78bc-4fcf-9ff2-d9690a7b8c22&quot;:{&quot;id&quot;:&quot;faf22015-78bc-4fcf-9ff2-d9690a7b8c22&quot;,&quot;type&quot;:&quot;FIGURE_OBJECT&quot;,&quot;relativeTransform&quot;:{&quot;translate&quot;:{&quot;x&quot;:358.1317734126534,&quot;y&quot;:-98.96230524185758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36]}],&quot;text&quot;:&quot;Stem Cell Renewal and Differentiation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34.57333333333333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99999999&quot;}},&quot;ee3071fb-d0fc-48a3-8e63-14c8025be6ec&quot;:{&quot;id&quot;:&quot;ee3071fb-d0fc-48a3-8e63-14c8025be6ec&quot;,&quot;type&quot;:&quot;FIGURE_OBJECT&quot;,&quot;relativeTransform&quot;:{&quot;translate&quot;:{&quot;x&quot;:-249.76624565640094,&quot;y&quot;:-37.808682855670966},&quot;rotate&quot;:0,&quot;skewX&quot;:0,&quot;scale&quot;:{&quot;x&quot;:1,&quot;y&quot;:1}},&quot;text&quot;:{&quot;textData&quot;:{&quot;lineSpacing&quot;:&quot;normal&quot;,&quot;alignment&quot;:&quot;right&quot;,&quot;lines&quot;:[{&quot;runs&quot;:[{&quot;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,&quot;range&quot;:[0,9]}],&quot;text&quot;:&quot;Cell cycle&quot;,&quot;base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20,&quot;y&quot;:24.24},&quot;targetSize&quot;:{&quot;x&quot;:120,&quot;y&quot;:24.24},&quot;verticalAlign&quot;:&quot;TOP&quot;},&quot;parent&quot;:{&quot;type&quot;:&quot;CHILD&quot;,&quot;parentId&quot;:&quot;4920b146-834e-4969-8cb4-1f59ee77c549&quot;,&quot;order&quot;:&quot;998&quot;}},&quot;626be009-77a5-4d29-947e-f07e072669d5&quot;:{&quot;relativeTransform&quot;:{&quot;translate&quot;:{&quot;x&quot;:11.617470718035676,&quot;y&quot;:90.37088288216857},&quot;rotate&quot;:0,&quot;skewX&quot;:0,&quot;scale&quot;:{&quot;x&quot;:1,&quot;y&quot;:1}},&quot;type&quot;:&quot;FIGURE_OBJECT&quot;,&quot;id&quot;:&quot;626be009-77a5-4d29-947e-f07e072669d5&quot;,&quot;name&quot;:&quot;IKKβ&quot;,&quot;layout&quot;:{&quot;sizeRatio&quot;:{&quot;x&quot;:0.8512428231947406,&quot;y&quot;:0.7647157190635449},&quot;keepAspectRatio&quot;:false},&quot;opacity&quot;:1,&quot;path&quot;:{&quot;type&quot;:&quot;RECT&quot;,&quot;size&quot;:{&quot;x&quot;:99.11289508246308,&quot;y&quot;:42.91790946862019},&quot;cornerRounding&quot;:{&quot;type&quot;:&quot;ARC_LENGTH&quot;,&quot;global&quot;:25.114891270459342}},&quot;pathStyles&quot;:[{&quot;type&quot;:&quot;FILL&quot;,&quot;fillStyle&quot;:&quot;#EEF4FB&quot;},{&quot;type&quot;:&quot;STROKE&quot;,&quot;strokeStyle&quot;:&quot;#95AAD3&quot;,&quot;lineWidth&quot;:2,&quot;lineJoin&quot;:&quot;round&quot;}],&quot;isLocked&quot;:false,&quot;parent&quot;:{&quot;type&quot;:&quot;CHILD&quot;,&quot;parentId&quot;:&quot;4920b146-834e-4969-8cb4-1f59ee77c549&quot;,&quot;order&quot;:&quot;999988&quot;},&quot;source&quot;:{&quot;id&quot;:&quot;5ed693d2392ba100ad2ea7d8&quot;,&quot;type&quot;:&quot;ASSETS&quot;}},&quot;ecbc729b-51f2-4515-871e-336d294ec711&quot;:{&quot;type&quot;:&quot;FIGURE_OBJECT&quot;,&quot;id&quot;:&quot;ecbc729b-51f2-4515-871e-336d294ec711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4,&quot;color&quot;:&quot;rgb(0,0,0)&quot;,&quot;fontWeight&quot;:&quot;normal&quot;,&quot;fontStyle&quot;:&quot;normal&quot;,&quot;decoration&quot;:&quot;none&quot;,&quot;script&quot;:&quot;none&quot;},&quot;range&quot;:[0,9]}],&quot;text&quot;:&quot;P21/CDKN1A&quot;,&quot;baseStyle&quot;:{&quot;fontFamily&quot;:&quot;Roboto&quot;,&quot;fontSize&quot;:14,&quot;color&quot;:&quot;rgb(0,0,0)&quot;,&quot;fontWeight&quot;:&quot;normal&quot;,&quot;fontStyle&quot;:&quot;normal&quot;,&quot;decoration&quot;:&quot;none&quot;,&quot;script&quot;:&quot;none&quot;}}],&quot;verticalAlign&quot;:&quot;TOP&quot;},&quot;size&quot;:{&quot;x&quot;:84.369140625,&quot;y&quot;:32.82000000000001},&quot;targetSize&quot;:{&quot;x&quot;:59.2927203195196,&quot;y&quot;:6},&quot;format&quot;:&quot;BETTER_TEXT&quot;,&quot;verticalAlign&quot;:&quot;TOP&quot;},&quot;parent&quot;:{&quot;type&quot;:&quot;CHILD&quot;,&quot;parentId&quot;:&quot;626be009-77a5-4d29-947e-f07e072669d5&quot;,&quot;order&quot;:&quot;5&quot;}},&quot;9af99b20-faf2-4842-bcfd-8cbb70add0ee&quot;:{&quot;relativeTransform&quot;:{&quot;translate&quot;:{&quot;x&quot;:151.50495636390565,&quot;y&quot;:83.16169616399037},&quot;rotate&quot;:0,&quot;skewX&quot;:0,&quot;scale&quot;:{&quot;x&quot;:1,&quot;y&quot;:1}},&quot;type&quot;:&quot;FIGURE_OBJECT&quot;,&quot;id&quot;:&quot;9af99b20-faf2-4842-bcfd-8cbb70add0ee&quot;,&quot;name&quot;:&quot;IKKβ&quot;,&quot;layout&quot;:{&quot;sizeRatio&quot;:{&quot;x&quot;:0.8512428231947406,&quot;y&quot;:0.7647157190635449},&quot;keepAspectRatio&quot;:false},&quot;opacity&quot;:1,&quot;path&quot;:{&quot;type&quot;:&quot;RECT&quot;,&quot;size&quot;:{&quot;x&quot;:99.11289508246308,&quot;y&quot;:42.91790946862019},&quot;cornerRounding&quot;:{&quot;type&quot;:&quot;ARC_LENGTH&quot;,&quot;global&quot;:25.114891270459342}},&quot;pathStyles&quot;:[{&quot;type&quot;:&quot;FILL&quot;,&quot;fillStyle&quot;:&quot;#EEF4FB&quot;},{&quot;type&quot;:&quot;STROKE&quot;,&quot;strokeStyle&quot;:&quot;#95AAD3&quot;,&quot;lineWidth&quot;:2,&quot;lineJoin&quot;:&quot;round&quot;}],&quot;isLocked&quot;:false,&quot;parent&quot;:{&quot;type&quot;:&quot;CHILD&quot;,&quot;parentId&quot;:&quot;3f7d65c7-d3ef-45f6-b439-f8ea60ffcc08&quot;,&quot;order&quot;:&quot;2&quot;},&quot;source&quot;:{&quot;id&quot;:&quot;5ed693d2392ba100ad2ea7d8&quot;,&quot;type&quot;:&quot;ASSETS&quot;}},&quot;65bdff1a-3cd4-4ba9-9973-805e4e94070b&quot;:{&quot;type&quot;:&quot;FIGURE_OBJECT&quot;,&quot;id&quot;:&quot;65bdff1a-3cd4-4ba9-9973-805e4e94070b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4,&quot;color&quot;:&quot;rgb(0,0,0)&quot;,&quot;fontWeight&quot;:&quot;normal&quot;,&quot;fontStyle&quot;:&quot;normal&quot;,&quot;decoration&quot;:&quot;none&quot;,&quot;script&quot;:&quot;none&quot;},&quot;range&quot;:[0,9]}],&quot;text&quot;:&quot;P16/CDNK2A&quot;,&quot;baseStyle&quot;:{&quot;fontFamily&quot;:&quot;Roboto&quot;,&quot;fontSize&quot;:14,&quot;color&quot;:&quot;rgb(0,0,0)&quot;,&quot;fontWeight&quot;:&quot;normal&quot;,&quot;fontStyle&quot;:&quot;normal&quot;,&quot;decoration&quot;:&quot;none&quot;,&quot;script&quot;:&quot;none&quot;}}],&quot;verticalAlign&quot;:&quot;TOP&quot;},&quot;size&quot;:{&quot;x&quot;:84.369140625,&quot;y&quot;:32.82000000000001},&quot;targetSize&quot;:{&quot;x&quot;:59.2927203195196,&quot;y&quot;:6},&quot;format&quot;:&quot;BETTER_TEXT&quot;,&quot;verticalAlign&quot;:&quot;TOP&quot;},&quot;parent&quot;:{&quot;type&quot;:&quot;CHILD&quot;,&quot;parentId&quot;:&quot;9af99b20-faf2-4842-bcfd-8cbb70add0ee&quot;,&quot;order&quot;:&quot;5&quot;}},&quot;aa470dbe-bcf6-444b-bbb6-271525d46efd&quot;:{&quot;relativeTransform&quot;:{&quot;translate&quot;:{&quot;x&quot;:151.50495636390565,&quot;y&quot;:129.076864720011},&quot;rotate&quot;:0,&quot;skewX&quot;:0,&quot;scale&quot;:{&quot;x&quot;:1,&quot;y&quot;:1}},&quot;type&quot;:&quot;FIGURE_OBJECT&quot;,&quot;id&quot;:&quot;aa470dbe-bcf6-444b-bbb6-271525d46efd&quot;,&quot;name&quot;:&quot;IKKβ&quot;,&quot;layout&quot;:{&quot;sizeRatio&quot;:{&quot;x&quot;:0.8512428231947406,&quot;y&quot;:0.7647157190635449},&quot;keepAspectRatio&quot;:false},&quot;opacity&quot;:1,&quot;path&quot;:{&quot;type&quot;:&quot;RECT&quot;,&quot;size&quot;:{&quot;x&quot;:99.11289508246308,&quot;y&quot;:31.977272727272727},&quot;cornerRounding&quot;:{&quot;type&quot;:&quot;ARC_LENGTH&quot;,&quot;global&quot;:25.114891270459342}},&quot;pathStyles&quot;:[{&quot;type&quot;:&quot;FILL&quot;,&quot;fillStyle&quot;:&quot;#EEF4FB&quot;},{&quot;type&quot;:&quot;STROKE&quot;,&quot;strokeStyle&quot;:&quot;#95AAD3&quot;,&quot;lineWidth&quot;:2,&quot;lineJoin&quot;:&quot;round&quot;}],&quot;isLocked&quot;:false,&quot;parent&quot;:{&quot;type&quot;:&quot;CHILD&quot;,&quot;parentId&quot;:&quot;3f7d65c7-d3ef-45f6-b439-f8ea60ffcc08&quot;,&quot;order&quot;:&quot;5&quot;},&quot;source&quot;:{&quot;id&quot;:&quot;5ed693d2392ba100ad2ea7d8&quot;,&quot;type&quot;:&quot;ASSETS&quot;}},&quot;735ed92e-2690-4ba6-a1bf-7bb592f543ba&quot;:{&quot;type&quot;:&quot;FIGURE_OBJECT&quot;,&quot;id&quot;:&quot;735ed92e-2690-4ba6-a1bf-7bb592f543ba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4,&quot;color&quot;:&quot;rgb(0,0,0)&quot;,&quot;fontWeight&quot;:&quot;normal&quot;,&quot;fontStyle&quot;:&quot;normal&quot;,&quot;decoration&quot;:&quot;none&quot;,&quot;script&quot;:&quot;none&quot;},&quot;range&quot;:[0,7]}],&quot;text&quot;:&quot;SA β-gal&quot;,&quot;baseStyle&quot;:{&quot;fontFamily&quot;:&quot;Roboto&quot;,&quot;fontSize&quot;:14,&quot;color&quot;:&quot;rgb(0,0,0)&quot;,&quot;fontWeight&quot;:&quot;normal&quot;,&quot;fontStyle&quot;:&quot;normal&quot;,&quot;decoration&quot;:&quot;none&quot;,&quot;script&quot;:&quot;none&quot;}}],&quot;verticalAlign&quot;:&quot;TOP&quot;},&quot;size&quot;:{&quot;x&quot;:84.369140625,&quot;y&quot;:17},&quot;targetSize&quot;:{&quot;x&quot;:59.2927203195196,&quot;y&quot;:6},&quot;format&quot;:&quot;BETTER_TEXT&quot;,&quot;verticalAlign&quot;:&quot;TOP&quot;},&quot;parent&quot;:{&quot;type&quot;:&quot;CHILD&quot;,&quot;parentId&quot;:&quot;aa470dbe-bcf6-444b-bbb6-271525d46efd&quot;,&quot;order&quot;:&quot;5&quot;}},&quot;80fce18c-cab1-44df-98c4-be701b85e6f6&quot;:{&quot;id&quot;:&quot;80fce18c-cab1-44df-98c4-be701b85e6f6&quot;,&quot;type&quot;:&quot;FIGURE_OBJECT&quot;,&quot;document&quot;:{&quot;type&quot;:&quot;FIGURE&quot;,&quot;canvasType&quot;:&quot;FIGURE&quot;,&quot;units&quot;:&quot;in&quot;,&quot;aspectRatio&quot;:0,&quot;title&quot;:&quot;&quot;},&quot;parent&quot;:{&quot;type&quot;:&quot;DOCUMENT&quot;,&quot;parentId&quot;:&quot;233faed9-774d-4200-a442-757f3c8a72f6&quot;,&quot;order&quot;:&quot;9&quot;}},&quot;fde27cba-d72e-4965-bfc4-35c906d0e7ee&quot;:{&quot;id&quot;:&quot;fde27cba-d72e-4965-bfc4-35c906d0e7ee&quot;,&quot;type&quot;:&quot;FIGURE_OBJECT&quot;,&quot;relativeTransform&quot;:{&quot;translate&quot;:{&quot;x&quot;:0,&quot;y&quot;:0},&quot;rotate&quot;:0,&quot;skewX&quot;:0,&quot;scale&quot;:{&quot;x&quot;:1,&quot;y&quot;:1}},&quot;path&quot;:{&quot;type&quot;:&quot;RECT&quot;,&quot;size&quot;:{&quot;x&quot;:960,&quot;y&quot;:672}},&quot;pathStyles&quot;:[{&quot;type&quot;:&quot;FILL&quot;,&quot;fillStyle&quot;:&quot;rgba(0,0,0,0)&quot;}],&quot;parent&quot;:{&quot;parentId&quot;:&quot;80fce18c-cab1-44df-98c4-be701b85e6f6&quot;,&quot;type&quot;:&quot;FRAME&quot;,&quot;order&quot;:&quot;5&quot;}},&quot;8bfc058e-59f7-4a92-a1c0-61e613fb24bd&quot;:{&quot;id&quot;:&quot;8bfc058e-59f7-4a92-a1c0-61e613fb24bd&quot;,&quot;name&quot;:&quot;Stem cell&quot;,&quot;type&quot;:&quot;FIGURE_OBJECT&quot;,&quot;relativeTransform&quot;:{&quot;translate&quot;:{&quot;x&quot;:-134.48553961460053,&quot;y&quot;:-178.91758701520206},&quot;rotate&quot;:0,&quot;skewX&quot;:0,&quot;scale&quot;:{&quot;x&quot;:1,&quot;y&quot;:1}},&quot;image&quot;:{&quot;url&quot;:&quot;https://icons.biorender.com/biorender/5a9971e371e20f0014059eb8/20200519165313/image/stem-cell.png&quot;,&quot;fallbackUrl&quot;:&quot;https://res.cloudinary.com/dlcjuc3ej/image/upload/v1589907193/g6tdycqifxuny9rwkrtm.svg#/keystone/api/icons/5a9971e371e20f0014059eb8/20200519165313/image/stem-cell.svg&quot;,&quot;isPremium&quot;:false,&quot;isPacked&quot;:true,&quot;size&quot;:{&quot;x&quot;:100,&quot;y&quot;:100}},&quot;source&quot;:{&quot;id&quot;:&quot;5a9971e371e20f0014059eb8&quot;,&quot;type&quot;:&quot;ASSETS&quot;},&quot;parent&quot;:{&quot;type&quot;:&quot;CHILD&quot;,&quot;parentId&quot;:&quot;80fce18c-cab1-44df-98c4-be701b85e6f6&quot;,&quot;order&quot;:&quot;7&quot;}},&quot;7adf91ed-de9e-41ef-ac2c-7572b66b94cc&quot;:{&quot;id&quot;:&quot;7adf91ed-de9e-41ef-ac2c-7572b66b94cc&quot;,&quot;name&quot;:&quot;Cancer cell &quot;,&quot;type&quot;:&quot;FIGURE_OBJECT&quot;,&quot;relativeTransform&quot;:{&quot;translate&quot;:{&quot;x&quot;:171.3141522189897,&quot;y&quot;:-181.31558701520203},&quot;rotate&quot;:0,&quot;skewX&quot;:0,&quot;scale&quot;:{&quot;x&quot;:1,&quot;y&quot;:1}},&quot;image&quot;:{&quot;url&quot;:&quot;https://icons.biorender.com/biorender/5995a6dc38495a0011a8cabe/20181106204244/image/cancer-cell.png&quot;,&quot;fallbackUrl&quot;:&quot;https://res.cloudinary.com/dlcjuc3ej/image/upload/v1541536964/nz2qxsayy9agnx7hncyb.svg#/keystone/api/icons/5995a6dc38495a0011a8cabe/20181106204244/image/cancer-cell.svg&quot;,&quot;isPremium&quot;:false,&quot;isPacked&quot;:true,&quot;size&quot;:{&quot;x&quot;:100,&quot;y&quot;:95.20547945205479}},&quot;source&quot;:{&quot;id&quot;:&quot;5995a6dc38495a0011a8cabe&quot;,&quot;type&quot;:&quot;ASSETS&quot;},&quot;parent&quot;:{&quot;type&quot;:&quot;CHILD&quot;,&quot;parentId&quot;:&quot;80fce18c-cab1-44df-98c4-be701b85e6f6&quot;,&quot;order&quot;:&quot;8&quot;}},&quot;efba7d8b-e36f-4d26-80ca-d27fdbf08f85&quot;:{&quot;id&quot;:&quot;efba7d8b-e36f-4d26-80ca-d27fdbf08f85&quot;,&quot;type&quot;:&quot;FIGURE_OBJECT&quot;,&quot;relativeTransform&quot;:{&quot;translate&quot;:{&quot;x&quot;:-134.48553725098634,&quot;y&quot;:-283.1088873555278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,&quot;range&quot;:[0,15]}],&quot;text&quot;:&quot;Normal Stem Cell&quot;,&quot;base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20,&quot;y&quot;:44.093333333333334},&quot;targetSize&quot;:{&quot;x&quot;:120,&quot;y&quot;:24.24},&quot;verticalAlign&quot;:&quot;TOP&quot;},&quot;parent&quot;:{&quot;type&quot;:&quot;CHILD&quot;,&quot;parentId&quot;:&quot;80fce18c-cab1-44df-98c4-be701b85e6f6&quot;,&quot;order&quot;:&quot;9&quot;}},&quot;26461fdc-0e05-42ef-83d9-9303ac68b317&quot;:{&quot;id&quot;:&quot;26461fdc-0e05-42ef-83d9-9303ac68b317&quot;,&quot;type&quot;:&quot;FIGURE_OBJECT&quot;,&quot;relativeTransform&quot;:{&quot;translate&quot;:{&quot;x&quot;:181.3139948767135,&quot;y&quot;:-283.10932654672615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,&quot;range&quot;:[0,18]}],&quot;text&quot;:&quot;Senescent Stem Cell&quot;,&quot;base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20,&quot;y&quot;:44.093333333333334},&quot;targetSize&quot;:{&quot;x&quot;:120,&quot;y&quot;:24.24},&quot;verticalAlign&quot;:&quot;TOP&quot;},&quot;parent&quot;:{&quot;type&quot;:&quot;CHILD&quot;,&quot;parentId&quot;:&quot;80fce18c-cab1-44df-98c4-be701b85e6f6&quot;,&quot;order&quot;:&quot;95&quot;}},&quot;3f33b72a-3b65-40c2-b21c-119ef766ba0e&quot;:{&quot;id&quot;:&quot;3f33b72a-3b65-40c2-b21c-119ef766ba0e&quot;,&quot;type&quot;:&quot;FIGURE_OBJECT&quot;,&quot;relativeTransform&quot;:{&quot;translate&quot;:{&quot;x&quot;:-5.959660845995522,&quot;y&quot;:-283.1081670960942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,&quot;range&quot;:[0,14]}],&quot;text&quot;:&quot;Aging Stem Cell&quot;,&quot;base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20,&quot;y&quot;:44.093333333333334},&quot;targetSize&quot;:{&quot;x&quot;:120,&quot;y&quot;:24.24},&quot;verticalAlign&quot;:&quot;TOP&quot;},&quot;parent&quot;:{&quot;type&quot;:&quot;CHILD&quot;,&quot;parentId&quot;:&quot;80fce18c-cab1-44df-98c4-be701b85e6f6&quot;,&quot;order&quot;:&quot;98&quot;}},&quot;ccef09dd-d5c6-4575-ae6b-699d1d3894f9&quot;:{&quot;id&quot;:&quot;ccef09dd-d5c6-4575-ae6b-699d1d3894f9&quot;,&quot;name&quot;:&quot;Macrophage&quot;,&quot;type&quot;:&quot;FIGURE_OBJECT&quot;,&quot;relativeTransform&quot;:{&quot;translate&quot;:{&quot;x&quot;:-5.959402959319213,&quot;y&quot;:-181.36251383034644},&quot;rotate&quot;:0,&quot;skewX&quot;:0,&quot;scale&quot;:{&quot;x&quot;:1,&quot;y&quot;:1}},&quot;image&quot;:{&quot;url&quot;:&quot;https://icons.biorender.com/biorender/5be1c773df7f0b120034bab2/20181106165753/image/macrophage-1.png&quot;,&quot;fallbackUrl&quot;:&quot;https://res.cloudinary.com/dlcjuc3ej/image/upload/v1541523473/tiayyxmjrtcy2yvtln8n.svg#/keystone/api/icons/5be1c773df7f0b120034bab2/20181106165753/image/macrophage-1.svg&quot;,&quot;isPremium&quot;:false,&quot;isPacked&quot;:true,&quot;size&quot;:{&quot;x&quot;:100,&quot;y&quot;:100}},&quot;source&quot;:{&quot;id&quot;:&quot;5be1c773df7f0b120034bab2&quot;,&quot;type&quot;:&quot;ASSETS&quot;},&quot;parent&quot;:{&quot;type&quot;:&quot;CHILD&quot;,&quot;parentId&quot;:&quot;80fce18c-cab1-44df-98c4-be701b85e6f6&quot;,&quot;order&quot;:&quot;99&quot;}},&quot;d11a4acb-2c2c-414c-8705-396923ddaa73&quot;:{&quot;type&quot;:&quot;FIGURE_OBJECT&quot;,&quot;id&quot;:&quot;d11a4acb-2c2c-414c-8705-396923ddaa73&quot;,&quot;parent&quot;:{&quot;type&quot;:&quot;CHILD&quot;,&quot;parentId&quot;:&quot;7cd0e7c3-00d2-423e-848d-0c68d168c13d&quot;,&quot;order&quot;:&quot;1&quot;},&quot;relativeTransform&quot;:{&quot;translate&quot;:{&quot;x&quot;:69.72365002004314,&quot;y&quot;:51.57160607654518},&quot;rotate&quot;:0,&quot;skewX&quot;:0,&quot;scale&quot;:{&quot;x&quot;:1,&quot;y&quot;:1}}},&quot;07094d3a-16c3-47f5-8408-81f948be22e7&quot;:{&quot;type&quot;:&quot;FIGURE_OBJECT&quot;,&quot;id&quot;:&quot;07094d3a-16c3-47f5-8408-81f948be22e7&quot;,&quot;relativeTransform&quot;:{&quot;translate&quot;:{&quot;x&quot;:-170.06440512842642,&quot;y&quot;:-8.724280570728263},&quot;rotate&quot;:0},&quot;opacity&quot;:1,&quot;pathStyles&quot;:[{&quot;type&quot;:&quot;FILL&quot;,&quot;fillStyle&quot;:&quot;rgba(122, 122, 122, 1)&quot;}],&quot;text&quot;:{&quot;textData&quot;:{&quot;lineSpacing&quot;:&quot;normal&quot;,&quot;alignment&quot;:&quot;center&quot;,&quot;lines&quot;:[{&quot;runs&quot;:[{&quot;style&quot;:{&quot;fontFamily&quot;:&quot;Roboto&quot;,&quot;fontSize&quot;:15.746037550436746,&quot;color&quot;:&quot;rgba(122, 122, 122, 1)&quot;,&quot;fontWeight&quot;:&quot;normal&quot;,&quot;fontStyle&quot;:&quot;normal&quot;,&quot;decoration&quot;:&quot;none&quot;,&quot;script&quot;:&quot;none&quot;},&quot;range&quot;:[0,1]}],&quot;text&quot;:&quot;G1&quot;,&quot;baseStyle&quot;:{&quot;fontFamily&quot;:&quot;Roboto&quot;,&quot;fontSize&quot;:15.746037550436746,&quot;color&quot;:&quot;rgba(122, 122, 122, 1)&quot;,&quot;fontWeight&quot;:&quot;normal&quot;,&quot;fontStyle&quot;:&quot;normal&quot;,&quot;decoration&quot;:&quot;none&quot;,&quot;script&quot;:&quot;none&quot;}}],&quot;verticalAlign&quot;:&quot;TOP&quot;},&quot;size&quot;:{&quot;x&quot;:31.709110166314726,&quot;y&quot;:19},&quot;targetSize&quot;:{&quot;x&quot;:31.709110166314726,&quot;y&quot;:12.154308104130308},&quot;format&quot;:&quot;BETTER_TEXT&quot;,&quot;verticalAlign&quot;:&quot;TOP&quot;},&quot;isLocked&quot;:false,&quot;parent&quot;:{&quot;type&quot;:&quot;CHILD&quot;,&quot;parentId&quot;:&quot;d11a4acb-2c2c-414c-8705-396923ddaa73&quot;,&quot;order&quot;:&quot;1&quot;}},&quot;aecc2c04-2612-44bb-bf19-69cc4a206bc8&quot;:{&quot;type&quot;:&quot;FIGURE_OBJECT&quot;,&quot;id&quot;:&quot;aecc2c04-2612-44bb-bf19-69cc4a206bc8&quot;,&quot;relativeTransform&quot;:{&quot;translate&quot;:{&quot;x&quot;:-267.4680318603611,&quot;y&quot;:-2.461360815040679},&quot;rotate&quot;:0},&quot;opacity&quot;:1,&quot;pathStyles&quot;:[{&quot;type&quot;:&quot;FILL&quot;,&quot;fillStyle&quot;:&quot;rgba(136, 50, 104, 1)&quot;}],&quot;text&quot;:{&quot;textData&quot;:{&quot;lineSpacing&quot;:&quot;normal&quot;,&quot;alignment&quot;:&quot;center&quot;,&quot;lines&quot;:[{&quot;runs&quot;:[{&quot;style&quot;:{&quot;fontFamily&quot;:&quot;Roboto&quot;,&quot;fontSize&quot;:15.746037550436746,&quot;color&quot;:&quot;rgba(136, 50, 104, 1)&quot;,&quot;fontWeight&quot;:&quot;normal&quot;,&quot;fontStyle&quot;:&quot;normal&quot;,&quot;decoration&quot;:&quot;none&quot;,&quot;script&quot;:&quot;none&quot;},&quot;range&quot;:[0,0]}],&quot;text&quot;:&quot;S&quot;,&quot;baseStyle&quot;:{&quot;fontFamily&quot;:&quot;Roboto&quot;,&quot;fontSize&quot;:15.746037550436746,&quot;color&quot;:&quot;rgba(136, 50, 104, 1)&quot;,&quot;fontWeight&quot;:&quot;normal&quot;,&quot;fontStyle&quot;:&quot;normal&quot;,&quot;decoration&quot;:&quot;none&quot;,&quot;script&quot;:&quot;none&quot;}}],&quot;verticalAlign&quot;:&quot;TOP&quot;},&quot;size&quot;:{&quot;x&quot;:19.525503064595206,&quot;y&quot;:19},&quot;targetSize&quot;:{&quot;x&quot;:19.525503064595206,&quot;y&quot;:12.154308104130308},&quot;format&quot;:&quot;BETTER_TEXT&quot;,&quot;verticalAlign&quot;:&quot;TOP&quot;},&quot;isLocked&quot;:false,&quot;parent&quot;:{&quot;type&quot;:&quot;CHILD&quot;,&quot;parentId&quot;:&quot;d11a4acb-2c2c-414c-8705-396923ddaa73&quot;,&quot;order&quot;:&quot;2&quot;}},&quot;c18d7be0-b2e3-441e-958d-72ecda6f4fe8&quot;:{&quot;type&quot;:&quot;FIGURE_OBJECT&quot;,&quot;id&quot;:&quot;c18d7be0-b2e3-441e-958d-72ecda6f4fe8&quot;,&quot;relativeTransform&quot;:{&quot;translate&quot;:{&quot;x&quot;:-254.41040086893835,&quot;y&quot;:-54.71192710606682},&quot;rotate&quot;:0},&quot;opacity&quot;:1,&quot;pathStyles&quot;:[{&quot;type&quot;:&quot;FILL&quot;,&quot;fillStyle&quot;:&quot;rgba(0, 148, 235, 1)&quot;}],&quot;text&quot;:{&quot;textData&quot;:{&quot;lineSpacing&quot;:&quot;normal&quot;,&quot;alignment&quot;:&quot;center&quot;,&quot;lines&quot;:[{&quot;runs&quot;:[{&quot;style&quot;:{&quot;fontFamily&quot;:&quot;Roboto&quot;,&quot;fontSize&quot;:15.746037550436746,&quot;color&quot;:&quot;rgba(0, 148, 235, 1)&quot;,&quot;fontWeight&quot;:&quot;normal&quot;,&quot;fontStyle&quot;:&quot;normal&quot;,&quot;decoration&quot;:&quot;none&quot;,&quot;script&quot;:&quot;none&quot;},&quot;range&quot;:[0,1]}],&quot;text&quot;:&quot;G2&quot;,&quot;baseStyle&quot;:{&quot;fontFamily&quot;:&quot;Roboto&quot;,&quot;fontSize&quot;:15.746037550436746,&quot;color&quot;:&quot;rgba(0, 148, 235, 1)&quot;,&quot;fontWeight&quot;:&quot;normal&quot;,&quot;fontStyle&quot;:&quot;normal&quot;,&quot;decoration&quot;:&quot;none&quot;,&quot;script&quot;:&quot;none&quot;}}],&quot;verticalAlign&quot;:&quot;TOP&quot;},&quot;size&quot;:{&quot;x&quot;:31.709110166314726,&quot;y&quot;:19},&quot;targetSize&quot;:{&quot;x&quot;:31.709110166314726,&quot;y&quot;:12.154308104130308},&quot;format&quot;:&quot;BETTER_TEXT&quot;,&quot;verticalAlign&quot;:&quot;TOP&quot;},&quot;isLocked&quot;:false,&quot;parent&quot;:{&quot;type&quot;:&quot;CHILD&quot;,&quot;parentId&quot;:&quot;d11a4acb-2c2c-414c-8705-396923ddaa73&quot;,&quot;order&quot;:&quot;5&quot;}},&quot;37796392-4402-461a-89e3-c2eb63c271ab&quot;:{&quot;type&quot;:&quot;FIGURE_OBJECT&quot;,&quot;id&quot;:&quot;37796392-4402-461a-89e3-c2eb63c271ab&quot;,&quot;relativeTransform&quot;:{&quot;translate&quot;:{&quot;x&quot;:-224.10111506658288,&quot;y&quot;:-65.59132194675784},&quot;rotate&quot;:0},&quot;opacity&quot;:1,&quot;pathStyles&quot;:[{&quot;type&quot;:&quot;FILL&quot;,&quot;fillStyle&quot;:&quot;rgba(58, 176, 39, 1)&quot;}],&quot;text&quot;:{&quot;textData&quot;:{&quot;lineSpacing&quot;:&quot;normal&quot;,&quot;alignment&quot;:&quot;center&quot;,&quot;lines&quot;:[{&quot;runs&quot;:[{&quot;style&quot;:{&quot;fontFamily&quot;:&quot;Roboto&quot;,&quot;fontSize&quot;:15.746037550436746,&quot;color&quot;:&quot;rgba(58, 176, 39, 1)&quot;,&quot;fontWeight&quot;:&quot;normal&quot;,&quot;fontStyle&quot;:&quot;normal&quot;,&quot;decoration&quot;:&quot;none&quot;,&quot;script&quot;:&quot;none&quot;},&quot;range&quot;:[0,0]}],&quot;text&quot;:&quot;M&quot;,&quot;baseStyle&quot;:{&quot;fontFamily&quot;:&quot;Roboto&quot;,&quot;fontSize&quot;:15.746037550436746,&quot;color&quot;:&quot;rgba(58, 176, 39, 1)&quot;,&quot;fontWeight&quot;:&quot;normal&quot;,&quot;fontStyle&quot;:&quot;normal&quot;,&quot;decoration&quot;:&quot;none&quot;,&quot;script&quot;:&quot;none&quot;}}],&quot;verticalAlign&quot;:&quot;TOP&quot;},&quot;size&quot;:{&quot;x&quot;:31.709110166314726,&quot;y&quot;:19},&quot;targetSize&quot;:{&quot;x&quot;:31.709110166314726,&quot;y&quot;:12.154308104130308},&quot;format&quot;:&quot;BETTER_TEXT&quot;,&quot;verticalAlign&quot;:&quot;TOP&quot;},&quot;isLocked&quot;:false,&quot;parent&quot;:{&quot;type&quot;:&quot;CHILD&quot;,&quot;parentId&quot;:&quot;d11a4acb-2c2c-414c-8705-396923ddaa73&quot;,&quot;order&quot;:&quot;6&quot;}},&quot;879ce321-d94b-42b4-adfd-c712235a1ca1&quot;:{&quot;type&quot;:&quot;FIGURE_OBJECT&quot;,&quot;id&quot;:&quot;879ce321-d94b-42b4-adfd-c712235a1ca1&quot;,&quot;relativeTransform&quot;:{&quot;translate&quot;:{&quot;x&quot;:-218.93748404668602,&quot;y&quot;:-15.938504249568721},&quot;rotate&quot;:0.10231852790074895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d11a4acb-2c2c-414c-8705-396923ddaa73&quot;,&quot;order&quot;:&quot;7&quot;}},&quot;0f044ed9-7ff3-41b7-bce7-7690c4b067b7&quot;:{&quot;type&quot;:&quot;FIGURE_OBJECT&quot;,&quot;id&quot;:&quot;0f044ed9-7ff3-41b7-bce7-7690c4b067b7&quot;,&quot;relativeTransform&quot;:{&quot;translate&quot;:{&quot;x&quot;:0.000038933602000231526,&quot;y&quot;:0.000040012777605422255},&quot;rotate&quot;:0,&quot;skewX&quot;:0.00712489426565949},&quot;opacity&quot;:1,&quot;path&quot;:{&quot;type&quot;:&quot;ARC&quot;,&quot;size&quot;:{&quot;x&quot;:66.34466231937229,&quot;y&quot;:68.67108745043672},&quot;startAngle&quot;:-3.0907889495315715,&quot;sweepAngle&quot;:1.0020055878127838,&quot;selectedObjectIds&quot;:[&quot;3a637b0e-99e9-4296-8636-d3382a0b4301&quot;]},&quot;pathStyles&quot;:[{&quot;type&quot;:&quot;FILL&quot;,&quot;fillStyle&quot;:&quot;rgba(0,0,0,0)&quot;},{&quot;type&quot;:&quot;STROKE&quot;,&quot;strokeStyle&quot;:&quot;rgba(49,126,194,1)&quot;,&quot;lineWidth&quot;:15.183679066492578,&quot;lineJoin&quot;:&quot;round&quot;}],&quot;isLocked&quot;:false,&quot;parent&quot;:{&quot;type&quot;:&quot;CHILD&quot;,&quot;parentId&quot;:&quot;879ce321-d94b-42b4-adfd-c712235a1ca1&quot;,&quot;order&quot;:&quot;1&quot;}},&quot;e03068d6-c46a-4f90-a3fb-2f07615bc88a&quot;:{&quot;type&quot;:&quot;FIGURE_OBJECT&quot;,&quot;id&quot;:&quot;e03068d6-c46a-4f90-a3fb-2f07615bc88a&quot;,&quot;relativeTransform&quot;:{&quot;translate&quot;:{&quot;x&quot;:0.000038933602000231526,&quot;y&quot;:0.000040012777605422255},&quot;rotate&quot;:0,&quot;skewX&quot;:0.00712489426565949},&quot;opacity&quot;:1,&quot;path&quot;:{&quot;type&quot;:&quot;ARC&quot;,&quot;size&quot;:{&quot;x&quot;:66.34466231937229,&quot;y&quot;:68.67108745043672},&quot;startAngle&quot;:-2.0921465223596445,&quot;sweepAngle&quot;:0.6058939510777455,&quot;selectedObjectIds&quot;:[&quot;77cc2ebf-964e-4dd2-9b40-b928e751f05b&quot;]},&quot;pathStyles&quot;:[{&quot;type&quot;:&quot;FILL&quot;,&quot;fillStyle&quot;:&quot;rgba(0,0,0,0)&quot;},{&quot;type&quot;:&quot;STROKE&quot;,&quot;strokeStyle&quot;:&quot;rgba(92,176,70,1)&quot;,&quot;lineWidth&quot;:15.183679066492578,&quot;lineJoin&quot;:&quot;round&quot;}],&quot;isLocked&quot;:false,&quot;parent&quot;:{&quot;type&quot;:&quot;CHILD&quot;,&quot;parentId&quot;:&quot;879ce321-d94b-42b4-adfd-c712235a1ca1&quot;,&quot;order&quot;:&quot;2&quot;}},&quot;04d4bb50-7466-4ce6-b90a-bc51311deae7&quot;:{&quot;type&quot;:&quot;FIGURE_OBJECT&quot;,&quot;id&quot;:&quot;04d4bb50-7466-4ce6-b90a-bc51311deae7&quot;,&quot;relativeTransform&quot;:{&quot;translate&quot;:{&quot;x&quot;:-0.000038933602000231526,&quot;y&quot;:-0.000040012777605422255},&quot;rotate&quot;:0,&quot;skewX&quot;:0.00712489426565949},&quot;opacity&quot;:1,&quot;path&quot;:{&quot;type&quot;:&quot;ARC&quot;,&quot;size&quot;:{&quot;x&quot;:66.34466231937229,&quot;y&quot;:68.67108745043672},&quot;startAngle&quot;:-1.5042281630190728,&quot;sweepAngle&quot;:2.9107551010391504,&quot;selectedObjectIds&quot;:[&quot;825f6f32-89f7-4538-8af8-b3ca51d11391&quot;]},&quot;pathStyles&quot;:[{&quot;type&quot;:&quot;FILL&quot;,&quot;fillStyle&quot;:&quot;rgba(0,0,0,0)&quot;},{&quot;type&quot;:&quot;STROKE&quot;,&quot;strokeStyle&quot;:&quot;rgba(112,112,113,1)&quot;,&quot;lineWidth&quot;:15.183679066492578,&quot;lineJoin&quot;:&quot;round&quot;}],&quot;isLocked&quot;:false,&quot;parent&quot;:{&quot;type&quot;:&quot;CHILD&quot;,&quot;parentId&quot;:&quot;879ce321-d94b-42b4-adfd-c712235a1ca1&quot;,&quot;order&quot;:&quot;5&quot;}},&quot;f7cb8ee7-af87-441a-afdf-225a24deaf67&quot;:{&quot;type&quot;:&quot;FIGURE_OBJECT&quot;,&quot;id&quot;:&quot;f7cb8ee7-af87-441a-afdf-225a24deaf67&quot;,&quot;relativeTransform&quot;:{&quot;translate&quot;:{&quot;x&quot;:0.000038933602000231526,&quot;y&quot;:0.000040012777605422255},&quot;rotate&quot;:0,&quot;skewX&quot;:0.00712489426565949},&quot;opacity&quot;:1,&quot;path&quot;:{&quot;type&quot;:&quot;ARC&quot;,&quot;size&quot;:{&quot;x&quot;:66.34466231937229,&quot;y&quot;:68.67108745043672},&quot;startAngle&quot;:1.3391370310404884,&quot;sweepAngle&quot;:2.4216709863587145,&quot;selectedObjectIds&quot;:[&quot;3b46b805-7f11-4e06-af56-7b1413dd9d70&quot;]},&quot;pathStyles&quot;:[{&quot;type&quot;:&quot;FILL&quot;,&quot;fillStyle&quot;:&quot;rgba(0,0,0,0)&quot;},{&quot;type&quot;:&quot;STROKE&quot;,&quot;strokeStyle&quot;:&quot;rgba(136,50,104,1)&quot;,&quot;lineWidth&quot;:15.183679066492578,&quot;lineJoin&quot;:&quot;round&quot;}],&quot;isLocked&quot;:false,&quot;parent&quot;:{&quot;type&quot;:&quot;CHILD&quot;,&quot;parentId&quot;:&quot;879ce321-d94b-42b4-adfd-c712235a1ca1&quot;,&quot;order&quot;:&quot;7&quot;}},&quot;6fcff2ec-f9dc-422a-8c08-02222269b7e2&quot;:{&quot;type&quot;:&quot;FIGURE_OBJECT&quot;,&quot;id&quot;:&quot;6fcff2ec-f9dc-422a-8c08-02222269b7e2&quot;,&quot;parent&quot;:{&quot;type&quot;:&quot;CHILD&quot;,&quot;parentId&quot;:&quot;7cd0e7c3-00d2-423e-848d-0c68d168c13d&quot;,&quot;order&quot;:&quot;2&quot;},&quot;relativeTransform&quot;:{&quot;translate&quot;:{&quot;x&quot;:369.136546777671,&quot;y&quot;:51.94064175580374},&quot;rotate&quot;:0,&quot;skewX&quot;:0,&quot;scale&quot;:{&quot;x&quot;:1,&quot;y&quot;:1}}},&quot;e45fe438-da17-47cb-bdf7-d8e48d94f507&quot;:{&quot;type&quot;:&quot;FIGURE_OBJECT&quot;,&quot;id&quot;:&quot;e45fe438-da17-47cb-bdf7-d8e48d94f507&quot;,&quot;relativeTransform&quot;:{&quot;translate&quot;:{&quot;x&quot;:-175.03661360152782,&quot;y&quot;:-8.945137664420743},&quot;rotate&quot;:0},&quot;opacity&quot;:1,&quot;pathStyles&quot;:[{&quot;type&quot;:&quot;FILL&quot;,&quot;fillStyle&quot;:&quot;rgba(122, 122, 122, 1)&quot;}],&quot;text&quot;:{&quot;textData&quot;:{&quot;lineSpacing&quot;:&quot;normal&quot;,&quot;alignment&quot;:&quot;center&quot;,&quot;lines&quot;:[{&quot;runs&quot;:[{&quot;style&quot;:{&quot;fontFamily&quot;:&quot;Roboto&quot;,&quot;fontSize&quot;:14.020211254482678,&quot;color&quot;:&quot;rgba(122, 122, 122, 1)&quot;,&quot;fontWeight&quot;:&quot;normal&quot;,&quot;fontStyle&quot;:&quot;normal&quot;,&quot;decoration&quot;:&quot;none&quot;,&quot;script&quot;:&quot;none&quot;},&quot;range&quot;:[0,1]}],&quot;text&quot;:&quot;G1&quot;,&quot;baseStyle&quot;:{&quot;fontFamily&quot;:&quot;Roboto&quot;,&quot;fontSize&quot;:14.020211254482678,&quot;color&quot;:&quot;rgba(122, 122, 122, 1)&quot;,&quot;fontWeight&quot;:&quot;normal&quot;,&quot;fontStyle&quot;:&quot;normal&quot;,&quot;decoration&quot;:&quot;none&quot;,&quot;script&quot;:&quot;none&quot;}}],&quot;verticalAlign&quot;:&quot;TOP&quot;},&quot;size&quot;:{&quot;x&quot;:32.636196031957176,&quot;y&quot;:17},&quot;targetSize&quot;:{&quot;x&quot;:32.636196031957176,&quot;y&quot;:12.461997104037966},&quot;format&quot;:&quot;BETTER_TEXT&quot;,&quot;verticalAlign&quot;:&quot;TOP&quot;},&quot;isLocked&quot;:false,&quot;parent&quot;:{&quot;type&quot;:&quot;CHILD&quot;,&quot;parentId&quot;:&quot;6fcff2ec-f9dc-422a-8c08-02222269b7e2&quot;,&quot;order&quot;:&quot;1&quot;}},&quot;9b48c80d-f530-4bfb-af5e-512dc0476920&quot;:{&quot;type&quot;:&quot;FIGURE_OBJECT&quot;,&quot;id&quot;:&quot;9b48c80d-f530-4bfb-af5e-512dc0476920&quot;,&quot;relativeTransform&quot;:{&quot;translate&quot;:{&quot;x&quot;:-275.28805047798744,&quot;y&quot;:-2.523670708874488},&quot;rotate&quot;:0},&quot;opacity&quot;:1,&quot;pathStyles&quot;:[{&quot;type&quot;:&quot;FILL&quot;,&quot;fillStyle&quot;:&quot;rgba(136, 50, 104, 1)&quot;}],&quot;text&quot;:{&quot;textData&quot;:{&quot;lineSpacing&quot;:&quot;normal&quot;,&quot;alignment&quot;:&quot;center&quot;,&quot;lines&quot;:[{&quot;runs&quot;:[{&quot;style&quot;:{&quot;fontFamily&quot;:&quot;Roboto&quot;,&quot;fontSize&quot;:14.020211254482678,&quot;color&quot;:&quot;rgba(136, 50, 104, 1)&quot;,&quot;fontWeight&quot;:&quot;normal&quot;,&quot;fontStyle&quot;:&quot;normal&quot;,&quot;decoration&quot;:&quot;none&quot;,&quot;script&quot;:&quot;none&quot;},&quot;range&quot;:[0,0]}],&quot;text&quot;:&quot;S&quot;,&quot;baseStyle&quot;:{&quot;fontFamily&quot;:&quot;Roboto&quot;,&quot;fontSize&quot;:14.020211254482678,&quot;color&quot;:&quot;rgba(136, 50, 104, 1)&quot;,&quot;fontWeight&quot;:&quot;normal&quot;,&quot;fontStyle&quot;:&quot;normal&quot;,&quot;decoration&quot;:&quot;none&quot;,&quot;script&quot;:&quot;none&quot;}}],&quot;verticalAlign&quot;:&quot;TOP&quot;},&quot;size&quot;:{&quot;x&quot;:20.096374268984114,&quot;y&quot;:17},&quot;targetSize&quot;:{&quot;x&quot;:20.096374268984114,&quot;y&quot;:12.461997104037966},&quot;format&quot;:&quot;BETTER_TEXT&quot;,&quot;verticalAlign&quot;:&quot;TOP&quot;},&quot;isLocked&quot;:false,&quot;parent&quot;:{&quot;type&quot;:&quot;CHILD&quot;,&quot;parentId&quot;:&quot;6fcff2ec-f9dc-422a-8c08-02222269b7e2&quot;,&quot;order&quot;:&quot;2&quot;}},&quot;05b60d9c-025e-490c-90c7-527ab2648921&quot;:{&quot;type&quot;:&quot;FIGURE_OBJECT&quot;,&quot;id&quot;:&quot;05b60d9c-025e-490c-90c7-527ab2648921&quot;,&quot;relativeTransform&quot;:{&quot;translate&quot;:{&quot;x&quot;:-261.848650806604,&quot;y&quot;:-56.096971650771565},&quot;rotate&quot;:0},&quot;opacity&quot;:1,&quot;pathStyles&quot;:[{&quot;type&quot;:&quot;FILL&quot;,&quot;fillStyle&quot;:&quot;rgba(0, 148, 235, 1)&quot;}],&quot;text&quot;:{&quot;textData&quot;:{&quot;lineSpacing&quot;:&quot;normal&quot;,&quot;alignment&quot;:&quot;center&quot;,&quot;lines&quot;:[{&quot;runs&quot;:[{&quot;style&quot;:{&quot;fontFamily&quot;:&quot;Roboto&quot;,&quot;fontSize&quot;:14.020211254482678,&quot;color&quot;:&quot;rgba(0, 148, 235, 1)&quot;,&quot;fontWeight&quot;:&quot;normal&quot;,&quot;fontStyle&quot;:&quot;normal&quot;,&quot;decoration&quot;:&quot;none&quot;,&quot;script&quot;:&quot;none&quot;},&quot;range&quot;:[0,1]}],&quot;text&quot;:&quot;G2&quot;,&quot;baseStyle&quot;:{&quot;fontFamily&quot;:&quot;Roboto&quot;,&quot;fontSize&quot;:14.020211254482678,&quot;color&quot;:&quot;rgba(0, 148, 235, 1)&quot;,&quot;fontWeight&quot;:&quot;normal&quot;,&quot;fontStyle&quot;:&quot;normal&quot;,&quot;decoration&quot;:&quot;none&quot;,&quot;script&quot;:&quot;none&quot;}}],&quot;verticalAlign&quot;:&quot;TOP&quot;},&quot;size&quot;:{&quot;x&quot;:32.636196031957176,&quot;y&quot;:17},&quot;targetSize&quot;:{&quot;x&quot;:32.636196031957176,&quot;y&quot;:12.461997104037966},&quot;format&quot;:&quot;BETTER_TEXT&quot;,&quot;verticalAlign&quot;:&quot;TOP&quot;},&quot;isLocked&quot;:false,&quot;parent&quot;:{&quot;type&quot;:&quot;CHILD&quot;,&quot;parentId&quot;:&quot;6fcff2ec-f9dc-422a-8c08-02222269b7e2&quot;,&quot;order&quot;:&quot;5&quot;}},&quot;5497c4ef-86b9-43c4-8db7-99ca45a173bc&quot;:{&quot;type&quot;:&quot;FIGURE_OBJECT&quot;,&quot;id&quot;:&quot;5497c4ef-86b9-43c4-8db7-99ca45a173bc&quot;,&quot;relativeTransform&quot;:{&quot;translate&quot;:{&quot;x&quot;:-230.65320609541442,&quot;y&quot;:-67.2517807799152},&quot;rotate&quot;:0},&quot;opacity&quot;:1,&quot;pathStyles&quot;:[{&quot;type&quot;:&quot;FILL&quot;,&quot;fillStyle&quot;:&quot;rgba(58, 176, 39, 1)&quot;}],&quot;text&quot;:{&quot;textData&quot;:{&quot;lineSpacing&quot;:&quot;normal&quot;,&quot;alignment&quot;:&quot;center&quot;,&quot;lines&quot;:[{&quot;runs&quot;:[{&quot;style&quot;:{&quot;fontFamily&quot;:&quot;Roboto&quot;,&quot;fontSize&quot;:14.020211254482678,&quot;color&quot;:&quot;rgba(58, 176, 39, 1)&quot;,&quot;fontWeight&quot;:&quot;normal&quot;,&quot;fontStyle&quot;:&quot;normal&quot;,&quot;decoration&quot;:&quot;none&quot;,&quot;script&quot;:&quot;none&quot;},&quot;range&quot;:[0,0]}],&quot;text&quot;:&quot;M&quot;,&quot;baseStyle&quot;:{&quot;fontFamily&quot;:&quot;Roboto&quot;,&quot;fontSize&quot;:14.020211254482678,&quot;color&quot;:&quot;rgba(58, 176, 39, 1)&quot;,&quot;fontWeight&quot;:&quot;normal&quot;,&quot;fontStyle&quot;:&quot;normal&quot;,&quot;decoration&quot;:&quot;none&quot;,&quot;script&quot;:&quot;none&quot;}}],&quot;verticalAlign&quot;:&quot;TOP&quot;},&quot;size&quot;:{&quot;x&quot;:32.636196031957176,&quot;y&quot;:17},&quot;targetSize&quot;:{&quot;x&quot;:32.636196031957176,&quot;y&quot;:12.461997104037966},&quot;format&quot;:&quot;BETTER_TEXT&quot;,&quot;verticalAlign&quot;:&quot;TOP&quot;},&quot;isLocked&quot;:false,&quot;parent&quot;:{&quot;type&quot;:&quot;CHILD&quot;,&quot;parentId&quot;:&quot;6fcff2ec-f9dc-422a-8c08-02222269b7e2&quot;,&quot;order&quot;:&quot;6&quot;}},&quot;3dad97c5-cdba-4291-88ba-a8bd831f2b91&quot;:{&quot;type&quot;:&quot;FIGURE_OBJECT&quot;,&quot;id&quot;:&quot;3dad97c5-cdba-4291-88ba-a8bd831f2b91&quot;,&quot;relativeTransform&quot;:{&quot;translate&quot;:{&quot;x&quot;:-225.3386049187131,&quot;y&quot;:-16.34199101249743},&quot;rotate&quot;:0.10193133546398916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6fcff2ec-f9dc-422a-8c08-02222269b7e2&quot;,&quot;order&quot;:&quot;7&quot;}},&quot;61c658f9-8bb9-46f6-93a9-522ab5a32a86&quot;:{&quot;type&quot;:&quot;FIGURE_OBJECT&quot;,&quot;id&quot;:&quot;61c658f9-8bb9-46f6-93a9-522ab5a32a86&quot;,&quot;relativeTransform&quot;:{&quot;translate&quot;:{&quot;x&quot;:0.00004003849136592574,&quot;y&quot;:0.00004102733786131675},&quot;rotate&quot;:0,&quot;skewX&quot;:0.006349094378443994},&quot;opacity&quot;:1,&quot;path&quot;:{&quot;type&quot;:&quot;ARC&quot;,&quot;size&quot;:{&quot;x&quot;:68.28168557108353,&quot;y&quot;:70.41230513702958},&quot;startAngle&quot;:-2.2980626039276593,&quot;sweepAngle&quot;:0.36239768791536875,&quot;selectedObjectIds&quot;:[&quot;78d228b6-8cc2-4dab-a76b-207cf2d327f9&quot;]},&quot;pathStyles&quot;:[{&quot;type&quot;:&quot;FILL&quot;,&quot;fillStyle&quot;:&quot;rgba(0,0,0,0)&quot;},{&quot;type&quot;:&quot;STROKE&quot;,&quot;strokeStyle&quot;:&quot;rgba(49,126,194,1)&quot;,&quot;lineWidth&quot;:13.519489423965446,&quot;lineJoin&quot;:&quot;round&quot;}],&quot;isLocked&quot;:false,&quot;parent&quot;:{&quot;type&quot;:&quot;CHILD&quot;,&quot;parentId&quot;:&quot;3dad97c5-cdba-4291-88ba-a8bd831f2b91&quot;,&quot;order&quot;:&quot;1&quot;}},&quot;dfff1149-14d8-4009-a4c8-506e021ac39a&quot;:{&quot;type&quot;:&quot;FIGURE_OBJECT&quot;,&quot;id&quot;:&quot;dfff1149-14d8-4009-a4c8-506e021ac39a&quot;,&quot;relativeTransform&quot;:{&quot;translate&quot;:{&quot;x&quot;:0.00004003849136592574,&quot;y&quot;:0.00004102733786131675},&quot;rotate&quot;:0,&quot;skewX&quot;:0.006349094378443994},&quot;opacity&quot;:1,&quot;path&quot;:{&quot;type&quot;:&quot;ARC&quot;,&quot;size&quot;:{&quot;x&quot;:68.28168557108353,&quot;y&quot;:70.41230513702958},&quot;startAngle&quot;:-1.9336040275609936,&quot;sweepAngle&quot;:0.4473514562790948,&quot;selectedObjectIds&quot;:[&quot;31939a4a-fddb-4791-ae78-e05e53ff13b1&quot;]},&quot;pathStyles&quot;:[{&quot;type&quot;:&quot;FILL&quot;,&quot;fillStyle&quot;:&quot;rgba(0,0,0,0)&quot;},{&quot;type&quot;:&quot;STROKE&quot;,&quot;strokeStyle&quot;:&quot;rgba(92,176,70,1)&quot;,&quot;lineWidth&quot;:13.519489423965446,&quot;lineJoin&quot;:&quot;round&quot;}],&quot;isLocked&quot;:false,&quot;parent&quot;:{&quot;type&quot;:&quot;CHILD&quot;,&quot;parentId&quot;:&quot;3dad97c5-cdba-4291-88ba-a8bd831f2b91&quot;,&quot;order&quot;:&quot;2&quot;}},&quot;27843273-591d-4936-96d2-e07dee26b77a&quot;:{&quot;type&quot;:&quot;FIGURE_OBJECT&quot;,&quot;id&quot;:&quot;27843273-591d-4936-96d2-e07dee26b77a&quot;,&quot;relativeTransform&quot;:{&quot;translate&quot;:{&quot;x&quot;:-0.00004003849136592574,&quot;y&quot;:-0.00004102733786131675},&quot;rotate&quot;:0,&quot;skewX&quot;:0.006349094378443994},&quot;opacity&quot;:1,&quot;path&quot;:{&quot;type&quot;:&quot;ARC&quot;,&quot;size&quot;:{&quot;x&quot;:68.28168557108353,&quot;y&quot;:70.41230513702958},&quot;startAngle&quot;:-1.5042281630190728,&quot;sweepAngle&quot;:4.3526693608368845,&quot;selectedObjectIds&quot;:[&quot;580989fc-7023-466d-bf64-66131333619e&quot;]},&quot;pathStyles&quot;:[{&quot;type&quot;:&quot;FILL&quot;,&quot;fillStyle&quot;:&quot;rgba(0,0,0,0)&quot;},{&quot;type&quot;:&quot;STROKE&quot;,&quot;strokeStyle&quot;:&quot;rgba(112,112,113,1)&quot;,&quot;lineWidth&quot;:13.519489423965446,&quot;lineJoin&quot;:&quot;round&quot;}],&quot;isLocked&quot;:false,&quot;parent&quot;:{&quot;type&quot;:&quot;CHILD&quot;,&quot;parentId&quot;:&quot;3dad97c5-cdba-4291-88ba-a8bd831f2b91&quot;,&quot;order&quot;:&quot;5&quot;}},&quot;b5dd46a2-93d0-4379-8d68-7bf12cf19a13&quot;:{&quot;type&quot;:&quot;FIGURE_OBJECT&quot;,&quot;id&quot;:&quot;b5dd46a2-93d0-4379-8d68-7bf12cf19a13&quot;,&quot;relativeTransform&quot;:{&quot;translate&quot;:{&quot;x&quot;:0.00004003849136592574,&quot;y&quot;:0.00004102733786131675},&quot;rotate&quot;:0,&quot;skewX&quot;:0.006349094378443994},&quot;opacity&quot;:1,&quot;path&quot;:{&quot;type&quot;:&quot;ARC&quot;,&quot;size&quot;:{&quot;x&quot;:68.28168557108353,&quot;y&quot;:70.41230513702958},&quot;startAngle&quot;:2.827221513550558,&quot;sweepAngle&quot;:1.1880818765329604,&quot;selectedObjectIds&quot;:[&quot;4316ca11-e9c3-43e3-8679-39b83b5d6e1a&quot;]},&quot;pathStyles&quot;:[{&quot;type&quot;:&quot;FILL&quot;,&quot;fillStyle&quot;:&quot;rgba(0,0,0,0)&quot;},{&quot;type&quot;:&quot;STROKE&quot;,&quot;strokeStyle&quot;:&quot;rgba(136,50,104,1)&quot;,&quot;lineWidth&quot;:13.519489423965446,&quot;lineJoin&quot;:&quot;round&quot;}],&quot;isLocked&quot;:false,&quot;parent&quot;:{&quot;type&quot;:&quot;CHILD&quot;,&quot;parentId&quot;:&quot;3dad97c5-cdba-4291-88ba-a8bd831f2b91&quot;,&quot;order&quot;:&quot;7&quot;}},&quot;1e980a15-049d-459c-b438-52b308582101&quot;:{&quot;type&quot;:&quot;FIGURE_OBJECT&quot;,&quot;id&quot;:&quot;1e980a15-049d-459c-b438-52b308582101&quot;,&quot;relativeTransform&quot;:{&quot;translate&quot;:{&quot;x&quot;:-5.959338217148527,&quot;y&quot;:-101.34629403481034},&quot;rotate&quot;:3.141592653589793,&quot;skewX&quot;:0,&quot;scale&quot;:{&quot;x&quot;:1,&quot;y&quot;:1}},&quot;opacity&quot;:1,&quot;path&quot;:{&quot;type&quot;:&quot;RIGHT_TRIANGLE&quot;,&quot;size&quot;:{&quot;x&quot;:-262.2392566583697,&quot;y&quot;:-23.73205942609684},&quot;cornerRounding&quot;:{&quot;type&quot;:&quot;ARC_LENGTH&quot;,&quot;global&quot;:0}},&quot;pathStyles&quot;:[{&quot;type&quot;:&quot;FILL&quot;,&quot;fillStyle&quot;:{&quot;type&quot;:&quot;linear&quot;,&quot;angle&quot;:270,&quot;colorStops&quot;:{&quot;0&quot;:&quot;rgba(105, 62, 115, 1)&quot;,&quot;1&quot;:&quot;rgba(232, 166, 155, 1)&quot;}}},{&quot;type&quot;:&quot;STROKE&quot;,&quot;strokeStyle&quot;:&quot;#95AAD3&quot;,&quot;lineWidth&quot;:2,&quot;lineJoin&quot;:&quot;round&quot;}],&quot;isLocked&quot;:false,&quot;parent&quot;:{&quot;type&quot;:&quot;CHILD&quot;,&quot;parentId&quot;:&quot;7cd0e7c3-00d2-423e-848d-0c68d168c13d&quot;,&quot;order&quot;:&quot;5&quot;}},&quot;396be466-eb5e-4f4a-8ff7-67d2ac6c366c&quot;:{&quot;id&quot;:&quot;396be466-eb5e-4f4a-8ff7-67d2ac6c366c&quot;,&quot;type&quot;:&quot;FIGURE_OBJECT&quot;,&quot;relativeTransform&quot;:{&quot;translate&quot;:{&quot;x&quot;:-0.3425199656893838,&quot;y&quot;:29.310465455270304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20]}],&quot;text&quot;:&quot;Protracted cell cycle&quot;,&quot;baseStyle&quot;:{&quot;fontFamily&quot;:&quot;Roboto&quot;,&quot;fontSize&quot;:1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48.77430943632658,&quot;y&quot;:19.4177567703501},&quot;targetSize&quot;:{&quot;x&quot;:148.77430943632658,&quot;y&quot;:19.4177567703501},&quot;verticalAlign&quot;:&quot;TOP&quot;},&quot;parent&quot;:{&quot;type&quot;:&quot;CHILD&quot;,&quot;parentId&quot;:&quot;7cd0e7c3-00d2-423e-848d-0c68d168c13d&quot;,&quot;order&quot;:&quot;7&quot;}},&quot;6becf5c3-4a2e-4e1d-9b2d-a15de202f262&quot;:{&quot;relativeTransform&quot;:{&quot;translate&quot;:{&quot;x&quot;:0.0004647636038033198,&quot;y&quot;:-100.7100802854593},&quot;rotate&quot;:0,&quot;skewX&quot;:0,&quot;scale&quot;:{&quot;x&quot;:1,&quot;y&quot;:1}},&quot;type&quot;:&quot;FIGURE_OBJECT&quot;,&quot;id&quot;:&quot;6becf5c3-4a2e-4e1d-9b2d-a15de202f262&quot;,&quot;name&quot;:&quot;IKKβ&quot;,&quot;layout&quot;:{&quot;sizeRatio&quot;:{&quot;x&quot;:0.8512428231947406,&quot;y&quot;:0.7647157190635449},&quot;keepAspectRatio&quot;:false},&quot;opacity&quot;:1,&quot;path&quot;:{&quot;type&quot;:&quot;RECT&quot;,&quot;size&quot;:{&quot;x&quot;:99.11289508246308,&quot;y&quot;:42.91790946862019},&quot;cornerRounding&quot;:{&quot;type&quot;:&quot;ARC_LENGTH&quot;,&quot;global&quot;:25.114891270459342}},&quot;pathStyles&quot;:[{&quot;type&quot;:&quot;FILL&quot;,&quot;fillStyle&quot;:&quot;#EEF4FB&quot;},{&quot;type&quot;:&quot;STROKE&quot;,&quot;strokeStyle&quot;:&quot;#95AAD3&quot;,&quot;lineWidth&quot;:2,&quot;lineJoin&quot;:&quot;round&quot;}],&quot;isLocked&quot;:false,&quot;parent&quot;:{&quot;type&quot;:&quot;CHILD&quot;,&quot;parentId&quot;:&quot;80fce18c-cab1-44df-98c4-be701b85e6f6&quot;,&quot;order&quot;:&quot;9995&quot;},&quot;source&quot;:{&quot;id&quot;:&quot;5ed693d2392ba100ad2ea7d8&quot;,&quot;type&quot;:&quot;ASSETS&quot;}},&quot;6f545cd2-a621-478d-8a65-eb49c4ceba46&quot;:{&quot;type&quot;:&quot;FIGURE_OBJECT&quot;,&quot;id&quot;:&quot;6f545cd2-a621-478d-8a65-eb49c4ceba46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4,&quot;color&quot;:&quot;rgb(0,0,0)&quot;,&quot;fontWeight&quot;:&quot;normal&quot;,&quot;fontStyle&quot;:&quot;normal&quot;,&quot;decoration&quot;:&quot;none&quot;,&quot;script&quot;:&quot;none&quot;},&quot;range&quot;:[0,9]}],&quot;text&quot;:&quot;P21/CDKN1A&quot;,&quot;baseStyle&quot;:{&quot;fontFamily&quot;:&quot;Roboto&quot;,&quot;fontSize&quot;:14,&quot;color&quot;:&quot;rgb(0,0,0)&quot;,&quot;fontWeight&quot;:&quot;normal&quot;,&quot;fontStyle&quot;:&quot;normal&quot;,&quot;decoration&quot;:&quot;none&quot;,&quot;script&quot;:&quot;none&quot;}}],&quot;verticalAlign&quot;:&quot;TOP&quot;},&quot;size&quot;:{&quot;x&quot;:84.369140625,&quot;y&quot;:32.82000000000001},&quot;targetSize&quot;:{&quot;x&quot;:59.2927203195196,&quot;y&quot;:6},&quot;format&quot;:&quot;BETTER_TEXT&quot;,&quot;verticalAlign&quot;:&quot;TOP&quot;},&quot;parent&quot;:{&quot;type&quot;:&quot;CHILD&quot;,&quot;parentId&quot;:&quot;6becf5c3-4a2e-4e1d-9b2d-a15de202f262&quot;,&quot;order&quot;:&quot;5&quot;}},&quot;1ae2ae56-3a77-41a4-9dcc-753bb9e27c11&quot;:{&quot;relativeTransform&quot;:{&quot;translate&quot;:{&quot;x&quot;:137.98306828642023,&quot;y&quot;:-66.01342520882568},&quot;rotate&quot;:0,&quot;skewX&quot;:0,&quot;scale&quot;:{&quot;x&quot;:1,&quot;y&quot;:1}},&quot;type&quot;:&quot;FIGURE_OBJECT&quot;,&quot;id&quot;:&quot;1ae2ae56-3a77-41a4-9dcc-753bb9e27c11&quot;,&quot;name&quot;:&quot;IKKβ&quot;,&quot;layout&quot;:{&quot;sizeRatio&quot;:{&quot;x&quot;:0.8512428231947406,&quot;y&quot;:0.7647157190635449},&quot;keepAspectRatio&quot;:false},&quot;opacity&quot;:1,&quot;path&quot;:{&quot;type&quot;:&quot;RECT&quot;,&quot;size&quot;:{&quot;x&quot;:99.11289508246308,&quot;y&quot;:42.91790946862019},&quot;cornerRounding&quot;:{&quot;type&quot;:&quot;ARC_LENGTH&quot;,&quot;global&quot;:25.114891270459342}},&quot;pathStyles&quot;:[{&quot;type&quot;:&quot;FILL&quot;,&quot;fillStyle&quot;:&quot;#EEF4FB&quot;},{&quot;type&quot;:&quot;STROKE&quot;,&quot;strokeStyle&quot;:&quot;#95AAD3&quot;,&quot;lineWidth&quot;:2,&quot;lineJoin&quot;:&quot;round&quot;}],&quot;isLocked&quot;:false,&quot;parent&quot;:{&quot;type&quot;:&quot;CHILD&quot;,&quot;parentId&quot;:&quot;80fce18c-cab1-44df-98c4-be701b85e6f6&quot;,&quot;order&quot;:&quot;9998&quot;},&quot;source&quot;:{&quot;id&quot;:&quot;5ed693d2392ba100ad2ea7d8&quot;,&quot;type&quot;:&quot;ASSETS&quot;}},&quot;1399838e-c933-4174-b6a5-3954c244923f&quot;:{&quot;type&quot;:&quot;FIGURE_OBJECT&quot;,&quot;id&quot;:&quot;1399838e-c933-4174-b6a5-3954c244923f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4,&quot;color&quot;:&quot;rgb(0,0,0)&quot;,&quot;fontWeight&quot;:&quot;normal&quot;,&quot;fontStyle&quot;:&quot;normal&quot;,&quot;decoration&quot;:&quot;none&quot;,&quot;script&quot;:&quot;none&quot;},&quot;range&quot;:[0,9]}],&quot;text&quot;:&quot;P16/CDNK2A&quot;,&quot;baseStyle&quot;:{&quot;fontFamily&quot;:&quot;Roboto&quot;,&quot;fontSize&quot;:14,&quot;color&quot;:&quot;rgb(0,0,0)&quot;,&quot;fontWeight&quot;:&quot;normal&quot;,&quot;fontStyle&quot;:&quot;normal&quot;,&quot;decoration&quot;:&quot;none&quot;,&quot;script&quot;:&quot;none&quot;}}],&quot;verticalAlign&quot;:&quot;TOP&quot;},&quot;size&quot;:{&quot;x&quot;:84.369140625,&quot;y&quot;:32.82000000000001},&quot;targetSize&quot;:{&quot;x&quot;:59.2927203195196,&quot;y&quot;:6},&quot;format&quot;:&quot;BETTER_TEXT&quot;,&quot;verticalAlign&quot;:&quot;TOP&quot;},&quot;parent&quot;:{&quot;type&quot;:&quot;CHILD&quot;,&quot;parentId&quot;:&quot;1ae2ae56-3a77-41a4-9dcc-753bb9e27c11&quot;,&quot;order&quot;:&quot;5&quot;}},&quot;56db914d-ac2b-44ed-929d-c89152cd9832&quot;:{&quot;relativeTransform&quot;:{&quot;translate&quot;:{&quot;x&quot;:240.21028873412587,&quot;y&quot;:-111.92897096492013},&quot;rotate&quot;:0,&quot;skewX&quot;:0,&quot;scale&quot;:{&quot;x&quot;:1,&quot;y&quot;:1}},&quot;type&quot;:&quot;FIGURE_OBJECT&quot;,&quot;id&quot;:&quot;56db914d-ac2b-44ed-929d-c89152cd9832&quot;,&quot;name&quot;:&quot;IKKβ&quot;,&quot;layout&quot;:{&quot;sizeRatio&quot;:{&quot;x&quot;:0.8512428231947406,&quot;y&quot;:0.7647157190635449},&quot;keepAspectRatio&quot;:false},&quot;opacity&quot;:1,&quot;path&quot;:{&quot;type&quot;:&quot;RECT&quot;,&quot;size&quot;:{&quot;x&quot;:99.11289508246308,&quot;y&quot;:31.977272727272727},&quot;cornerRounding&quot;:{&quot;type&quot;:&quot;ARC_LENGTH&quot;,&quot;global&quot;:25.114891270459342}},&quot;pathStyles&quot;:[{&quot;type&quot;:&quot;FILL&quot;,&quot;fillStyle&quot;:&quot;#EEF4FB&quot;},{&quot;type&quot;:&quot;STROKE&quot;,&quot;strokeStyle&quot;:&quot;#95AAD3&quot;,&quot;lineWidth&quot;:2,&quot;lineJoin&quot;:&quot;round&quot;}],&quot;isLocked&quot;:false,&quot;parent&quot;:{&quot;type&quot;:&quot;CHILD&quot;,&quot;parentId&quot;:&quot;80fce18c-cab1-44df-98c4-be701b85e6f6&quot;,&quot;order&quot;:&quot;9999&quot;},&quot;source&quot;:{&quot;id&quot;:&quot;5ed693d2392ba100ad2ea7d8&quot;,&quot;type&quot;:&quot;ASSETS&quot;}},&quot;bdd1ee03-c806-4dbc-94df-3d253650495e&quot;:{&quot;type&quot;:&quot;FIGURE_OBJECT&quot;,&quot;id&quot;:&quot;bdd1ee03-c806-4dbc-94df-3d253650495e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4,&quot;color&quot;:&quot;rgb(0,0,0)&quot;,&quot;fontWeight&quot;:&quot;normal&quot;,&quot;fontStyle&quot;:&quot;normal&quot;,&quot;decoration&quot;:&quot;none&quot;,&quot;script&quot;:&quot;none&quot;},&quot;range&quot;:[0,7]}],&quot;text&quot;:&quot;SA-β-gal&quot;,&quot;baseStyle&quot;:{&quot;fontFamily&quot;:&quot;Roboto&quot;,&quot;fontSize&quot;:14,&quot;color&quot;:&quot;rgb(0,0,0)&quot;,&quot;fontWeight&quot;:&quot;normal&quot;,&quot;fontStyle&quot;:&quot;normal&quot;,&quot;decoration&quot;:&quot;none&quot;,&quot;script&quot;:&quot;none&quot;}}],&quot;verticalAlign&quot;:&quot;TOP&quot;},&quot;size&quot;:{&quot;x&quot;:84.369140625,&quot;y&quot;:17},&quot;targetSize&quot;:{&quot;x&quot;:59.2927203195196,&quot;y&quot;:6},&quot;format&quot;:&quot;BETTER_TEXT&quot;,&quot;verticalAlign&quot;:&quot;TOP&quot;},&quot;parent&quot;:{&quot;type&quot;:&quot;CHILD&quot;,&quot;parentId&quot;:&quot;56db914d-ac2b-44ed-929d-c89152cd9832&quot;,&quot;order&quot;:&quot;5&quot;}},&quot;7cd0e7c3-00d2-423e-848d-0c68d168c13d&quot;:{&quot;type&quot;:&quot;FIGURE_OBJECT&quot;,&quot;id&quot;:&quot;7cd0e7c3-00d2-423e-848d-0c68d168c13d&quot;,&quot;parent&quot;:{&quot;type&quot;:&quot;CHILD&quot;,&quot;parentId&quot;:&quot;80fce18c-cab1-44df-98c4-be701b85e6f6&quot;,&quot;order&quot;:&quot;998&quot;},&quot;relativeTransform&quot;:{&quot;translate&quot;:{&quot;x&quot;:-7.415154718163421,&quot;y&quot;:207.41481385352176},&quot;rotate&quot;:0,&quot;skewX&quot;:0,&quot;scale&quot;:{&quot;x&quot;:1,&quot;y&quot;:1}}},&quot;faa0552b-b240-4b59-b8a3-f2373cd0ba96&quot;:{&quot;relativeTransform&quot;:{&quot;translate&quot;:{&quot;x&quot;:136.87027986799222,&quot;y&quot;:-107.18502368316348},&quot;rotate&quot;:0,&quot;skewX&quot;:0,&quot;scale&quot;:{&quot;x&quot;:1,&quot;y&quot;:1}},&quot;type&quot;:&quot;FIGURE_OBJECT&quot;,&quot;id&quot;:&quot;faa0552b-b240-4b59-b8a3-f2373cd0ba96&quot;,&quot;name&quot;:&quot;IKKβ&quot;,&quot;layout&quot;:{&quot;sizeRatio&quot;:{&quot;x&quot;:0.8512428231947406,&quot;y&quot;:0.7647157190635449},&quot;keepAspectRatio&quot;:false},&quot;opacity&quot;:1,&quot;path&quot;:{&quot;type&quot;:&quot;RECT&quot;,&quot;size&quot;:{&quot;x&quot;:99.11289508246308,&quot;y&quot;:42.91790946862019},&quot;cornerRounding&quot;:{&quot;type&quot;:&quot;ARC_LENGTH&quot;,&quot;global&quot;:25.114891270459342}},&quot;pathStyles&quot;:[{&quot;type&quot;:&quot;FILL&quot;,&quot;fillStyle&quot;:&quot;#EEF4FB&quot;},{&quot;type&quot;:&quot;STROKE&quot;,&quot;strokeStyle&quot;:&quot;#95AAD3&quot;,&quot;lineWidth&quot;:2,&quot;lineJoin&quot;:&quot;round&quot;}],&quot;isLocked&quot;:false,&quot;parent&quot;:{&quot;type&quot;:&quot;CHILD&quot;,&quot;parentId&quot;:&quot;80fce18c-cab1-44df-98c4-be701b85e6f6&quot;,&quot;order&quot;:&quot;99995&quot;},&quot;source&quot;:{&quot;id&quot;:&quot;5ed693d2392ba100ad2ea7d8&quot;,&quot;type&quot;:&quot;ASSETS&quot;}},&quot;12d2cfb5-c904-4933-847a-62749bd24573&quot;:{&quot;type&quot;:&quot;FIGURE_OBJECT&quot;,&quot;id&quot;:&quot;12d2cfb5-c904-4933-847a-62749bd24573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4,&quot;color&quot;:&quot;rgb(0,0,0)&quot;,&quot;fontWeight&quot;:&quot;normal&quot;,&quot;fontStyle&quot;:&quot;normal&quot;,&quot;decoration&quot;:&quot;none&quot;,&quot;script&quot;:&quot;none&quot;},&quot;range&quot;:[0,9]}],&quot;text&quot;:&quot;P21/CDKN1A&quot;,&quot;baseStyle&quot;:{&quot;fontFamily&quot;:&quot;Roboto&quot;,&quot;fontSize&quot;:14,&quot;color&quot;:&quot;rgb(0,0,0)&quot;,&quot;fontWeight&quot;:&quot;normal&quot;,&quot;fontStyle&quot;:&quot;normal&quot;,&quot;decoration&quot;:&quot;none&quot;,&quot;script&quot;:&quot;none&quot;}}],&quot;verticalAlign&quot;:&quot;TOP&quot;},&quot;size&quot;:{&quot;x&quot;:84.369140625,&quot;y&quot;:32.82000000000001},&quot;targetSize&quot;:{&quot;x&quot;:59.2927203195196,&quot;y&quot;:6},&quot;format&quot;:&quot;BETTER_TEXT&quot;,&quot;verticalAlign&quot;:&quot;TOP&quot;},&quot;parent&quot;:{&quot;type&quot;:&quot;CHILD&quot;,&quot;parentId&quot;:&quot;faa0552b-b240-4b59-b8a3-f2373cd0ba96&quot;,&quot;order&quot;:&quot;5&quot;}},&quot;607a606d-4594-477d-ac7a-a266e4b16502&quot;:{&quot;id&quot;:&quot;607a606d-4594-477d-ac7a-a266e4b16502&quot;,&quot;type&quot;:&quot;FIGURE_OBJECT&quot;,&quot;relativeTransform&quot;:{&quot;translate&quot;:{&quot;x&quot;:-0.34320990392941564,&quot;y&quot;:-63.54896833651807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9]}],&quot;text&quot;:&quot;Cell death&quot;,&quot;baseStyle&quot;:{&quot;fontFamily&quot;:&quot;Roboto&quot;,&quot;fontSize&quot;:1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90.7368440309698,&quot;y&quot;:24.24},&quot;targetSize&quot;:{&quot;x&quot;:190.7368440309698,&quot;y&quot;:24.24},&quot;verticalAlign&quot;:&quot;TOP&quot;},&quot;parent&quot;:{&quot;type&quot;:&quot;CHILD&quot;,&quot;parentId&quot;:&quot;7cd0e7c3-00d2-423e-848d-0c68d168c13d&quot;,&quot;order&quot;:&quot;8&quot;}},&quot;959e0b99-56ee-4c1d-9322-75a5a92fd3b8&quot;:{&quot;id&quot;:&quot;959e0b99-56ee-4c1d-9322-75a5a92fd3b8&quot;,&quot;type&quot;:&quot;FIGURE_OBJECT&quot;,&quot;relativeTransform&quot;:{&quot;translate&quot;:{&quot;x&quot;:-0.3427872630111146,&quot;y&quot;:-37.826954498660825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9]}],&quot;text&quot;:&quot;DNA damage&quot;,&quot;baseStyle&quot;:{&quot;fontFamily&quot;:&quot;Roboto&quot;,&quot;fontSize&quot;:1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90.7368440309698,&quot;y&quot;:24.24},&quot;targetSize&quot;:{&quot;x&quot;:190.7368440309698,&quot;y&quot;:24.24},&quot;verticalAlign&quot;:&quot;TOP&quot;},&quot;parent&quot;:{&quot;type&quot;:&quot;CHILD&quot;,&quot;parentId&quot;:&quot;7cd0e7c3-00d2-423e-848d-0c68d168c13d&quot;,&quot;order&quot;:&quot;9&quot;}},&quot;bb2a2fe2-e438-4e5e-abde-1f97d2552309&quot;:{&quot;relativeTransform&quot;:{&quot;translate&quot;:{&quot;x&quot;:239.09606357580932,&quot;y&quot;:-66.01408416951173},&quot;rotate&quot;:0,&quot;skewX&quot;:0,&quot;scale&quot;:{&quot;x&quot;:1,&quot;y&quot;:1}},&quot;type&quot;:&quot;FIGURE_OBJECT&quot;,&quot;id&quot;:&quot;bb2a2fe2-e438-4e5e-abde-1f97d2552309&quot;,&quot;name&quot;:&quot;IKKβ&quot;,&quot;layout&quot;:{&quot;sizeRatio&quot;:{&quot;x&quot;:0.8512428231947406,&quot;y&quot;:0.7647157190635449},&quot;keepAspectRatio&quot;:false},&quot;opacity&quot;:1,&quot;path&quot;:{&quot;type&quot;:&quot;RECT&quot;,&quot;size&quot;:{&quot;x&quot;:99.11289508246308,&quot;y&quot;:31.977272727272727},&quot;cornerRounding&quot;:{&quot;type&quot;:&quot;ARC_LENGTH&quot;,&quot;global&quot;:25.114891270459342}},&quot;pathStyles&quot;:[{&quot;type&quot;:&quot;FILL&quot;,&quot;fillStyle&quot;:&quot;#EEF4FB&quot;},{&quot;type&quot;:&quot;STROKE&quot;,&quot;strokeStyle&quot;:&quot;#95AAD3&quot;,&quot;lineWidth&quot;:2,&quot;lineJoin&quot;:&quot;round&quot;}],&quot;isLocked&quot;:false,&quot;parent&quot;:{&quot;type&quot;:&quot;CHILD&quot;,&quot;parentId&quot;:&quot;80fce18c-cab1-44df-98c4-be701b85e6f6&quot;,&quot;order&quot;:&quot;99997&quot;},&quot;source&quot;:{&quot;id&quot;:&quot;5ed693d2392ba100ad2ea7d8&quot;,&quot;type&quot;:&quot;ASSETS&quot;}},&quot;acc4f74f-94e3-4922-b271-777400d6d23a&quot;:{&quot;type&quot;:&quot;FIGURE_OBJECT&quot;,&quot;id&quot;:&quot;acc4f74f-94e3-4922-b271-777400d6d23a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4,&quot;color&quot;:&quot;rgb(0,0,0)&quot;,&quot;fontWeight&quot;:&quot;normal&quot;,&quot;fontStyle&quot;:&quot;normal&quot;,&quot;decoration&quot;:&quot;none&quot;,&quot;script&quot;:&quot;none&quot;},&quot;range&quot;:[0,3]}],&quot;text&quot;:&quot;SASP&quot;,&quot;baseStyle&quot;:{&quot;fontFamily&quot;:&quot;Roboto&quot;,&quot;fontSize&quot;:14,&quot;color&quot;:&quot;rgb(0,0,0)&quot;,&quot;fontWeight&quot;:&quot;normal&quot;,&quot;fontStyle&quot;:&quot;normal&quot;,&quot;decoration&quot;:&quot;none&quot;,&quot;script&quot;:&quot;none&quot;}}],&quot;verticalAlign&quot;:&quot;TOP&quot;},&quot;size&quot;:{&quot;x&quot;:84.369140625,&quot;y&quot;:17},&quot;targetSize&quot;:{&quot;x&quot;:59.2927203195196,&quot;y&quot;:6},&quot;format&quot;:&quot;BETTER_TEXT&quot;,&quot;verticalAlign&quot;:&quot;TOP&quot;},&quot;parent&quot;:{&quot;type&quot;:&quot;CHILD&quot;,&quot;parentId&quot;:&quot;bb2a2fe2-e438-4e5e-abde-1f97d2552309&quot;,&quot;order&quot;:&quot;5&quot;}},&quot;dd31e7e5-9232-4f2b-a4c2-bf19cf8cf1b4&quot;:{&quot;type&quot;:&quot;FIGURE_OBJECT&quot;,&quot;id&quot;:&quot;dd31e7e5-9232-4f2b-a4c2-bf19cf8cf1b4&quot;,&quot;parent&quot;:{&quot;type&quot;:&quot;CHILD&quot;,&quot;parentId&quot;:&quot;a9a43505-b4e1-471d-90a4-50b019469245&quot;,&quot;order&quot;:&quot;7&quot;},&quot;relativeTransform&quot;:{}},&quot;a9a43505-b4e1-471d-90a4-50b019469245&quot;:{&quot;type&quot;:&quot;FIGURE_OBJECT&quot;,&quot;id&quot;:&quot;a9a43505-b4e1-471d-90a4-50b019469245&quot;,&quot;parent&quot;:{&quot;type&quot;:&quot;CHILD&quot;,&quot;parentId&quot;:&quot;b6704bcf-c0ab-4137-963a-6d6ae49d9aff&quot;,&quot;order&quot;:&quot;9999999999&quot;},&quot;relativeTransform&quot;:{&quot;translate&quot;:{&quot;x&quot;:29.303479167300168,&quot;y&quot;:28.007405609138495},&quot;rotate&quot;:0,&quot;skewX&quot;:0,&quot;scale&quot;:{&quot;x&quot;:1,&quot;y&quot;:1}}},&quot;8dda15d7-3840-4801-9185-3aebbcdcfea2&quot;:{&quot;type&quot;:&quot;FIGURE_OBJECT&quot;,&quot;id&quot;:&quot;8dda15d7-3840-4801-9185-3aebbcdcfea2&quot;,&quot;parent&quot;:{&quot;type&quot;:&quot;CHILD&quot;,&quot;parentId&quot;:&quot;2b989d49-4039-42b8-aade-1c99daac4f5d&quot;,&quot;order&quot;:&quot;2&quot;},&quot;relativeTransform&quot;:{&quot;translate&quot;:{&quot;x&quot;:13.938294010889294,&quot;y&quot;:0},&quot;rotate&quot;:0,&quot;skewX&quot;:0,&quot;scale&quot;:{&quot;x&quot;:1,&quot;y&quot;:1}}},&quot;fef0dcd7-0e3e-4b8a-9cc3-ad79d2087ab2&quot;:{&quot;type&quot;:&quot;FIGURE_OBJECT&quot;,&quot;id&quot;:&quot;fef0dcd7-0e3e-4b8a-9cc3-ad79d2087ab2&quot;,&quot;parent&quot;:{&quot;type&quot;:&quot;CHILD&quot;,&quot;parentId&quot;:&quot;b6704bcf-c0ab-4137-963a-6d6ae49d9aff&quot;,&quot;order&quot;:&quot;99999999999999995&quot;},&quot;relativeTransform&quot;:{&quot;translate&quot;:{&quot;x&quot;:-110.52432864804487,&quot;y&quot;:11.294294088087689},&quot;rotate&quot;:0,&quot;skewX&quot;:0,&quot;scale&quot;:{&quot;x&quot;:1,&quot;y&quot;:1}}},&quot;51a80ab6-15a9-41d8-9e96-3909844bba98&quot;:{&quot;type&quot;:&quot;FIGURE_OBJECT&quot;,&quot;id&quot;:&quot;51a80ab6-15a9-41d8-9e96-3909844bba98&quot;,&quot;parent&quot;:{&quot;type&quot;:&quot;CHILD&quot;,&quot;parentId&quot;:&quot;b6704bcf-c0ab-4137-963a-6d6ae49d9aff&quot;,&quot;order&quot;:&quot;99999999999999997&quot;},&quot;relativeTransform&quot;:{&quot;translate&quot;:{&quot;x&quot;:97.50955152898061,&quot;y&quot;:-20.7752701858278},&quot;rotate&quot;:0,&quot;skewX&quot;:0,&quot;scale&quot;:{&quot;x&quot;:1,&quot;y&quot;:1}}},&quot;2b989d49-4039-42b8-aade-1c99daac4f5d&quot;:{&quot;type&quot;:&quot;FIGURE_OBJECT&quot;,&quot;id&quot;:&quot;2b989d49-4039-42b8-aade-1c99daac4f5d&quot;,&quot;parent&quot;:{&quot;type&quot;:&quot;CHILD&quot;,&quot;parentId&quot;:&quot;b6704bcf-c0ab-4137-963a-6d6ae49d9aff&quot;,&quot;order&quot;:&quot;999999999999998&quot;},&quot;relativeTransform&quot;:{&quot;translate&quot;:{&quot;x&quot;:-197.74411491727625,&quot;y&quot;:-6.3779738589873745},&quot;rotate&quot;:0,&quot;skewX&quot;:0,&quot;scale&quot;:{&quot;x&quot;:1,&quot;y&quot;:1}}},&quot;034c4070-b674-4a93-b44f-43b3821ae349&quot;:{&quot;type&quot;:&quot;FIGURE_OBJECT&quot;,&quot;id&quot;:&quot;034c4070-b674-4a93-b44f-43b3821ae349&quot;,&quot;parent&quot;:{&quot;type&quot;:&quot;CHILD&quot;,&quot;parentId&quot;:&quot;b6704bcf-c0ab-4137-963a-6d6ae49d9aff&quot;,&quot;order&quot;:&quot;99999994&quot;},&quot;relativeTransform&quot;:{&quot;translate&quot;:{&quot;x&quot;:-32.044613853997724,&quot;y&quot;:0.6556609637321742},&quot;rotate&quot;:0,&quot;skewX&quot;:0,&quot;scale&quot;:{&quot;x&quot;:1,&quot;y&quot;:1}}},&quot;b9086f2c-a372-4efb-9912-60afa2cc8bf4&quot;:{&quot;type&quot;:&quot;FIGURE_OBJECT&quot;,&quot;id&quot;:&quot;b9086f2c-a372-4efb-9912-60afa2cc8bf4&quot;,&quot;guide&quot;:{&quot;type&quot;:&quot;GUIDELINE&quot;,&quot;position&quot;:-306.64246823956444,&quot;orientation&quot;:&quot;horizontal&quot;},&quot;parent&quot;:{&quot;type&quot;:&quot;GUIDE&quot;,&quot;parentId&quot;:&quot;233faed9-774d-4200-a442-757f3c8a72f6&quot;,&quot;order&quot;:&quot;5&quot;}},&quot;3570c632-9f3d-4bea-8d96-81ecbde3918f&quot;:{&quot;type&quot;:&quot;FIGURE_OBJECT&quot;,&quot;id&quot;:&quot;3570c632-9f3d-4bea-8d96-81ecbde3918f&quot;,&quot;relativeTransform&quot;:{&quot;translate&quot;:{&quot;x&quot;:-59.848762880328934,&quot;y&quot;:-104.30667521509406},&quot;rotate&quot;:0,&quot;skewX&quot;:0,&quot;scale&quot;:{&quot;x&quot;:1,&quot;y&quot;:1}},&quot;opacity&quot;:1,&quot;path&quot;:{&quot;type&quot;:&quot;ARROW&quot;,&quot;size&quot;:{&quot;x&quot;:39.56467400618999,&quot;y&quot;:33.570026761819804},&quot;wingsOffsetRight&quot;:23.01070440153046,&quot;bodyHeightRatio&quot;:0.357142853253783,&quot;selectedObjectIds&quot;:[&quot;b32dfe24-c1e0-4bd4-9124-a70d35fb022e&quot;]},&quot;isLocked&quot;:false,&quot;pathStyles&quot;:[{&quot;type&quot;:&quot;FILL&quot;,&quot;fillStyle&quot;:&quot;rgba(238,244,251,1)&quot;},{&quot;type&quot;:&quot;STROKE&quot;,&quot;strokeStyle&quot;:&quot;rgb(149, 170, 211)&quot;,&quot;lineWidth&quot;:2,&quot;lineJoin&quot;:&quot;round&quot;}],&quot;parent&quot;:{&quot;type&quot;:&quot;CHILD&quot;,&quot;parentId&quot;:&quot;b6704bcf-c0ab-4137-963a-6d6ae49d9aff&quot;,&quot;order&quot;:&quot;9999999999999999999995&quot;}},&quot;9805df87-c13b-42a5-9136-1c541801153b&quot;:{&quot;type&quot;:&quot;FIGURE_OBJECT&quot;,&quot;id&quot;:&quot;9805df87-c13b-42a5-9136-1c541801153b&quot;,&quot;parent&quot;:{&quot;type&quot;:&quot;CHILD&quot;,&quot;parentId&quot;:&quot;b6704bcf-c0ab-4137-963a-6d6ae49d9aff&quot;,&quot;order&quot;:&quot;999999999999999999997&quot;},&quot;relativeTransform&quot;:{&quot;translate&quot;:{&quot;x&quot;:5.642341916383515,&quot;y&quot;:23.077646228262672},&quot;rotate&quot;:0,&quot;skewX&quot;:0,&quot;scale&quot;:{&quot;x&quot;:1,&quot;y&quot;:1}}},&quot;19e6bae5-0eca-4fed-9943-639bf478edd6&quot;:{&quot;id&quot;:&quot;19e6bae5-0eca-4fed-9943-639bf478edd6&quot;,&quot;name&quot;:&quot;Neural progenitor cell 3&quot;,&quot;type&quot;:&quot;FIGURE_OBJECT&quot;,&quot;relativeTransform&quot;:{&quot;translate&quot;:{&quot;x&quot;:415.6881141250146,&quot;y&quot;:-188.40414195521808},&quot;rotate&quot;:0.14824483518972317,&quot;skewX&quot;:0,&quot;scale&quot;:{&quot;x&quot;:0.4626759283386451,&quot;y&quot;:0.4425983575788085}},&quot;image&quot;:{&quot;url&quot;:&quot;https://icons.biorender.com/biorender/6024237adda7560028eb6ecc/neural-progenitor-cell-3.png&quot;,&quot;fallbackUrl&quot;:&quot;https://res.cloudinary.com/dlcjuc3ej/image/upload/v1612981093/yhxupcw5mw3irjynj9hf.svg#/keystone/api/icons/6024237adda7560028eb6ecc/neural-progenitor-cell-3.svg&quot;,&quot;isPremium&quot;:false,&quot;isPacked&quot;:true,&quot;size&quot;:{&quot;x&quot;:100,&quot;y&quot;:100.7905138339921}},&quot;source&quot;:{&quot;id&quot;:&quot;60242327dda7560028eb6e9a&quot;,&quot;type&quot;:&quot;ASSETS&quot;},&quot;parent&quot;:{&quot;type&quot;:&quot;CHILD&quot;,&quot;parentId&quot;:&quot;9805df87-c13b-42a5-9136-1c541801153b&quot;,&quot;order&quot;:&quot;8&quot;}},&quot;4e3bdea9-ca1a-453d-95b4-5d1f9dceecaf&quot;:{&quot;type&quot;:&quot;FIGURE_OBJECT&quot;,&quot;id&quot;:&quot;4e3bdea9-ca1a-453d-95b4-5d1f9dceecaf&quot;,&quot;parent&quot;:{&quot;type&quot;:&quot;CHILD&quot;,&quot;parentId&quot;:&quot;b6704bcf-c0ab-4137-963a-6d6ae49d9aff&quot;,&quot;order&quot;:&quot;9999999999999999999&quot;},&quot;relativeTransform&quot;:{&quot;translate&quot;:{&quot;x&quot;:87.83349274393024,&quot;y&quot;:-54.21279277537721},&quot;rotate&quot;:0,&quot;skewX&quot;:0,&quot;scale&quot;:{&quot;x&quot;:1,&quot;y&quot;:1}}},&quot;4f8701ed-4bdf-44a7-8b6f-4bda0aeee5e8&quot;:{&quot;type&quot;:&quot;FIGURE_OBJECT&quot;,&quot;id&quot;:&quot;4f8701ed-4bdf-44a7-8b6f-4bda0aeee5e8&quot;,&quot;relativeTransform&quot;:{&quot;translate&quot;:{&quot;x&quot;:431.489134797341,&quot;y&quot;:-180.1497926879178},&quot;rotate&quot;:0,&quot;skewX&quot;:0,&quot;scale&quot;:{&quot;x&quot;:1,&quot;y&quot;:1}},&quot;opacity&quot;:1,&quot;path&quot;:{&quot;type&quot;:&quot;RECT&quot;,&quot;size&quot;:{&quot;x&quot;:351.7079408396848,&quot;y&quot;:247.61711941758261},&quot;cornerRounding&quot;:{&quot;type&quot;:&quot;ARC_LENGTH&quot;,&quot;global&quot;:15.707963267948966}},&quot;pathStyles&quot;:[{&quot;type&quot;:&quot;FILL&quot;,&quot;fillStyle&quot;:&quot;rgba(0,0,0,0)&quot;},{&quot;type&quot;:&quot;STROKE&quot;,&quot;strokeStyle&quot;:&quot;rgba(129,134,137,1)&quot;,&quot;lineWidth&quot;:5,&quot;lineJoin&quot;:&quot;round&quot;,&quot;dashArray&quot;:[4]}],&quot;isLocked&quot;:false,&quot;parent&quot;:{&quot;type&quot;:&quot;CHILD&quot;,&quot;parentId&quot;:&quot;b6704bcf-c0ab-4137-963a-6d6ae49d9aff&quot;,&quot;order&quot;:&quot;9999999999999999999997&quot;}},&quot;f4d85f36-83b5-4e7d-8abb-4865c7572f24&quot;:{&quot;id&quot;:&quot;f4d85f36-83b5-4e7d-8abb-4865c7572f24&quot;,&quot;type&quot;:&quot;FIGURE_OBJECT&quot;,&quot;relativeTransform&quot;:{&quot;translate&quot;:{&quot;x&quot;:518.9692016497277,&quot;y&quot;:-199.71018445206232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9]}],&quot;text&quot;:&quot;Cell Death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999999998&quot;}},&quot;4c287d73-dd69-4d1e-848e-1068b4b6ba65&quot;:{&quot;id&quot;:&quot;4c287d73-dd69-4d1e-848e-1068b4b6ba65&quot;,&quot;type&quot;:&quot;FIGURE_OBJECT&quot;,&quot;relativeTransform&quot;:{&quot;translate&quot;:{&quot;x&quot;:518.969836035101,&quot;y&quot;:-81.11094122324202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8]}],&quot;text&quot;:&quot;Cell senescence and&quot;},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1]}],&quot;text&quot;:&quot;SASP release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,&quot;_lastCaretLocation&quot;:{&quot;lineIndex&quot;:0,&quot;runIndex&quot;:0,&quot;charIndex&quot;:9}},&quot;format&quot;:&quot;BETTER_TEXT&quot;,&quot;size&quot;:{&quot;x&quot;:178.74754843250048,&quot;y&quot;:34.57333333333333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999999999&quot;}},&quot;37a37fc5-eba0-49a6-9238-bb912e387381&quot;:{&quot;id&quot;:&quot;37a37fc5-eba0-49a6-9238-bb912e387381&quot;,&quot;type&quot;:&quot;FIGURE_OBJECT&quot;,&quot;relativeTransform&quot;:{&quot;translate&quot;:{&quot;x&quot;:119.26492152367075,&quot;y&quot;:-169.5595368036353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rgba(130,92,166,1)&quot;,&quot;fontWeight&quot;:&quot;normal&quot;,&quot;fontStyle&quot;:&quot;normal&quot;,&quot;decoration&quot;:&quot;none&quot;,&quot;script&quot;:&quot;none&quot;},&quot;range&quot;:[0,14]}],&quot;text&quot;:&quot;Neonate-derived&quot;,&quot;baseStyle&quot;:{&quot;fontFamily&quot;:&quot;Roboto&quot;,&quot;fontSize&quot;:14.666666666666666,&quot;color&quot;:&quot;rgba(130,92,166,1)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9999999995&quot;}},&quot;7ebad966-6a85-433a-9e9a-d60ce853ef6f&quot;:{&quot;id&quot;:&quot;7ebad966-6a85-433a-9e9a-d60ce853ef6f&quot;,&quot;type&quot;:&quot;FIGURE_OBJECT&quot;,&quot;relativeTransform&quot;:{&quot;translate&quot;:{&quot;x&quot;:119.26461476786133,&quot;y&quot;:-59.524206985486195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rgba(90,170,70,1)&quot;,&quot;fontWeight&quot;:&quot;normal&quot;,&quot;fontStyle&quot;:&quot;normal&quot;,&quot;decoration&quot;:&quot;none&quot;,&quot;script&quot;:&quot;none&quot;},&quot;range&quot;:[0,5]}],&quot;text&quot;:&quot;Child/&quot;,&quot;baseStyle&quot;:{&quot;fontFamily&quot;:&quot;Roboto&quot;,&quot;fontSize&quot;:14.666666666666666,&quot;color&quot;:&quot;rgba(90,170,70,1)&quot;,&quot;fontWeight&quot;:&quot;normal&quot;,&quot;fontStyle&quot;:&quot;normal&quot;,&quot;decoration&quot;:&quot;none&quot;,&quot;script&quot;:&quot;none&quot;}},{&quot;runs&quot;:[{&quot;style&quot;:{&quot;fontFamily&quot;:&quot;Roboto&quot;,&quot;fontSize&quot;:14.666666666666666,&quot;color&quot;:&quot;rgba(90,170,70,1)&quot;,&quot;fontWeight&quot;:&quot;normal&quot;,&quot;fontStyle&quot;:&quot;normal&quot;,&quot;decoration&quot;:&quot;none&quot;,&quot;script&quot;:&quot;none&quot;},&quot;range&quot;:[0,17]}],&quot;text&quot;:&quot;Adolescent-derived&quot;,&quot;baseStyle&quot;:{&quot;fontFamily&quot;:&quot;Roboto&quot;,&quot;fontSize&quot;:14.666666666666666,&quot;color&quot;:&quot;rgba(90,170,70,1)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34.57333333333333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9999999997&quot;}},&quot;3c774dab-9907-418e-9d12-c3402572f266&quot;:{&quot;id&quot;:&quot;3c774dab-9907-418e-9d12-c3402572f266&quot;,&quot;type&quot;:&quot;FIGURE_OBJECT&quot;,&quot;relativeTransform&quot;:{&quot;translate&quot;:{&quot;x&quot;:115.85477138643859,&quot;y&quot;:59.95756628705861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rgba(58,104,174,1)&quot;,&quot;fontWeight&quot;:&quot;normal&quot;,&quot;fontStyle&quot;:&quot;normal&quot;,&quot;decoration&quot;:&quot;none&quot;,&quot;script&quot;:&quot;none&quot;},&quot;range&quot;:[0,12]}],&quot;text&quot;:&quot;Adult-derived&quot;,&quot;baseStyle&quot;:{&quot;fontFamily&quot;:&quot;Roboto&quot;,&quot;fontSize&quot;:16,&quot;color&quot;:&quot;rgba(58,104,174,1)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9999999998&quot;}},&quot;87b31ad9-892b-4132-8b8f-701b89b78f88&quot;:{&quot;type&quot;:&quot;FIGURE_OBJECT&quot;,&quot;id&quot;:&quot;87b31ad9-892b-4132-8b8f-701b89b78f88&quot;,&quot;relativeTransform&quot;:{&quot;translate&quot;:{&quot;x&quot;:428.0786694927554,&quot;y&quot;:39.77588468334892},&quot;rotate&quot;:0,&quot;skewX&quot;:0,&quot;scale&quot;:{&quot;x&quot;:1,&quot;y&quot;:1}},&quot;opacity&quot;:1,&quot;path&quot;:{&quot;type&quot;:&quot;RECT&quot;,&quot;size&quot;:{&quot;x&quot;:351.7079408396848,&quot;y&quot;:143.07990854603548},&quot;cornerRounding&quot;:{&quot;type&quot;:&quot;ARC_LENGTH&quot;,&quot;global&quot;:15.707963267948966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b6704bcf-c0ab-4137-963a-6d6ae49d9aff&quot;,&quot;order&quot;:&quot;99999999999999999999999&quot;}},&quot;b609211c-e8d9-4030-bd9a-8bc81f36125c&quot;:{&quot;id&quot;:&quot;b609211c-e8d9-4030-bd9a-8bc81f36125c&quot;,&quot;type&quot;:&quot;FIGURE_OBJECT&quot;,&quot;relativeTransform&quot;:{&quot;translate&quot;:{&quot;x&quot;:-203.2142060369634,&quot;y&quot;:-313.0431598804071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bold&quot;,&quot;fontStyle&quot;:&quot;normal&quot;,&quot;decoration&quot;:&quot;none&quot;,&quot;script&quot;:&quot;none&quot;},&quot;range&quot;:[0,13]}],&quot;text&quot;:&quot;CIFASD Metrics&quot;,&quot;baseStyle&quot;:{&quot;fontFamily&quot;:&quot;Roboto&quot;,&quot;fontSize&quot;:16,&quot;color&quot;:&quot;black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99999999995&quot;}},&quot;21c2b895-f799-42e4-b5bd-df5ff0e7ca29&quot;:{&quot;id&quot;:&quot;21c2b895-f799-42e4-b5bd-df5ff0e7ca29&quot;,&quot;type&quot;:&quot;FIGURE_OBJECT&quot;,&quot;relativeTransform&quot;:{&quot;translate&quot;:{&quot;x&quot;:433.37053597474005,&quot;y&quot;:-313.0431598804071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bold&quot;,&quot;fontStyle&quot;:&quot;normal&quot;,&quot;decoration&quot;:&quot;none&quot;,&quot;script&quot;:&quot;none&quot;},&quot;range&quot;:[0,14]}],&quot;text&quot;:&quot;UH2 Assessments&quot;,&quot;baseStyle&quot;:{&quot;fontFamily&quot;:&quot;Roboto&quot;,&quot;fontSize&quot;:16,&quot;color&quot;:&quot;black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99999999997&quot;}},&quot;55a7ee28-8bc8-4b2f-bc22-4188e62f0974&quot;:{&quot;id&quot;:&quot;55a7ee28-8bc8-4b2f-bc22-4188e62f0974&quot;,&quot;type&quot;:&quot;FIGURE_OBJECT&quot;,&quot;relativeTransform&quot;:{&quot;translate&quot;:{&quot;x&quot;:438.19531205501255,&quot;y&quot;:-31.384559005820883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bold&quot;,&quot;fontStyle&quot;:&quot;normal&quot;,&quot;decoration&quot;:&quot;none&quot;,&quot;script&quot;:&quot;none&quot;},&quot;range&quot;:[0,26]}],&quot;text&quot;:&quot;Potential Future Directions&quot;,&quot;baseStyle&quot;:{&quot;fontFamily&quot;:&quot;Roboto&quot;,&quot;fontSize&quot;:16,&quot;color&quot;:&quot;black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219.5170768947338,&quot;y&quot;:24.24},&quot;targetSize&quot;:{&quot;x&quot;:219.5170768947338,&quot;y&quot;:24.24},&quot;verticalAlign&quot;:&quot;TOP&quot;},&quot;parent&quot;:{&quot;type&quot;:&quot;CHILD&quot;,&quot;parentId&quot;:&quot;b6704bcf-c0ab-4137-963a-6d6ae49d9aff&quot;,&quot;order&quot;:&quot;999999999999999999999998&quot;}},&quot;6ae1496a-893c-42d9-8a6c-6c25f467addc&quot;:{&quot;id&quot;:&quot;6ae1496a-893c-42d9-8a6c-6c25f467addc&quot;,&quot;type&quot;:&quot;FIGURE_OBJECT&quot;,&quot;relativeTransform&quot;:{&quot;translate&quot;:{&quot;x&quot;:374.5134527087996,&quot;y&quot;:70.58808537876831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44]}],&quot;text&quot;:&quot;Genetic and epigenetic determinants of health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34.57333333333333},&quot;targetSize&quot;:{&quot;x&quot;:178.74754843250048,&quot;y&quot;:24.24},&quot;verticalAlign&quot;:&quot;TOP&quot;},&quot;parent&quot;:{&quot;type&quot;:&quot;CHILD&quot;,&quot;parentId&quot;:&quot;d2049c43-1349-4f36-bd1a-0ee0f110a82e&quot;,&quot;order&quot;:&quot;5&quot;}},&quot;89408a77-476c-4527-acd9-c70a2c9524dc&quot;:{&quot;id&quot;:&quot;89408a77-476c-4527-acd9-c70a2c9524dc&quot;,&quot;type&quot;:&quot;FIGURE_OBJECT&quot;,&quot;relativeTransform&quot;:{&quot;translate&quot;:{&quot;x&quot;:533.3025487040647,&quot;y&quot;:65.98262076896798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1]}],&quot;text&quot;:&quot;Therapeutic 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,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6]}],&quot;text&quot;:&quot;testing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34.57333333333333},&quot;targetSize&quot;:{&quot;x&quot;:178.74754843250048,&quot;y&quot;:24.24},&quot;verticalAlign&quot;:&quot;TOP&quot;},&quot;parent&quot;:{&quot;type&quot;:&quot;CHILD&quot;,&quot;parentId&quot;:&quot;aded6dd6-ae10-4eb2-80b6-c77e6bf259df&quot;,&quot;order&quot;:&quot;5&quot;}},&quot;41c7fdbb-c82a-4b2b-9601-d7747ef9c889&quot;:{&quot;id&quot;:&quot;41c7fdbb-c82a-4b2b-9601-d7747ef9c889&quot;,&quot;type&quot;:&quot;FIGURE_OBJECT&quot;,&quot;relativeTransform&quot;:{&quot;translate&quot;:{&quot;x&quot;:437.4115412482441,&quot;y&quot;:190.66003267235578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bold&quot;,&quot;fontStyle&quot;:&quot;normal&quot;,&quot;decoration&quot;:&quot;none&quot;,&quot;script&quot;:&quot;none&quot;},&quot;range&quot;:[0,16]}],&quot;text&quot;:&quot;Integrative Model&quot;,&quot;baseStyle&quot;:{&quot;fontFamily&quot;:&quot;Roboto&quot;,&quot;fontSize&quot;:16,&quot;color&quot;:&quot;black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99999999999975&quot;}},&quot;cc3c08ca-d911-4d2e-8800-781b38ac92cf&quot;:{&quot;type&quot;:&quot;FIGURE_OBJECT&quot;,&quot;id&quot;:&quot;cc3c08ca-d911-4d2e-8800-781b38ac92cf&quot;,&quot;relativeTransform&quot;:{&quot;translate&quot;:{&quot;x&quot;:221.98298538569367,&quot;y&quot;:-183.00676182548102},&quot;rotate&quot;:0,&quot;skewX&quot;:0,&quot;scale&quot;:{&quot;x&quot;:1,&quot;y&quot;:1}},&quot;opacity&quot;:1,&quot;path&quot;:{&quot;type&quot;:&quot;ARROW&quot;,&quot;size&quot;:{&quot;x&quot;:39.56467400618999,&quot;y&quot;:33.570026761819804},&quot;wingsOffsetRight&quot;:23.01070440153046,&quot;bodyHeightRatio&quot;:0.357142853253783,&quot;selectedObjectIds&quot;:[&quot;b32dfe24-c1e0-4bd4-9124-a70d35fb022e&quot;]},&quot;isLocked&quot;:false,&quot;pathStyles&quot;:[{&quot;type&quot;:&quot;FILL&quot;,&quot;fillStyle&quot;:&quot;rgba(238,244,251,1)&quot;},{&quot;type&quot;:&quot;STROKE&quot;,&quot;strokeStyle&quot;:&quot;rgb(149, 170, 211)&quot;,&quot;lineWidth&quot;:2,&quot;lineJoin&quot;:&quot;round&quot;}],&quot;parent&quot;:{&quot;type&quot;:&quot;CHILD&quot;,&quot;parentId&quot;:&quot;b6704bcf-c0ab-4137-963a-6d6ae49d9aff&quot;,&quot;order&quot;:&quot;9999999999999999999999998&quot;}},&quot;010b7774-276f-406e-b78d-275c9d093a62&quot;:{&quot;type&quot;:&quot;FIGURE_OBJECT&quot;,&quot;id&quot;:&quot;010b7774-276f-406e-b78d-275c9d093a62&quot;,&quot;relativeTransform&quot;:{&quot;translate&quot;:{&quot;x&quot;:220.27734955939525,&quot;y&quot;:32.79300057504687},&quot;rotate&quot;:0,&quot;skewX&quot;:0,&quot;scale&quot;:{&quot;x&quot;:1,&quot;y&quot;:1}},&quot;opacity&quot;:1,&quot;path&quot;:{&quot;type&quot;:&quot;ARROW&quot;,&quot;size&quot;:{&quot;x&quot;:39.56467400618999,&quot;y&quot;:33.570026761819804},&quot;wingsOffsetRight&quot;:23.01070440153046,&quot;bodyHeightRatio&quot;:0.357142853253783,&quot;selectedObjectIds&quot;:[&quot;b32dfe24-c1e0-4bd4-9124-a70d35fb022e&quot;]},&quot;isLocked&quot;:false,&quot;pathStyles&quot;:[{&quot;type&quot;:&quot;FILL&quot;,&quot;fillStyle&quot;:&quot;rgba(238,244,251,1)&quot;},{&quot;type&quot;:&quot;STROKE&quot;,&quot;strokeStyle&quot;:&quot;rgb(149, 170, 211)&quot;,&quot;lineWidth&quot;:2,&quot;lineJoin&quot;:&quot;round&quot;}],&quot;parent&quot;:{&quot;type&quot;:&quot;CHILD&quot;,&quot;parentId&quot;:&quot;b6704bcf-c0ab-4137-963a-6d6ae49d9aff&quot;,&quot;order&quot;:&quot;9999999999999999999999999&quot;}},&quot;9575e31f-51db-4a58-8eb9-3a5cdcd13e49&quot;:{&quot;id&quot;:&quot;9575e31f-51db-4a58-8eb9-3a5cdcd13e49&quot;,&quot;type&quot;:&quot;FIGURE_OBJECT&quot;,&quot;relativeTransform&quot;:{&quot;translate&quot;:{&quot;x&quot;:192.90571388705177,&quot;y&quot;:203.09195849467002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52]}],&quot;text&quot;:&quot;1. Integrate stem cell and longitudinal clinical data&quot;,&quot;baseStyle&quot;:{&quot;fontFamily&quot;:&quot;Roboto&quot;,&quot;fontSize&quot;:1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55.16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9999999999995&quot;}},&quot;6ec2875b-aa1c-48ab-adc8-91156462e285&quot;:{&quot;id&quot;:&quot;6ec2875b-aa1c-48ab-adc8-91156462e285&quot;,&quot;type&quot;:&quot;FIGURE_OBJECT&quot;,&quot;relativeTransform&quot;:{&quot;translate&quot;:{&quot;x&quot;:-325.5685354497765,&quot;y&quot;:165.61530925961532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70]}],&quot;text&quot;:&quot;4. Clinical interventions to ameliorate or prevent secondary conditions&quot;,&quot;baseStyle&quot;:{&quot;fontFamily&quot;:&quot;Roboto&quot;,&quot;fontSize&quot;:1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95.47350217194796,&quot;y&quot;:55.16},&quot;targetSize&quot;:{&quot;x&quot;:195.47350217194796,&quot;y&quot;:24.24},&quot;verticalAlign&quot;:&quot;TOP&quot;},&quot;parent&quot;:{&quot;type&quot;:&quot;CHILD&quot;,&quot;parentId&quot;:&quot;b6704bcf-c0ab-4137-963a-6d6ae49d9aff&quot;,&quot;order&quot;:&quot;99999999999999999999999997&quot;}},&quot;ffba9293-3e9a-46ce-8b0b-6eff48433487&quot;:{&quot;type&quot;:&quot;FIGURE_OBJECT&quot;,&quot;id&quot;:&quot;ffba9293-3e9a-46ce-8b0b-6eff48433487&quot;,&quot;relativeTransform&quot;:{&quot;translate&quot;:{&quot;x&quot;:437.4115412482441,&quot;y&quot;:189.22952292716093},&quot;rotate&quot;:0,&quot;skewX&quot;:0,&quot;scale&quot;:{&quot;x&quot;:1,&quot;y&quot;:1}},&quot;opacity&quot;:1,&quot;path&quot;:{&quot;type&quot;:&quot;RECT&quot;,&quot;size&quot;:{&quot;x&quot;:187.23606240178398,&quot;y&quot;:34.36120923962647},&quot;cornerRounding&quot;:{&quot;type&quot;:&quot;ARC_LENGTH&quot;,&quot;global&quot;:15.707963267948966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b6704bcf-c0ab-4137-963a-6d6ae49d9aff&quot;,&quot;order&quot;:&quot;99999999999999999999999998&quot;}},&quot;9494b765-b6cc-428f-87f9-0837943f4aad&quot;:{&quot;id&quot;:&quot;9494b765-b6cc-428f-87f9-0837943f4aad&quot;,&quot;type&quot;:&quot;FIGURE_OBJECT&quot;,&quot;relativeTransform&quot;:{&quot;translate&quot;:{&quot;x&quot;:-15.828823212588508,&quot;y&quot;:-128.05486649915318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5]}],&quot;text&quot;:&quot;hiPSCs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67.482421875,&quot;y&quot;:22.56146933938976},&quot;targetSize&quot;:{&quot;x&quot;:66.35726276291098,&quot;y&quot;:22.56146933938976},&quot;verticalAlign&quot;:&quot;TOP&quot;},&quot;parent&quot;:{&quot;type&quot;:&quot;CHILD&quot;,&quot;parentId&quot;:&quot;ad4309ea-2bd2-467f-b0b4-c346be28596e&quot;,&quot;order&quot;:&quot;995&quot;}},&quot;29f73f40-32dd-4622-8fc7-f13c8ddf44ff&quot;:{&quot;type&quot;:&quot;FIGURE_OBJECT&quot;,&quot;id&quot;:&quot;29f73f40-32dd-4622-8fc7-f13c8ddf44ff&quot;,&quot;relativeTransform&quot;:{&quot;translate&quot;:{&quot;x&quot;:-413.16420213395156,&quot;y&quot;:-40.66366721434381},&quot;rotate&quot;:0,&quot;skewX&quot;:0,&quot;scale&quot;:{&quot;x&quot;:1,&quot;y&quot;:1}},&quot;opacity&quot;:1,&quot;path&quot;:{&quot;type&quot;:&quot;RECT&quot;,&quot;size&quot;:{&quot;x&quot;:45.55932193598096,&quot;y&quot;:16.78501302187982},&quot;cornerRounding&quot;:{&quot;type&quot;:&quot;ARC_LENGTH&quot;,&quot;global&quot;:0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ad4309ea-2bd2-467f-b0b4-c346be28596e&quot;,&quot;order&quot;:&quot;997&quot;}},&quot;b93fcb31-cc56-42bb-9e36-8d52fc0949df&quot;:{&quot;id&quot;:&quot;b93fcb31-cc56-42bb-9e36-8d52fc0949df&quot;,&quot;name&quot;:&quot;Cell death (apoptosis 1)&quot;,&quot;type&quot;:&quot;FIGURE_OBJECT&quot;,&quot;relativeTransform&quot;:{&quot;translate&quot;:{&quot;x&quot;:363.57125008676985,&quot;y&quot;:-266.1993053804474},&quot;rotate&quot;:0,&quot;skewX&quot;:0,&quot;scale&quot;:{&quot;x&quot;:0.5619920420798513,&quot;y&quot;:0.5838561461126565}},&quot;image&quot;:{&quot;url&quot;:&quot;https://icons.biorender.com/biorender/5be319486f3d0b12005a9c47/cell-death-apoptosis-1.png&quot;,&quot;fallbackUrl&quot;:&quot;https://res.cloudinary.com/dlcjuc3ej/image/upload/v1541609796/t9qyzzpvbjtrlsifx9wp.svg#/keystone/api/icons/5be319486f3d0b12005a9c47/cell-death-apoptosis-1.svg&quot;,&quot;isPremium&quot;:false,&quot;isPacked&quot;:true,&quot;size&quot;:{&quot;x&quot;:100,&quot;y&quot;:100}},&quot;source&quot;:{&quot;id&quot;:&quot;5be3181c6f3d0b12005a9c39&quot;,&quot;type&quot;:&quot;ASSETS&quot;},&quot;parent&quot;:{&quot;type&quot;:&quot;CHILD&quot;,&quot;parentId&quot;:&quot;ad4309ea-2bd2-467f-b0b4-c346be28596e&quot;,&quot;order&quot;:&quot;9975&quot;}},&quot;a6e5339e-5a73-46f3-820a-fd17b30f0b98&quot;:{&quot;id&quot;:&quot;a6e5339e-5a73-46f3-820a-fd17b30f0b98&quot;,&quot;type&quot;:&quot;FIGURE_OBJECT&quot;,&quot;relativeTransform&quot;:{&quot;translate&quot;:{&quot;x&quot;:363.5716236596263,&quot;y&quot;:-212.08202399695907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9]}],&quot;text&quot;:&quot;Cell death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ad4309ea-2bd2-467f-b0b4-c346be28596e&quot;,&quot;order&quot;:&quot;998&quot;}},&quot;a934afea-6584-4471-b457-e4466c618d34&quot;:{&quot;type&quot;:&quot;FIGURE_OBJECT&quot;,&quot;id&quot;:&quot;a934afea-6584-4471-b457-e4466c618d34&quot;,&quot;parent&quot;:{&quot;type&quot;:&quot;CHILD&quot;,&quot;parentId&quot;:&quot;ad4309ea-2bd2-467f-b0b4-c346be28596e&quot;,&quot;order&quot;:&quot;999&quot;},&quot;relativeTransform&quot;:{&quot;translate&quot;:{&quot;x&quot;:397.69116636498364,&quot;y&quot;:-242.80213724648286},&quot;rotate&quot;:0,&quot;skewX&quot;:0,&quot;scale&quot;:{&quot;x&quot;:1,&quot;y&quot;:1}}},&quot;5fbb91f6-c529-4de7-99c2-0842599f24b0&quot;:{&quot;type&quot;:&quot;FIGURE_OBJECT&quot;,&quot;id&quot;:&quot;5fbb91f6-c529-4de7-99c2-0842599f24b0&quot;,&quot;relativeTransform&quot;:{&quot;translate&quot;:{&quot;x&quot;:-107.71806146390108,&quot;y&quot;:-5.8116661929952596},&quot;rotate&quot;:0,&quot;skewX&quot;:0,&quot;scale&quot;:{&quot;x&quot;:1,&quot;y&quot;:1}},&quot;opacity&quot;:1,&quot;pathStyles&quot;:[{&quot;type&quot;:&quot;FILL&quot;,&quot;fillStyle&quot;:&quot;rgba(122, 122, 122, 1)&quot;}],&quot;text&quot;:{&quot;textData&quot;:{&quot;lineSpacing&quot;:&quot;normal&quot;,&quot;alignment&quot;:&quot;center&quot;,&quot;lines&quot;:[{&quot;runs&quot;:[{&quot;style&quot;:{&quot;fontFamily&quot;:&quot;Roboto&quot;,&quot;fontSize&quot;:15.746037550436746,&quot;color&quot;:&quot;rgba(122, 122, 122, 1)&quot;,&quot;fontWeight&quot;:&quot;normal&quot;,&quot;fontStyle&quot;:&quot;normal&quot;,&quot;decoration&quot;:&quot;none&quot;,&quot;script&quot;:&quot;none&quot;},&quot;range&quot;:[0,1]}],&quot;text&quot;:&quot;G1&quot;,&quot;baseStyle&quot;:{&quot;fontFamily&quot;:&quot;Roboto&quot;,&quot;fontSize&quot;:15.746037550436746,&quot;color&quot;:&quot;rgba(122, 122, 122, 1)&quot;,&quot;fontWeight&quot;:&quot;normal&quot;,&quot;fontStyle&quot;:&quot;normal&quot;,&quot;decoration&quot;:&quot;none&quot;,&quot;script&quot;:&quot;none&quot;}}],&quot;verticalAlign&quot;:&quot;TOP&quot;},&quot;size&quot;:{&quot;x&quot;:21.20213702236628,&quot;y&quot;:19},&quot;targetSize&quot;:{&quot;x&quot;:21.20213702236628,&quot;y&quot;:8.096573801743972},&quot;format&quot;:&quot;BETTER_TEXT&quot;,&quot;verticalAlign&quot;:&quot;TOP&quot;},&quot;isLocked&quot;:false,&quot;parent&quot;:{&quot;type&quot;:&quot;CHILD&quot;,&quot;parentId&quot;:&quot;a934afea-6584-4471-b457-e4466c618d34&quot;,&quot;order&quot;:&quot;1&quot;}},&quot;53269ae1-7e30-4eb5-acca-f174b50a0540&quot;:{&quot;type&quot;:&quot;FIGURE_OBJECT&quot;,&quot;id&quot;:&quot;53269ae1-7e30-4eb5-acca-f174b50a0540&quot;,&quot;relativeTransform&quot;:{&quot;translate&quot;:{&quot;x&quot;:-182.43794277554724,&quot;y&quot;:0.7582273023684267},&quot;rotate&quot;:0,&quot;skewX&quot;:0,&quot;scale&quot;:{&quot;x&quot;:1,&quot;y&quot;:1}},&quot;opacity&quot;:1,&quot;pathStyles&quot;:[{&quot;type&quot;:&quot;FILL&quot;,&quot;fillStyle&quot;:&quot;rgba(136, 50, 104, 1)&quot;}],&quot;text&quot;:{&quot;textData&quot;:{&quot;lineSpacing&quot;:&quot;normal&quot;,&quot;alignment&quot;:&quot;center&quot;,&quot;lines&quot;:[{&quot;runs&quot;:[{&quot;style&quot;:{&quot;fontFamily&quot;:&quot;Roboto&quot;,&quot;fontSize&quot;:15.746037550436746,&quot;color&quot;:&quot;rgba(136, 50, 104, 1)&quot;,&quot;fontWeight&quot;:&quot;normal&quot;,&quot;fontStyle&quot;:&quot;normal&quot;,&quot;decoration&quot;:&quot;none&quot;,&quot;script&quot;:&quot;none&quot;},&quot;range&quot;:[0,0]}],&quot;text&quot;:&quot;S&quot;,&quot;baseStyle&quot;:{&quot;fontFamily&quot;:&quot;Roboto&quot;,&quot;fontSize&quot;:15.746037550436746,&quot;color&quot;:&quot;rgba(136, 50, 104, 1)&quot;,&quot;fontWeight&quot;:&quot;normal&quot;,&quot;fontStyle&quot;:&quot;normal&quot;,&quot;decoration&quot;:&quot;none&quot;,&quot;script&quot;:&quot;none&quot;}}],&quot;verticalAlign&quot;:&quot;TOP&quot;},&quot;size&quot;:{&quot;x&quot;:13.055629414853865,&quot;y&quot;:19},&quot;targetSize&quot;:{&quot;x&quot;:13.055629414853865,&quot;y&quot;:8.096573801743972},&quot;format&quot;:&quot;BETTER_TEXT&quot;,&quot;verticalAlign&quot;:&quot;TOP&quot;},&quot;isLocked&quot;:false,&quot;parent&quot;:{&quot;type&quot;:&quot;CHILD&quot;,&quot;parentId&quot;:&quot;a934afea-6584-4471-b457-e4466c618d34&quot;,&quot;order&quot;:&quot;2&quot;}},&quot;2143eb77-5bcc-44f1-a647-54f4e27e0f6c&quot;:{&quot;type&quot;:&quot;FIGURE_OBJECT&quot;,&quot;id&quot;:&quot;2143eb77-5bcc-44f1-a647-54f4e27e0f6c&quot;,&quot;relativeTransform&quot;:{&quot;translate&quot;:{&quot;x&quot;:-178.5027415991775,&quot;y&quot;:-38.844125831162316},&quot;rotate&quot;:0,&quot;skewX&quot;:0,&quot;scale&quot;:{&quot;x&quot;:1,&quot;y&quot;:1}},&quot;opacity&quot;:1,&quot;pathStyles&quot;:[{&quot;type&quot;:&quot;FILL&quot;,&quot;fillStyle&quot;:&quot;rgba(0, 148, 235, 1)&quot;}],&quot;text&quot;:{&quot;textData&quot;:{&quot;lineSpacing&quot;:&quot;normal&quot;,&quot;alignment&quot;:&quot;center&quot;,&quot;lines&quot;:[{&quot;runs&quot;:[{&quot;style&quot;:{&quot;fontFamily&quot;:&quot;Roboto&quot;,&quot;fontSize&quot;:15.746037550436746,&quot;color&quot;:&quot;rgba(0, 148, 235, 1)&quot;,&quot;fontWeight&quot;:&quot;normal&quot;,&quot;fontStyle&quot;:&quot;normal&quot;,&quot;decoration&quot;:&quot;none&quot;,&quot;script&quot;:&quot;none&quot;},&quot;range&quot;:[0,1]}],&quot;text&quot;:&quot;G2&quot;,&quot;baseStyle&quot;:{&quot;fontFamily&quot;:&quot;Roboto&quot;,&quot;fontSize&quot;:15.746037550436746,&quot;color&quot;:&quot;rgba(0, 148, 235, 1)&quot;,&quot;fontWeight&quot;:&quot;normal&quot;,&quot;fontStyle&quot;:&quot;normal&quot;,&quot;decoration&quot;:&quot;none&quot;,&quot;script&quot;:&quot;none&quot;}}],&quot;verticalAlign&quot;:&quot;TOP&quot;},&quot;size&quot;:{&quot;x&quot;:21.20213702236628,&quot;y&quot;:19},&quot;targetSize&quot;:{&quot;x&quot;:21.20213702236628,&quot;y&quot;:8.096573801743972},&quot;format&quot;:&quot;BETTER_TEXT&quot;,&quot;verticalAlign&quot;:&quot;TOP&quot;},&quot;isLocked&quot;:false,&quot;parent&quot;:{&quot;type&quot;:&quot;CHILD&quot;,&quot;parentId&quot;:&quot;a934afea-6584-4471-b457-e4466c618d34&quot;,&quot;order&quot;:&quot;5&quot;}},&quot;f9bb04c0-3909-447b-a242-5ef87ad98a42&quot;:{&quot;type&quot;:&quot;FIGURE_OBJECT&quot;,&quot;id&quot;:&quot;f9bb04c0-3909-447b-a242-5ef87ad98a42&quot;,&quot;relativeTransform&quot;:{&quot;translate&quot;:{&quot;x&quot;:-149.84408340648744,&quot;y&quot;:-48.48927716180672},&quot;rotate&quot;:0,&quot;skewX&quot;:0,&quot;scale&quot;:{&quot;x&quot;:1,&quot;y&quot;:1}},&quot;opacity&quot;:1,&quot;pathStyles&quot;:[{&quot;type&quot;:&quot;FILL&quot;,&quot;fillStyle&quot;:&quot;rgba(58, 176, 39, 1)&quot;}],&quot;text&quot;:{&quot;textData&quot;:{&quot;lineSpacing&quot;:&quot;normal&quot;,&quot;alignment&quot;:&quot;center&quot;,&quot;lines&quot;:[{&quot;runs&quot;:[{&quot;style&quot;:{&quot;fontFamily&quot;:&quot;Roboto&quot;,&quot;fontSize&quot;:15.746037550436746,&quot;color&quot;:&quot;rgba(58, 176, 39, 1)&quot;,&quot;fontWeight&quot;:&quot;normal&quot;,&quot;fontStyle&quot;:&quot;normal&quot;,&quot;decoration&quot;:&quot;none&quot;,&quot;script&quot;:&quot;none&quot;},&quot;range&quot;:[0,0]}],&quot;text&quot;:&quot;M&quot;,&quot;baseStyle&quot;:{&quot;fontFamily&quot;:&quot;Roboto&quot;,&quot;fontSize&quot;:15.746037550436746,&quot;color&quot;:&quot;rgba(58, 176, 39, 1)&quot;,&quot;fontWeight&quot;:&quot;normal&quot;,&quot;fontStyle&quot;:&quot;normal&quot;,&quot;decoration&quot;:&quot;none&quot;,&quot;script&quot;:&quot;none&quot;}}],&quot;verticalAlign&quot;:&quot;TOP&quot;},&quot;size&quot;:{&quot;x&quot;:21.20213702236628,&quot;y&quot;:19},&quot;targetSize&quot;:{&quot;x&quot;:21.20213702236628,&quot;y&quot;:8.096573801743972},&quot;format&quot;:&quot;BETTER_TEXT&quot;,&quot;verticalAlign&quot;:&quot;TOP&quot;},&quot;isLocked&quot;:false,&quot;parent&quot;:{&quot;type&quot;:&quot;CHILD&quot;,&quot;parentId&quot;:&quot;a934afea-6584-4471-b457-e4466c618d34&quot;,&quot;order&quot;:&quot;6&quot;}},&quot;ce41f902-7293-419a-80f1-ad8a16ce65d1&quot;:{&quot;type&quot;:&quot;FIGURE_OBJECT&quot;,&quot;id&quot;:&quot;ce41f902-7293-419a-80f1-ad8a16ce65d1&quot;,&quot;relativeTransform&quot;:{&quot;translate&quot;:{&quot;x&quot;:-146.39144749704153,&quot;y&quot;:-10.6174102911041},&quot;rotate&quot;:0.10193915083378516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a934afea-6584-4471-b457-e4466c618d34&quot;,&quot;order&quot;:&quot;7&quot;}},&quot;93ecccb4-6bf4-4983-86e9-9a74d062c17f&quot;:{&quot;type&quot;:&quot;FIGURE_OBJECT&quot;,&quot;id&quot;:&quot;93ecccb4-6bf4-4983-86e9-9a74d062c17f&quot;,&quot;relativeTransform&quot;:{&quot;translate&quot;:{&quot;x&quot;:0.0000260114829286736,&quot;y&quot;:0.00002665548712248867},&quot;rotate&quot;:0,&quot;skewX&quot;:0.006613773591954356},&quot;opacity&quot;:1,&quot;path&quot;:{&quot;type&quot;:&quot;ARC&quot;,&quot;size&quot;:{&quot;x&quot;:44.35930000946137,&quot;y&quot;:45.7469187786243},&quot;startAngle&quot;:-3.0907889495315715,&quot;sweepAngle&quot;:1.0020055878127838,&quot;selectedObjectIds&quot;:[&quot;3a637b0e-99e9-4296-8636-d3382a0b4301&quot;]},&quot;pathStyles&quot;:[{&quot;type&quot;:&quot;FILL&quot;,&quot;fillStyle&quot;:&quot;rgba(0,0,0,0)&quot;},{&quot;type&quot;:&quot;STROKE&quot;,&quot;strokeStyle&quot;:&quot;rgba(49,126,194,1)&quot;,&quot;lineWidth&quot;:9,&quot;lineJoin&quot;:&quot;round&quot;}],&quot;isLocked&quot;:false,&quot;parent&quot;:{&quot;type&quot;:&quot;CHILD&quot;,&quot;parentId&quot;:&quot;ce41f902-7293-419a-80f1-ad8a16ce65d1&quot;,&quot;order&quot;:&quot;1&quot;}},&quot;7f109def-aa4c-4af1-88cf-898d1327a605&quot;:{&quot;type&quot;:&quot;FIGURE_OBJECT&quot;,&quot;id&quot;:&quot;7f109def-aa4c-4af1-88cf-898d1327a605&quot;,&quot;relativeTransform&quot;:{&quot;translate&quot;:{&quot;x&quot;:0.0000260114829286736,&quot;y&quot;:0.00002665548712248867},&quot;rotate&quot;:0,&quot;skewX&quot;:0.006613773591954356},&quot;opacity&quot;:1,&quot;path&quot;:{&quot;type&quot;:&quot;ARC&quot;,&quot;size&quot;:{&quot;x&quot;:44.35930000946137,&quot;y&quot;:45.7469187786243},&quot;startAngle&quot;:-2.0921465223596445,&quot;sweepAngle&quot;:0.6058939510777455,&quot;selectedObjectIds&quot;:[&quot;77cc2ebf-964e-4dd2-9b40-b928e751f05b&quot;]},&quot;pathStyles&quot;:[{&quot;type&quot;:&quot;FILL&quot;,&quot;fillStyle&quot;:&quot;rgba(0,0,0,0)&quot;},{&quot;type&quot;:&quot;STROKE&quot;,&quot;strokeStyle&quot;:&quot;rgba(92,176,70,1)&quot;,&quot;lineWidth&quot;:9,&quot;lineJoin&quot;:&quot;round&quot;}],&quot;isLocked&quot;:false,&quot;parent&quot;:{&quot;type&quot;:&quot;CHILD&quot;,&quot;parentId&quot;:&quot;ce41f902-7293-419a-80f1-ad8a16ce65d1&quot;,&quot;order&quot;:&quot;2&quot;}},&quot;f0094a07-6894-4d3b-bc6d-baf9423ed3df&quot;:{&quot;type&quot;:&quot;FIGURE_OBJECT&quot;,&quot;id&quot;:&quot;f0094a07-6894-4d3b-bc6d-baf9423ed3df&quot;,&quot;relativeTransform&quot;:{&quot;translate&quot;:{&quot;x&quot;:-0.0000260114829286736,&quot;y&quot;:-0.00002665548712248867},&quot;rotate&quot;:0,&quot;skewX&quot;:0.006613773591954356},&quot;opacity&quot;:1,&quot;path&quot;:{&quot;type&quot;:&quot;ARC&quot;,&quot;size&quot;:{&quot;x&quot;:44.35930000946137,&quot;y&quot;:45.7469187786243},&quot;startAngle&quot;:-1.5042281630190728,&quot;sweepAngle&quot;:2.9107551010391504,&quot;selectedObjectIds&quot;:[&quot;825f6f32-89f7-4538-8af8-b3ca51d11391&quot;]},&quot;pathStyles&quot;:[{&quot;type&quot;:&quot;FILL&quot;,&quot;fillStyle&quot;:&quot;rgba(0,0,0,0)&quot;},{&quot;type&quot;:&quot;STROKE&quot;,&quot;strokeStyle&quot;:&quot;rgba(112,112,113,1)&quot;,&quot;lineWidth&quot;:9,&quot;lineJoin&quot;:&quot;round&quot;}],&quot;isLocked&quot;:false,&quot;parent&quot;:{&quot;type&quot;:&quot;CHILD&quot;,&quot;parentId&quot;:&quot;ce41f902-7293-419a-80f1-ad8a16ce65d1&quot;,&quot;order&quot;:&quot;5&quot;}},&quot;d2b4a86f-ef06-400b-90bc-467d0f5260bb&quot;:{&quot;type&quot;:&quot;FIGURE_OBJECT&quot;,&quot;id&quot;:&quot;d2b4a86f-ef06-400b-90bc-467d0f5260bb&quot;,&quot;relativeTransform&quot;:{&quot;translate&quot;:{&quot;x&quot;:0.0000260114829286736,&quot;y&quot;:0.00002665548712248867},&quot;rotate&quot;:0,&quot;skewX&quot;:0.006613773591954356},&quot;opacity&quot;:1,&quot;path&quot;:{&quot;type&quot;:&quot;ARC&quot;,&quot;size&quot;:{&quot;x&quot;:44.35930000946137,&quot;y&quot;:45.7469187786243},&quot;startAngle&quot;:1.3391370310404884,&quot;sweepAngle&quot;:2.4216709863587145,&quot;selectedObjectIds&quot;:[&quot;3b46b805-7f11-4e06-af56-7b1413dd9d70&quot;]},&quot;pathStyles&quot;:[{&quot;type&quot;:&quot;FILL&quot;,&quot;fillStyle&quot;:&quot;rgba(0,0,0,0)&quot;},{&quot;type&quot;:&quot;STROKE&quot;,&quot;strokeStyle&quot;:&quot;rgba(136,50,104,1)&quot;,&quot;lineWidth&quot;:9,&quot;lineJoin&quot;:&quot;round&quot;}],&quot;isLocked&quot;:false,&quot;parent&quot;:{&quot;type&quot;:&quot;CHILD&quot;,&quot;parentId&quot;:&quot;ce41f902-7293-419a-80f1-ad8a16ce65d1&quot;,&quot;order&quot;:&quot;7&quot;}},&quot;9748196a-abbe-492e-85b1-897b24e6eecc&quot;:{&quot;type&quot;:&quot;FIGURE_OBJECT&quot;,&quot;id&quot;:&quot;9748196a-abbe-492e-85b1-897b24e6eecc&quot;,&quot;name&quot;:&quot;Spheroidal cell&quot;,&quot;relativeTransform&quot;:{&quot;translate&quot;:{&quot;x&quot;:131.1438516110145,&quot;y&quot;:-257.61863464681477},&quot;rotate&quot;:0,&quot;skewX&quot;:0,&quot;scale&quot;:{&quot;x&quot;:0.2703672074251764,&quot;y&quot;:0.2676904060678918}},&quot;opacity&quot;:1,&quot;image&quot;:{&quot;url&quot;:&quot;https://icons.biorender.com/biorender/5f35964d8d485800287e50b6/spheroidal-cell.png&quot;,&quot;fallbackUrl&quot;:&quot;https://res.cloudinary.com/dlcjuc3ej/image/upload/v1597347396/bcrb23qdl2txqiek1ew1.svg#/keystone/api/icons/5f35964d8d485800287e50b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ad4309ea-2bd2-467f-b0b4-c346be28596e&quot;,&quot;order&quot;:&quot;9995&quot;}},&quot;27e65f78-9141-4cbb-a00d-79d58b75b6d1&quot;:{&quot;type&quot;:&quot;FIGURE_OBJECT&quot;,&quot;id&quot;:&quot;27e65f78-9141-4cbb-a00d-79d58b75b6d1&quot;,&quot;relativeTransform&quot;:{&quot;translate&quot;:{&quot;x&quot;:169.4590293826217,&quot;y&quot;:-264.362301628488},&quot;rotate&quot;:0,&quot;skewX&quot;:0,&quot;scale&quot;:{&quot;x&quot;:1,&quot;y&quot;:1}},&quot;opacity&quot;:1,&quot;path&quot;:{&quot;type&quot;:&quot;ARC&quot;,&quot;size&quot;:{&quot;x&quot;:31.254519500337768,&quot;y&quot;:31.254519500337768},&quot;startAngle&quot;:3.141592653589793,&quot;sweepAngle&quot;:6.283185307179586,&quot;selectedObjectIds&quot;:[&quot;27e65f78-9141-4cbb-a00d-79d58b75b6d1&quot;]},&quot;pathStyles&quot;:[{&quot;type&quot;:&quot;FILL&quot;,&quot;fillStyle&quot;:&quot;rgba(0,0,0,0)&quot;},{&quot;type&quot;:&quot;STROKE&quot;,&quot;strokeStyle&quot;:&quot;rgba(157, 52, 60, 1)&quot;,&quot;lineWidth&quot;:2.7440723966070366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thPattern&quot;:{&quot;type&quot;:&quot;ROW&quot;,&quot;patternObject&quot;:{&quot;name&quot;:&quot;triangle&quot;,&quot;path&quot;:{&quot;type&quot;:&quot;SPLINE&quot;,&quot;spline&quot;:{&quot;points&quot;:[{&quot;x&quot;:0,&quot;y&quot;:0,&quot;isEndPoint&quot;:true},{&quot;x&quot;:1,&quot;y&quot;:0.5,&quot;isEndPoint&quot;:true},{&quot;x&quot;:1,&quot;y&quot;:-0.5,&quot;isEndPoint&quot;:true}],&quot;closed&quot;:true}},&quot;pathStyles&quot;:[{&quot;type&quot;:&quot;FILL&quot;,&quot;fillStyle&quot;:&quot;context-stroke&quot;}]},&quot;bending&quot;:true,&quot;patternTransform&quot;:{},&quot;xUnits&quot;:&quot;PATH_LENGTH&quot;,&quot;yUnits&quot;:&quot;STROKE_WIDTH&quot;,&quot;isPremium&quot;:false},&quot;parent&quot;:{&quot;type&quot;:&quot;CHILD&quot;,&quot;parentId&quot;:&quot;ad4309ea-2bd2-467f-b0b4-c346be28596e&quot;,&quot;order&quot;:&quot;9997&quot;}},&quot;a7875540-13a0-4564-b05d-198ac8794833&quot;:{&quot;type&quot;:&quot;FIGURE_OBJECT&quot;,&quot;id&quot;:&quot;a7875540-13a0-4564-b05d-198ac8794833&quot;,&quot;parent&quot;:{&quot;type&quot;:&quot;CHILD&quot;,&quot;parentId&quot;:&quot;4288efcc-9d9a-4d4b-9fb5-364a65dce930&quot;,&quot;order&quot;:&quot;2&quot;},&quot;relativeTransform&quot;:{&quot;translate&quot;:{&quot;x&quot;:-10.493812801779683,&quot;y&quot;:94.33834937892638},&quot;rotate&quot;:0,&quot;skewX&quot;:0,&quot;scale&quot;:{&quot;x&quot;:1,&quot;y&quot;:1}}},&quot;ce638190-779a-4fe9-8588-29a057271f0a&quot;:{&quot;relativeTransform&quot;:{&quot;translate&quot;:{&quot;x&quot;:307.6098275235184,&quot;y&quot;:-257.1218284807402},&quot;rotate&quot;:0,&quot;skewX&quot;:0,&quot;scale&quot;:{&quot;x&quot;:1,&quot;y&quot;:1}},&quot;type&quot;:&quot;FIGURE_OBJECT&quot;,&quot;id&quot;:&quot;ce638190-779a-4fe9-8588-29a057271f0a&quot;,&quot;name&quot;:&quot;Cell division&quot;,&quot;opacity&quot;:1,&quot;source&quot;:{&quot;id&quot;:&quot;5f6116f534d97c0e7b65fdc5&quot;,&quot;type&quot;:&quot;ASSETS&quot;},&quot;pathStyles&quot;:[{&quot;type&quot;:&quot;FILL&quot;,&quot;fillStyle&quot;:&quot;rgb(0,0,0)&quot;}],&quot;isLocked&quot;:false,&quot;parent&quot;:{&quot;type&quot;:&quot;CHILD&quot;,&quot;parentId&quot;:&quot;a7875540-13a0-4564-b05d-198ac8794833&quot;,&quot;order&quot;:&quot;1&quot;}},&quot;4dd1fa3c-8175-49d9-83b3-c808386ce8a3&quot;:{&quot;type&quot;:&quot;FIGURE_OBJECT&quot;,&quot;id&quot;:&quot;4dd1fa3c-8175-49d9-83b3-c808386ce8a3&quot;,&quot;relativeTransform&quot;:{&quot;translate&quot;:{&quot;x&quot;:-41.83256043463129,&quot;y&quot;:32.860850943975656},&quot;rotate&quot;:0.5419182506599853,&quot;skewX&quot;:5.551115123125783e-17,&quot;scale&quot;:{&quot;x&quot;:1,&quot;y&quot;:1.0000000000000002}},&quot;opacity&quot;:1,&quot;path&quot;:{&quot;type&quot;:&quot;POLY_LINE&quot;,&quot;points&quot;:[{&quot;x&quot;:-9.304269331315423,&quot;y&quot;:-13.818227028258287},{&quot;x&quot;:9.304269331315423,&quot;y&quot;:13.818227028258287}],&quot;closed&quot;:false},&quot;pathStyles&quot;:[{&quot;type&quot;:&quot;FILL&quot;,&quot;fillStyle&quot;:&quot;rgba(0,0,0,0)&quot;},{&quot;type&quot;:&quot;STROKE&quot;,&quot;strokeStyle&quot;:&quot;rgba(148,34,31,1)&quot;,&quot;lineWidth&quot;:1.6037590312868366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ce638190-779a-4fe9-8588-29a057271f0a&quot;,&quot;order&quot;:&quot;15&quot;}},&quot;41b9b72f-c2da-41b6-be15-88f6c93e2de4&quot;:{&quot;type&quot;:&quot;FIGURE_OBJECT&quot;,&quot;id&quot;:&quot;41b9b72f-c2da-41b6-be15-88f6c93e2de4&quot;,&quot;relativeTransform&quot;:{&quot;translate&quot;:{&quot;x&quot;:-69.77961114658395,&quot;y&quot;:25.667273780728667},&quot;rotate&quot;:0},&quot;opacity&quot;:1,&quot;path&quot;:{&quot;type&quot;:&quot;POLY_LINE&quot;,&quot;points&quot;:[{&quot;x&quot;:13.240690971487334,&quot;y&quot;:-14.526854055348455},{&quot;x&quot;:-13.240690971487334,&quot;y&quot;:14.526854055348455}],&quot;closed&quot;:false},&quot;pathStyles&quot;:[{&quot;type&quot;:&quot;FILL&quot;,&quot;fillStyle&quot;:&quot;rgba(0,0,0,0)&quot;},{&quot;type&quot;:&quot;STROKE&quot;,&quot;strokeStyle&quot;:&quot;rgba(148,34,31,1)&quot;,&quot;lineWidth&quot;:1.6037590312868366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ce638190-779a-4fe9-8588-29a057271f0a&quot;,&quot;order&quot;:&quot;2&quot;}},&quot;236cdc29-7cf6-4eee-978c-7afdb6b2ba77&quot;:{&quot;type&quot;:&quot;FIGURE_OBJECT&quot;,&quot;id&quot;:&quot;236cdc29-7cf6-4eee-978c-7afdb6b2ba77&quot;,&quot;relativeTransform&quot;:{&quot;translate&quot;:{&quot;x&quot;:-17.683459154317983,&quot;y&quot;:24.930019934230238},&quot;rotate&quot;:0,&quot;skewX&quot;:0,&quot;scale&quot;:{&quot;x&quot;:1,&quot;y&quot;:1}},&quot;opacity&quot;:1,&quot;path&quot;:{&quot;type&quot;:&quot;POLY_LINE&quot;,&quot;points&quot;:[{&quot;x&quot;:-13.240690971487334,&quot;y&quot;:-14.172540541803368},{&quot;x&quot;:13.240690971487334,&quot;y&quot;:14.172540541803368}],&quot;closed&quot;:false},&quot;pathStyles&quot;:[{&quot;type&quot;:&quot;FILL&quot;,&quot;fillStyle&quot;:&quot;rgba(0,0,0,0)&quot;},{&quot;type&quot;:&quot;STROKE&quot;,&quot;strokeStyle&quot;:&quot;rgba(148,34,31,1)&quot;,&quot;lineWidth&quot;:1.6037590312868366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ce638190-779a-4fe9-8588-29a057271f0a&quot;,&quot;order&quot;:&quot;3&quot;}},&quot;220600fa-37b7-4013-bebb-8d28970b8aaf&quot;:{&quot;type&quot;:&quot;FIGURE_OBJECT&quot;,&quot;id&quot;:&quot;220600fa-37b7-4013-bebb-8d28970b8aaf&quot;,&quot;name&quot;:&quot;Spheroidal cell&quot;,&quot;relativeTransform&quot;:{&quot;translate&quot;:{&quot;x&quot;:-45.640311652823335,&quot;y&quot;:-0.7355701622826317},&quot;rotate&quot;:0,&quot;skewX&quot;:0,&quot;scale&quot;:{&quot;x&quot;:0.22868104012589552,&quot;y&quot;:0.22641695741991996}},&quot;opacity&quot;:1,&quot;image&quot;:{&quot;url&quot;:&quot;https://icons.biorender.com/biorender/5f35964d8d485800287e50b6/spheroidal-cell.png&quot;,&quot;fallbackUrl&quot;:&quot;https://res.cloudinary.com/dlcjuc3ej/image/upload/v1597347396/bcrb23qdl2txqiek1ew1.svg#/keystone/api/icons/5f35964d8d485800287e50b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e638190-779a-4fe9-8588-29a057271f0a&quot;,&quot;order&quot;:&quot;55&quot;}},&quot;fa7828be-f552-4baf-becd-a55771a59cce&quot;:{&quot;id&quot;:&quot;fa7828be-f552-4baf-becd-a55771a59cce&quot;,&quot;name&quot;:&quot;Endothelial cell (liver sinusoid)&quot;,&quot;type&quot;:&quot;FIGURE_OBJECT&quot;,&quot;relativeTransform&quot;:{&quot;translate&quot;:{&quot;x&quot;:267.37596316198744,&quot;y&quot;:-199.4674385833655},&quot;rotate&quot;:-0.5371162963383365,&quot;skewX&quot;:0,&quot;scale&quot;:{&quot;x&quot;:0.5931603789949997,&quot;y&quot;:0.8561284528183657}},&quot;image&quot;:{&quot;url&quot;:&quot;https://icons.biorender.com/biorender/60b669f28c8ab10026e38fd2/20210601171224/image/endothelial-cell-liver-sinusoid.png&quot;,&quot;fallbackUrl&quot;:&quot;https://res.cloudinary.com/dlcjuc3ej/image/upload/v1622567544/wntjy2qaizhjjczssrmz.svg#/keystone/api/icons/60b669f28c8ab10026e38fd2/20210601171224/image/endothelial-cell-liver-sinusoid.svg&quot;,&quot;isPremium&quot;:false,&quot;isPacked&quot;:true,&quot;size&quot;:{&quot;x&quot;:100,&quot;y&quot;:23.25}},&quot;source&quot;:{&quot;id&quot;:&quot;60b669f28c8ab10026e38fd2&quot;,&quot;type&quot;:&quot;ASSETS&quot;},&quot;parent&quot;:{&quot;type&quot;:&quot;CHILD&quot;,&quot;parentId&quot;:&quot;a7875540-13a0-4564-b05d-198ac8794833&quot;,&quot;order&quot;:&quot;3&quot;}},&quot;97003372-e0d9-4faf-a6b0-1739032419ec&quot;:{&quot;id&quot;:&quot;97003372-e0d9-4faf-a6b0-1739032419ec&quot;,&quot;name&quot;:&quot;Triangular cell 2&quot;,&quot;type&quot;:&quot;FIGURE_OBJECT&quot;,&quot;relativeTransform&quot;:{&quot;translate&quot;:{&quot;x&quot;:214.46745290885022,&quot;y&quot;:-203.88196545737344},&quot;rotate&quot;:-0.483566648719905,&quot;skewX&quot;:7.219395129773179e-17,&quot;scale&quot;:{&quot;x&quot;:0.3100235732392425,&quot;y&quot;:0.31002357323924257}},&quot;image&quot;:{&quot;url&quot;:&quot;https://icons.biorender.com/biorender/5f5fdd42c063210028e8fb9d/triangular-cell-2.png&quot;,&quot;fallbackUrl&quot;:&quot;https://res.cloudinary.com/dlcjuc3ej/image/upload/v1600118072/tiiyaxvjrk02zdlsej8l.svg#/keystone/api/icons/5f5fdd42c063210028e8fb9d/triangular-cell-2.svg&quot;,&quot;isPremium&quot;:false,&quot;isPacked&quot;:true,&quot;size&quot;:{&quot;x&quot;:65,&quot;y&quot;:129.13333333333333}},&quot;source&quot;:{&quot;id&quot;:&quot;5f5fdc37c063210028e8fb39&quot;,&quot;type&quot;:&quot;ASSETS&quot;},&quot;parent&quot;:{&quot;type&quot;:&quot;CHILD&quot;,&quot;parentId&quot;:&quot;a7875540-13a0-4564-b05d-198ac8794833&quot;,&quot;order&quot;:&quot;6&quot;}},&quot;a4dcebe2-454f-4355-be22-9e350984f55b&quot;:{&quot;id&quot;:&quot;a4dcebe2-454f-4355-be22-9e350984f55b&quot;,&quot;name&quot;:&quot;Neural progenitor cell 3&quot;,&quot;type&quot;:&quot;FIGURE_OBJECT&quot;,&quot;relativeTransform&quot;:{&quot;translate&quot;:{&quot;x&quot;:323.3705405300101,&quot;y&quot;:-220.40116871703785},&quot;rotate&quot;:0.14824483518972317,&quot;skewX&quot;:0,&quot;scale&quot;:{&quot;x&quot;:0.4626759283386451,&quot;y&quot;:0.4425983575788085}},&quot;image&quot;:{&quot;url&quot;:&quot;https://icons.biorender.com/biorender/6024237adda7560028eb6ecc/neural-progenitor-cell-3.png&quot;,&quot;fallbackUrl&quot;:&quot;https://res.cloudinary.com/dlcjuc3ej/image/upload/v1612981093/yhxupcw5mw3irjynj9hf.svg#/keystone/api/icons/6024237adda7560028eb6ecc/neural-progenitor-cell-3.svg&quot;,&quot;isPremium&quot;:false,&quot;isPacked&quot;:true,&quot;size&quot;:{&quot;x&quot;:100,&quot;y&quot;:100.7905138339921}},&quot;source&quot;:{&quot;id&quot;:&quot;60242327dda7560028eb6e9a&quot;,&quot;type&quot;:&quot;ASSETS&quot;},&quot;parent&quot;:{&quot;type&quot;:&quot;CHILD&quot;,&quot;parentId&quot;:&quot;a7875540-13a0-4564-b05d-198ac8794833&quot;,&quot;order&quot;:&quot;8&quot;}},&quot;f5642ad8-7851-4bcb-83ad-e686f12646be&quot;:{&quot;type&quot;:&quot;FIGURE_OBJECT&quot;,&quot;id&quot;:&quot;f5642ad8-7851-4bcb-83ad-e686f12646be&quot;,&quot;parent&quot;:{&quot;type&quot;:&quot;CHILD&quot;,&quot;parentId&quot;:&quot;21fa90af-0c78-4dc5-8e86-4e4822db10a0&quot;,&quot;order&quot;:&quot;2&quot;},&quot;relativeTransform&quot;:{&quot;translate&quot;:{&quot;x&quot;:-163.6491582788534,&quot;y&quot;:138.99740771163698},&quot;rotate&quot;:0,&quot;skewX&quot;:0,&quot;scale&quot;:{&quot;x&quot;:1,&quot;y&quot;:1}}},&quot;033fb531-83ac-4c62-a350-d3520f1d19bb&quot;:{&quot;id&quot;:&quot;033fb531-83ac-4c62-a350-d3520f1d19bb&quot;,&quot;name&quot;:&quot;Spheroidal cell&quot;,&quot;type&quot;:&quot;FIGURE_OBJECT&quot;,&quot;relativeTransform&quot;:{&quot;translate&quot;:{&quot;x&quot;:420.9154234136645,&quot;y&quot;:-89.00550948338942},&quot;rotate&quot;:0,&quot;skewX&quot;:0,&quot;scale&quot;:{&quot;x&quot;:0.4657473845236752,&quot;y&quot;:0.4657473845236752}},&quot;image&quot;:{&quot;url&quot;:&quot;https://icons.biorender.com/biorender/5f35964d8d485800287e5088/spheroidal-cell.png&quot;,&quot;fallbackUrl&quot;:&quot;https://res.cloudinary.com/dlcjuc3ej/image/upload/v1597347396/sxlgoey3nfd1xrehxyfp.svg#/keystone/api/icons/5f35964d8d485800287e5088/spheroidal-cell.svg&quot;,&quot;isPremium&quot;:false,&quot;isPacked&quot;:true,&quot;size&quot;:{&quot;x&quot;:100,&quot;y&quot;:98.08917197452229}},&quot;source&quot;:{&quot;id&quot;:&quot;5f32bc680be41f0028c4b1b3&quot;,&quot;type&quot;:&quot;ASSETS&quot;},&quot;parent&quot;:{&quot;type&quot;:&quot;CHILD&quot;,&quot;parentId&quot;:&quot;f5642ad8-7851-4bcb-83ad-e686f12646be&quot;,&quot;order&quot;:&quot;2&quot;}},&quot;0183e41b-c523-4afc-952c-1f04a4efe970&quot;:{&quot;type&quot;:&quot;FIGURE_OBJECT&quot;,&quot;id&quot;:&quot;0183e41b-c523-4afc-952c-1f04a4efe970&quot;,&quot;parent&quot;:{&quot;type&quot;:&quot;CHILD&quot;,&quot;parentId&quot;:&quot;f5642ad8-7851-4bcb-83ad-e686f12646be&quot;,&quot;order&quot;:&quot;5&quot;},&quot;relativeTransform&quot;:{&quot;translate&quot;:{&quot;x&quot;:185.38345686961256,&quot;y&quot;:-6.557789639723568},&quot;rotate&quot;:0}},&quot;597e5762-b2ab-413f-8923-bbfa090bcc72&quot;:{&quot;type&quot;:&quot;FIGURE_OBJECT&quot;,&quot;id&quot;:&quot;597e5762-b2ab-413f-8923-bbfa090bcc72&quot;,&quot;relativeTransform&quot;:{&quot;translate&quot;:{&quot;x&quot;:262.5793271277975,&quot;y&quot;:-94.87729593484873},&quot;rotate&quot;:0},&quot;opacity&quot;:1,&quot;path&quot;:{&quot;type&quot;:&quot;STAR_POLY&quot;,&quot;size&quot;:{&quot;x&quot;:9.231304469336635,&quot;y&quot;:9.231304469336658},&quot;startAngle&quot;:-1.5707963267948966,&quot;corners&quot;:6,&quot;cornerRounding&quot;:{&quot;type&quot;:&quot;ARC_LENGTH&quot;,&quot;global&quot;:0}},&quot;pathStyles&quot;:[{&quot;type&quot;:&quot;FILL&quot;,&quot;fillStyle&quot;:&quot;rgba(49,126,194,1)&quot;},{&quot;type&quot;:&quot;STROKE&quot;,&quot;strokeStyle&quot;:&quot;#95AAD3&quot;,&quot;lineWidth&quot;:1.7110271676796236,&quot;lineJoin&quot;:&quot;round&quot;}],&quot;isLocked&quot;:false,&quot;parent&quot;:{&quot;type&quot;:&quot;CHILD&quot;,&quot;parentId&quot;:&quot;0183e41b-c523-4afc-952c-1f04a4efe970&quot;,&quot;order&quot;:&quot;1&quot;}},&quot;c8640088-4d27-44b5-a180-800ae52bcf01&quot;:{&quot;type&quot;:&quot;FIGURE_OBJECT&quot;,&quot;id&quot;:&quot;c8640088-4d27-44b5-a180-800ae52bcf01&quot;,&quot;relativeTransform&quot;:{&quot;translate&quot;:{&quot;x&quot;:271.13446296619566,&quot;y&quot;:-71.96235314414919},&quot;rotate&quot;:0},&quot;opacity&quot;:1,&quot;path&quot;:{&quot;type&quot;:&quot;STAR_POLY&quot;,&quot;size&quot;:{&quot;x&quot;:9.231304469336635,&quot;y&quot;:9.231304469336658},&quot;startAngle&quot;:-1.5707963267948966,&quot;corners&quot;:6,&quot;cornerRounding&quot;:{&quot;type&quot;:&quot;ARC_LENGTH&quot;,&quot;global&quot;:0}},&quot;pathStyles&quot;:[{&quot;type&quot;:&quot;FILL&quot;,&quot;fillStyle&quot;:&quot;#EEF4FB&quot;},{&quot;type&quot;:&quot;STROKE&quot;,&quot;strokeStyle&quot;:&quot;#95AAD3&quot;,&quot;lineWidth&quot;:1.7110271676796236,&quot;lineJoin&quot;:&quot;round&quot;}],&quot;isLocked&quot;:false,&quot;parent&quot;:{&quot;type&quot;:&quot;CHILD&quot;,&quot;parentId&quot;:&quot;0183e41b-c523-4afc-952c-1f04a4efe970&quot;,&quot;order&quot;:&quot;2&quot;}},&quot;7d4c79e2-2ca8-4593-873b-7eebbab67157&quot;:{&quot;type&quot;:&quot;FIGURE_OBJECT&quot;,&quot;id&quot;:&quot;7d4c79e2-2ca8-4593-873b-7eebbab67157&quot;,&quot;relativeTransform&quot;:{&quot;translate&quot;:{&quot;x&quot;:0,&quot;y&quot;:-8.555135838398119},&quot;rotate&quot;:0},&quot;opacity&quot;:1,&quot;path&quot;:{&quot;type&quot;:&quot;POLY_LINE&quot;,&quot;points&quot;:[{&quot;x&quot;:256.93797439653616,&quot;y&quot;:-77.95323774106492},{&quot;x&quot;:277.37073995236074,&quot;y&quot;:-73.48559992250253},{&quot;x&quot;:290.78609078410386,&quot;y&quot;:-57.439227809205754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1.7110271676796236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0183e41b-c523-4afc-952c-1f04a4efe970&quot;,&quot;order&quot;:&quot;3&quot;}},&quot;7d600799-7997-486d-9d62-5a8db52b5a7e&quot;:{&quot;type&quot;:&quot;FIGURE_OBJECT&quot;,&quot;id&quot;:&quot;7d600799-7997-486d-9d62-5a8db52b5a7e&quot;,&quot;relativeTransform&quot;:{&quot;translate&quot;:{&quot;x&quot;:290.27324053580736,&quot;y&quot;:-90.77449394847692},&quot;rotate&quot;:0},&quot;opacity&quot;:1,&quot;path&quot;:{&quot;type&quot;:&quot;TRIANGLE&quot;,&quot;size&quot;:{&quot;x&quot;:7.17990347615064,&quot;y&quot;:9.23130446933661},&quot;cornerRounding&quot;:{&quot;type&quot;:&quot;ARC_LENGTH&quot;,&quot;global&quot;:0}},&quot;pathStyles&quot;:[{&quot;type&quot;:&quot;FILL&quot;,&quot;fillStyle&quot;:&quot;#EEF4FB&quot;},{&quot;type&quot;:&quot;STROKE&quot;,&quot;strokeStyle&quot;:&quot;#95AAD3&quot;,&quot;lineWidth&quot;:1.7110271676796236,&quot;lineJoin&quot;:&quot;round&quot;}],&quot;isLocked&quot;:false,&quot;parent&quot;:{&quot;type&quot;:&quot;CHILD&quot;,&quot;parentId&quot;:&quot;0183e41b-c523-4afc-952c-1f04a4efe970&quot;,&quot;order&quot;:&quot;5&quot;}},&quot;85e976fa-8d47-4102-ac20-1d82339ed715&quot;:{&quot;type&quot;:&quot;FIGURE_OBJECT&quot;,&quot;id&quot;:&quot;85e976fa-8d47-4102-ac20-1d82339ed715&quot;,&quot;relativeTransform&quot;:{&quot;translate&quot;:{&quot;x&quot;:260.5276735253375,&quot;y&quot;:-68.5499506199361},&quot;rotate&quot;:0},&quot;opacity&quot;:1,&quot;path&quot;:{&quot;type&quot;:&quot;TRIANGLE&quot;,&quot;size&quot;:{&quot;x&quot;:7.17990347615064,&quot;y&quot;:9.23130446933661},&quot;cornerRounding&quot;:{&quot;type&quot;:&quot;ARC_LENGTH&quot;,&quot;global&quot;:0}},&quot;pathStyles&quot;:[{&quot;type&quot;:&quot;FILL&quot;,&quot;fillStyle&quot;:&quot;rgba(49,126,194,1)&quot;},{&quot;type&quot;:&quot;STROKE&quot;,&quot;strokeStyle&quot;:&quot;#95AAD3&quot;,&quot;lineWidth&quot;:1.7110271676796236,&quot;lineJoin&quot;:&quot;round&quot;}],&quot;isLocked&quot;:false,&quot;parent&quot;:{&quot;type&quot;:&quot;CHILD&quot;,&quot;parentId&quot;:&quot;0183e41b-c523-4afc-952c-1f04a4efe970&quot;,&quot;order&quot;:&quot;6&quot;}},&quot;bfd1b811-c4b6-4617-825e-225d9a76f044&quot;:{&quot;type&quot;:&quot;FIGURE_OBJECT&quot;,&quot;id&quot;:&quot;bfd1b811-c4b6-4617-825e-225d9a76f044&quot;,&quot;relativeTransform&quot;:{&quot;translate&quot;:{&quot;x&quot;:287.7089892524401,&quot;y&quot;:-59.49062884427646},&quot;rotate&quot;:0},&quot;opacity&quot;:1,&quot;path&quot;:{&quot;type&quot;:&quot;ELLIPSE&quot;,&quot;size&quot;:{&quot;x&quot;:8.205603888974075,&quot;y&quot;:8.205603888974075}},&quot;isLocked&quot;:false,&quot;pathStyles&quot;:[{&quot;type&quot;:&quot;FILL&quot;,&quot;fillStyle&quot;:&quot;rgba(185,219,244,1)&quot;},{&quot;type&quot;:&quot;STROKE&quot;,&quot;strokeStyle&quot;:&quot;#95AAD3&quot;,&quot;lineWidth&quot;:1.244383381972396,&quot;lineJoin&quot;:&quot;round&quot;}],&quot;parent&quot;:{&quot;type&quot;:&quot;CHILD&quot;,&quot;parentId&quot;:&quot;0183e41b-c523-4afc-952c-1f04a4efe970&quot;,&quot;order&quot;:&quot;7&quot;}},&quot;ec0d18d2-7419-4d58-86ff-628e9fed5b92&quot;:{&quot;type&quot;:&quot;FIGURE_OBJECT&quot;,&quot;id&quot;:&quot;ec0d18d2-7419-4d58-86ff-628e9fed5b92&quot;,&quot;relativeTransform&quot;:{&quot;translate&quot;:{&quot;x&quot;:278.9905350732849,&quot;y&quot;:-101.03149891440648},&quot;rotate&quot;:0},&quot;opacity&quot;:1,&quot;path&quot;:{&quot;type&quot;:&quot;ELLIPSE&quot;,&quot;size&quot;:{&quot;x&quot;:7.179903476150738,&quot;y&quot;:7.179903476150713}},&quot;isLocked&quot;:false,&quot;pathStyles&quot;:[{&quot;type&quot;:&quot;FILL&quot;,&quot;fillStyle&quot;:&quot;rgba(149,170,211,1)&quot;},{&quot;type&quot;:&quot;STROKE&quot;,&quot;strokeStyle&quot;:&quot;#95AAD3&quot;,&quot;lineWidth&quot;:1.7110271676796236,&quot;lineJoin&quot;:&quot;round&quot;}],&quot;parent&quot;:{&quot;type&quot;:&quot;CHILD&quot;,&quot;parentId&quot;:&quot;0183e41b-c523-4afc-952c-1f04a4efe970&quot;,&quot;order&quot;:&quot;8&quot;}},&quot;3e3041c0-bee5-43b1-b2bd-f1b4f4f6a3f6&quot;:{&quot;id&quot;:&quot;3e3041c0-bee5-43b1-b2bd-f1b4f4f6a3f6&quot;,&quot;type&quot;:&quot;FIGURE_OBJECT&quot;,&quot;relativeTransform&quot;:{&quot;translate&quot;:{&quot;x&quot;:273.2239624640605,&quot;y&quot;:108.91237171452215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20]}],&quot;text&quot;:&quot;Stem cell senescence &quot;},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5]}],&quot;text&quot;:&quot;and SASP release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,&quot;_lastCaretLocation&quot;:{&quot;lineIndex&quot;:0,&quot;runIndex&quot;:0,&quot;charIndex&quot;:14}},&quot;format&quot;:&quot;BETTER_TEXT&quot;,&quot;size&quot;:{&quot;x&quot;:125.5519858991886,&quot;y&quot;:51.14666666666666},&quot;targetSize&quot;:{&quot;x&quot;:125.5519858991886,&quot;y&quot;:24.24},&quot;verticalAlign&quot;:&quot;TOP&quot;},&quot;parent&quot;:{&quot;type&quot;:&quot;CHILD&quot;,&quot;parentId&quot;:&quot;21fa90af-0c78-4dc5-8e86-4e4822db10a0&quot;,&quot;order&quot;:&quot;5&quot;}},&quot;9672625f-30f2-421e-be69-120a0778c5c7&quot;:{&quot;relativeTransform&quot;:{&quot;translate&quot;:{&quot;x&quot;:402.5595125970323,&quot;y&quot;:55.056368990673},&quot;rotate&quot;:0,&quot;skewX&quot;:0,&quot;scale&quot;:{&quot;x&quot;:1,&quot;y&quot;:1}},&quot;type&quot;:&quot;FIGURE_OBJECT&quot;,&quot;id&quot;:&quot;9672625f-30f2-421e-be69-120a0778c5c7&quot;,&quot;name&quot;:&quot;Correlation plot (low positive)&quot;,&quot;opacity&quot;:1,&quot;source&quot;:{&quot;id&quot;:&quot;5d559ce74c924c0075cc4bfd&quot;,&quot;type&quot;:&quot;ASSETS&quot;},&quot;pathStyles&quot;:[{&quot;type&quot;:&quot;FILL&quot;,&quot;fillStyle&quot;:&quot;rgb(0,0,0)&quot;}],&quot;isLocked&quot;:false,&quot;parent&quot;:{&quot;type&quot;:&quot;CHILD&quot;,&quot;parentId&quot;:&quot;2426a3e4-58db-4c39-97be-d3f0584793af&quot;,&quot;order&quot;:&quot;1&quot;}},&quot;015b738d-e99d-4feb-9493-8f0837aa8b34&quot;:{&quot;type&quot;:&quot;FIGURE_OBJECT&quot;,&quot;id&quot;:&quot;015b738d-e99d-4feb-9493-8f0837aa8b34&quot;,&quot;relativeTransform&quot;:{&quot;translate&quot;:{&quot;x&quot;:4.130742067704256,&quot;y&quot;:-15.019879784623733},&quot;rotate&quot;:0},&quot;opacity&quot;:1,&quot;path&quot;:{&quot;type&quot;:&quot;POLY_LINE&quot;,&quot;points&quot;:[{&quot;x&quot;:43.430616329171265,&quot;y&quot;:-35.55881711950899},{&quot;x&quot;:-43.430616329171265,&quot;y&quot;:35.55881711950899}],&quot;closed&quot;:false},&quot;pathStyles&quot;:[{&quot;type&quot;:&quot;FILL&quot;,&quot;fillStyle&quot;:&quot;transparent&quot;},{&quot;type&quot;:&quot;STROKE&quot;,&quot;strokeStyle&quot;:&quot;rgba(172,148,204,1)&quot;,&quot;lineWidth&quot;:0.5428827041146409,&quot;lineJoin&quot;:&quot;round&quot;,&quot;dashArray&quot;:[0,0]}],&quot;isLocked&quot;:false,&quot;parent&quot;:{&quot;type&quot;:&quot;CHILD&quot;,&quot;parentId&quot;:&quot;9672625f-30f2-421e-be69-120a0778c5c7&quot;,&quot;order&quot;:&quot;2&quot;}},&quot;9f11c9fb-b21e-4223-ad8a-b75580aa0460&quot;:{&quot;type&quot;:&quot;FIGURE_OBJECT&quot;,&quot;id&quot;:&quot;9f11c9fb-b21e-4223-ad8a-b75580aa0460&quot;,&quot;relativeTransform&quot;:{&quot;translate&quot;:{&quot;x&quot;:0,&quot;y&quot;:3.0859308942276636e-14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9672625f-30f2-421e-be69-120a0778c5c7&quot;,&quot;order&quot;:&quot;5&quot;}},&quot;2d2192ba-8679-4af7-9122-470ced9e1a2f&quot;:{&quot;type&quot;:&quot;FIGURE_OBJECT&quot;,&quot;id&quot;:&quot;2d2192ba-8679-4af7-9122-470ced9e1a2f&quot;,&quot;name&quot;:&quot;Circle&quot;,&quot;relativeTransform&quot;:{&quot;translate&quot;:{&quot;x&quot;:-28.378300816582005,&quot;y&quot;:-13.191806871991284},&quot;rotate&quot;:0,&quot;skewX&quot;:0,&quot;scale&quot;:{&quot;x&quot;:0.028386531836206447,&quot;y&quot;:0.028233578701757998}},&quot;opacity&quot;:1,&quot;image&quot;:{&quot;url&quot;:&quot;https://icons.biorender.com/biorender/5be5e4517664d21200a3f4c1/circle-2.png&quot;,&quot;fallbackUrl&quot;:&quot;https://res.cloudinary.com/dlcjuc3ej/image/upload/v1541792842/qobjd20usamu5z2wjnwi.svg#/keystone/api/icons/5be5e4517664d21200a3f4c1/circle-2.svg&quot;,&quot;size&quot;:{&quot;x&quot;:200,&quot;y&quot;:200},&quot;isPremium&quot;:false,&quot;isPacked&quot;:true},&quot;source&quot;:{&quot;id&quot;:&quot;5be5e40e7664d21200a3f47c&quot;,&quot;type&quot;:&quot;ASSETS&quot;},&quot;pathStyles&quot;:[{&quot;type&quot;:&quot;FILL&quot;,&quot;fillStyle&quot;:&quot;rgb(0,0,0)&quot;}],&quot;isLocked&quot;:false,&quot;parent&quot;:{&quot;type&quot;:&quot;CHILD&quot;,&quot;parentId&quot;:&quot;9f11c9fb-b21e-4223-ad8a-b75580aa0460&quot;,&quot;order&quot;:&quot;05&quot;}},&quot;21ffbc90-f02e-46f0-95d5-22adac358680&quot;:{&quot;type&quot;:&quot;FIGURE_OBJECT&quot;,&quot;id&quot;:&quot;21ffbc90-f02e-46f0-95d5-22adac358680&quot;,&quot;name&quot;:&quot;Circle&quot;,&quot;relativeTransform&quot;:{&quot;translate&quot;:{&quot;x&quot;:-9.377406172569573,&quot;y&quot;:-8.848745239074157},&quot;rotate&quot;:0,&quot;skewX&quot;:0,&quot;scale&quot;:{&quot;x&quot;:0.028386531836206447,&quot;y&quot;:0.028233578701757998}},&quot;opacity&quot;:1,&quot;image&quot;:{&quot;url&quot;:&quot;https://icons.biorender.com/biorender/5be5e4517664d21200a3f4c1/circle-2.png&quot;,&quot;fallbackUrl&quot;:&quot;https://res.cloudinary.com/dlcjuc3ej/image/upload/v1541792842/qobjd20usamu5z2wjnwi.svg#/keystone/api/icons/5be5e4517664d21200a3f4c1/circle-2.svg&quot;,&quot;size&quot;:{&quot;x&quot;:200,&quot;y&quot;:200},&quot;isPremium&quot;:false,&quot;isPacked&quot;:true},&quot;source&quot;:{&quot;id&quot;:&quot;5be5e40e7664d21200a3f47c&quot;,&quot;type&quot;:&quot;ASSETS&quot;},&quot;pathStyles&quot;:[{&quot;type&quot;:&quot;FILL&quot;,&quot;fillStyle&quot;:&quot;rgb(0,0,0)&quot;}],&quot;isLocked&quot;:false,&quot;parent&quot;:{&quot;type&quot;:&quot;CHILD&quot;,&quot;parentId&quot;:&quot;9f11c9fb-b21e-4223-ad8a-b75580aa0460&quot;,&quot;order&quot;:&quot;1&quot;}},&quot;6f9800e9-5b0f-46e3-92ff-92437025cebc&quot;:{&quot;type&quot;:&quot;FIGURE_OBJECT&quot;,&quot;id&quot;:&quot;6f9800e9-5b0f-46e3-92ff-92437025cebc&quot;,&quot;name&quot;:&quot;Circle&quot;,&quot;relativeTransform&quot;:{&quot;translate&quot;:{&quot;x&quot;:40.024919901862745,&quot;y&quot;:-44.12727669304143},&quot;rotate&quot;:0,&quot;skewX&quot;:0,&quot;scale&quot;:{&quot;x&quot;:0.028386531836206447,&quot;y&quot;:0.028233578701757998}},&quot;opacity&quot;:1,&quot;image&quot;:{&quot;url&quot;:&quot;https://icons.biorender.com/biorender/5be5e4517664d21200a3f4c1/circle-2.png&quot;,&quot;fallbackUrl&quot;:&quot;https://res.cloudinary.com/dlcjuc3ej/image/upload/v1541792842/qobjd20usamu5z2wjnwi.svg#/keystone/api/icons/5be5e4517664d21200a3f4c1/circle-2.svg&quot;,&quot;size&quot;:{&quot;x&quot;:200,&quot;y&quot;:200},&quot;isPremium&quot;:false,&quot;isPacked&quot;:true},&quot;source&quot;:{&quot;id&quot;:&quot;5be5e40e7664d21200a3f47c&quot;,&quot;type&quot;:&quot;ASSETS&quot;},&quot;pathStyles&quot;:[{&quot;type&quot;:&quot;FILL&quot;,&quot;fillStyle&quot;:&quot;rgb(0,0,0)&quot;}],&quot;isLocked&quot;:false,&quot;parent&quot;:{&quot;type&quot;:&quot;CHILD&quot;,&quot;parentId&quot;:&quot;9f11c9fb-b21e-4223-ad8a-b75580aa0460&quot;,&quot;order&quot;:&quot;2&quot;}},&quot;92e07b40-877a-4ef0-a00f-ebdcef687840&quot;:{&quot;type&quot;:&quot;FIGURE_OBJECT&quot;,&quot;id&quot;:&quot;92e07b40-877a-4ef0-a00f-ebdcef687840&quot;,&quot;name&quot;:&quot;Circle&quot;,&quot;relativeTransform&quot;:{&quot;translate&quot;:{&quot;x&quot;:23.195556074308882,&quot;y&quot;:-12.106041463762002},&quot;rotate&quot;:0,&quot;skewX&quot;:0,&quot;scale&quot;:{&quot;x&quot;:0.028386531836206447,&quot;y&quot;:0.028233578701757998}},&quot;opacity&quot;:1,&quot;image&quot;:{&quot;url&quot;:&quot;https://icons.biorender.com/biorender/5be5e4517664d21200a3f4c1/circle-2.png&quot;,&quot;fallbackUrl&quot;:&quot;https://res.cloudinary.com/dlcjuc3ej/image/upload/v1541792842/qobjd20usamu5z2wjnwi.svg#/keystone/api/icons/5be5e4517664d21200a3f4c1/circle-2.svg&quot;,&quot;size&quot;:{&quot;x&quot;:200,&quot;y&quot;:200},&quot;isPremium&quot;:false,&quot;isPacked&quot;:true},&quot;source&quot;:{&quot;id&quot;:&quot;5be5e40e7664d21200a3f47c&quot;,&quot;type&quot;:&quot;ASSETS&quot;},&quot;pathStyles&quot;:[{&quot;type&quot;:&quot;FILL&quot;,&quot;fillStyle&quot;:&quot;rgb(0,0,0)&quot;}],&quot;isLocked&quot;:false,&quot;parent&quot;:{&quot;type&quot;:&quot;CHILD&quot;,&quot;parentId&quot;:&quot;9f11c9fb-b21e-4223-ad8a-b75580aa0460&quot;,&quot;order&quot;:&quot;25&quot;}},&quot;3545651d-5e80-4de7-8890-987d4ebc71c3&quot;:{&quot;type&quot;:&quot;FIGURE_OBJECT&quot;,&quot;id&quot;:&quot;3545651d-5e80-4de7-8890-987d4ebc71c3&quot;,&quot;name&quot;:&quot;Circle&quot;,&quot;relativeTransform&quot;:{&quot;translate&quot;:{&quot;x&quot;:6.366192246755012,&quot;y&quot;:11.237914813167556},&quot;rotate&quot;:0,&quot;skewX&quot;:0,&quot;scale&quot;:{&quot;x&quot;:0.028386531836206447,&quot;y&quot;:0.028233578701757998}},&quot;opacity&quot;:1,&quot;image&quot;:{&quot;url&quot;:&quot;https://icons.biorender.com/biorender/5be5e4517664d21200a3f4c1/circle-2.png&quot;,&quot;fallbackUrl&quot;:&quot;https://res.cloudinary.com/dlcjuc3ej/image/upload/v1541792842/qobjd20usamu5z2wjnwi.svg#/keystone/api/icons/5be5e4517664d21200a3f4c1/circle-2.svg&quot;,&quot;size&quot;:{&quot;x&quot;:200,&quot;y&quot;:200},&quot;isPremium&quot;:false,&quot;isPacked&quot;:true},&quot;source&quot;:{&quot;id&quot;:&quot;5be5e40e7664d21200a3f47c&quot;,&quot;type&quot;:&quot;ASSETS&quot;},&quot;pathStyles&quot;:[{&quot;type&quot;:&quot;FILL&quot;,&quot;fillStyle&quot;:&quot;rgb(0,0,0)&quot;}],&quot;isLocked&quot;:false,&quot;parent&quot;:{&quot;type&quot;:&quot;CHILD&quot;,&quot;parentId&quot;:&quot;9f11c9fb-b21e-4223-ad8a-b75580aa0460&quot;,&quot;order&quot;:&quot;3&quot;}},&quot;d59854de-5f50-4d18-846f-e97eb5d6895c&quot;:{&quot;type&quot;:&quot;FIGURE_OBJECT&quot;,&quot;id&quot;:&quot;d59854de-5f50-4d18-846f-e97eb5d6895c&quot;,&quot;name&quot;:&quot;Circle&quot;,&quot;relativeTransform&quot;:{&quot;translate&quot;:{&quot;x&quot;:1.4802479097232444,&quot;y&quot;:-38.16441126126477},&quot;rotate&quot;:0,&quot;skewX&quot;:0,&quot;scale&quot;:{&quot;x&quot;:0.028386531836206447,&quot;y&quot;:0.028233578701757998}},&quot;opacity&quot;:1,&quot;image&quot;:{&quot;url&quot;:&quot;https://icons.biorender.com/biorender/5be5e4517664d21200a3f4c1/circle-2.png&quot;,&quot;fallbackUrl&quot;:&quot;https://res.cloudinary.com/dlcjuc3ej/image/upload/v1541792842/qobjd20usamu5z2wjnwi.svg#/keystone/api/icons/5be5e4517664d21200a3f4c1/circle-2.svg&quot;,&quot;size&quot;:{&quot;x&quot;:200,&quot;y&quot;:200},&quot;isPremium&quot;:false,&quot;isPacked&quot;:true},&quot;source&quot;:{&quot;id&quot;:&quot;5be5e40e7664d21200a3f47c&quot;,&quot;type&quot;:&quot;ASSETS&quot;},&quot;pathStyles&quot;:[{&quot;type&quot;:&quot;FILL&quot;,&quot;fillStyle&quot;:&quot;rgb(0,0,0)&quot;}],&quot;isLocked&quot;:false,&quot;parent&quot;:{&quot;type&quot;:&quot;CHILD&quot;,&quot;parentId&quot;:&quot;9f11c9fb-b21e-4223-ad8a-b75580aa0460&quot;,&quot;order&quot;:&quot;5&quot;}},&quot;202681ea-5dfa-4e6f-8987-48f781448275&quot;:{&quot;type&quot;:&quot;FIGURE_OBJECT&quot;,&quot;id&quot;:&quot;202681ea-5dfa-4e6f-8987-48f781448275&quot;,&quot;name&quot;:&quot;Circle&quot;,&quot;relativeTransform&quot;:{&quot;translate&quot;:{&quot;x&quot;:-35.97865867418698,&quot;y&quot;:16.675586167798354},&quot;rotate&quot;:0,&quot;skewX&quot;:0,&quot;scale&quot;:{&quot;x&quot;:0.028386531836206447,&quot;y&quot;:0.028233578701757998}},&quot;opacity&quot;:1,&quot;image&quot;:{&quot;url&quot;:&quot;https://icons.biorender.com/biorender/5be5e4517664d21200a3f4c1/circle-2.png&quot;,&quot;fallbackUrl&quot;:&quot;https://res.cloudinary.com/dlcjuc3ej/image/upload/v1541792842/qobjd20usamu5z2wjnwi.svg#/keystone/api/icons/5be5e4517664d21200a3f4c1/circle-2.svg&quot;,&quot;size&quot;:{&quot;x&quot;:200,&quot;y&quot;:200},&quot;isPremium&quot;:false,&quot;isPacked&quot;:true},&quot;source&quot;:{&quot;id&quot;:&quot;5be5e40e7664d21200a3f47c&quot;,&quot;type&quot;:&quot;ASSETS&quot;},&quot;pathStyles&quot;:[{&quot;type&quot;:&quot;FILL&quot;,&quot;fillStyle&quot;:&quot;rgb(0,0,0)&quot;}],&quot;isLocked&quot;:false,&quot;parent&quot;:{&quot;type&quot;:&quot;CHILD&quot;,&quot;parentId&quot;:&quot;9f11c9fb-b21e-4223-ad8a-b75580aa0460&quot;,&quot;order&quot;:&quot;55&quot;}},&quot;d49ff6b4-7c0b-4d68-909c-097bb1473d08&quot;:{&quot;type&quot;:&quot;FIGURE_OBJECT&quot;,&quot;id&quot;:&quot;d49ff6b4-7c0b-4d68-909c-097bb1473d08&quot;,&quot;name&quot;:&quot;Circle&quot;,&quot;relativeTransform&quot;:{&quot;translate&quot;:{&quot;x&quot;:38.93915449363347,&quot;y&quot;:-21.335047433710898},&quot;rotate&quot;:0,&quot;skewX&quot;:0,&quot;scale&quot;:{&quot;x&quot;:0.028386531836206447,&quot;y&quot;:0.028233578701757998}},&quot;opacity&quot;:1,&quot;image&quot;:{&quot;url&quot;:&quot;https://icons.biorender.com/biorender/5be5e4517664d21200a3f4c1/circle-2.png&quot;,&quot;fallbackUrl&quot;:&quot;https://res.cloudinary.com/dlcjuc3ej/image/upload/v1541792842/qobjd20usamu5z2wjnwi.svg#/keystone/api/icons/5be5e4517664d21200a3f4c1/circle-2.svg&quot;,&quot;size&quot;:{&quot;x&quot;:200,&quot;y&quot;:200},&quot;isPremium&quot;:false,&quot;isPacked&quot;:true},&quot;source&quot;:{&quot;id&quot;:&quot;5be5e40e7664d21200a3f47c&quot;,&quot;type&quot;:&quot;ASSETS&quot;},&quot;pathStyles&quot;:[{&quot;type&quot;:&quot;FILL&quot;,&quot;fillStyle&quot;:&quot;rgb(0,0,0)&quot;}],&quot;isLocked&quot;:false,&quot;parent&quot;:{&quot;type&quot;:&quot;CHILD&quot;,&quot;parentId&quot;:&quot;9f11c9fb-b21e-4223-ad8a-b75580aa0460&quot;,&quot;order&quot;:&quot;6&quot;}},&quot;ae854e73-272f-46ec-8027-cea5075bde97&quot;:{&quot;type&quot;:&quot;FIGURE_OBJECT&quot;,&quot;id&quot;:&quot;ae854e73-272f-46ec-8027-cea5075bde97&quot;,&quot;relativeTransform&quot;:{&quot;translate&quot;:{&quot;x&quot;:1.4929274363152625,&quot;y&quot;:-15.332139205281612},&quot;rotate&quot;:0},&quot;opacity&quot;:1,&quot;path&quot;:{&quot;type&quot;:&quot;POLY_LINE&quot;,&quot;points&quot;:[{&quot;x&quot;:-48.182038503785165,&quot;y&quot;:-46.28517268251536},{&quot;x&quot;:-48.18203850378518,&quot;y&quot;:46.28517268251535},{&quot;x&quot;:48.18203850378518,&quot;y&quot;:46.28517268251536}],&quot;closed&quot;:false},&quot;pathStyles&quot;:[{&quot;type&quot;:&quot;FILL&quot;,&quot;fillStyle&quot;:&quot;transparent&quot;},{&quot;type&quot;:&quot;STROKE&quot;,&quot;strokeStyle&quot;:&quot;#232323&quot;,&quot;lineWidth&quot;:1.6286481123439227,&quot;lineJoin&quot;:&quot;round&quot;,&quot;dashArray&quot;:[0,0]}],&quot;pathMarkers&quot;:{&quot;markerStart&quot;:{&quot;type&quot;:&quot;PATH&quot;,&quot;units&quot;:{&quot;type&quot;:&quot;STROKE_WIDTH&quot;,&quot;scale&quot;:0.7333333333333334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,&quot;markerEnd&quot;:{&quot;type&quot;:&quot;PATH&quot;,&quot;units&quot;:{&quot;type&quot;:&quot;STROKE_WIDTH&quot;,&quot;scale&quot;:0.7333333333333334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9f11c9fb-b21e-4223-ad8a-b75580aa0460&quot;,&quot;order&quot;:&quot;7&quot;}},&quot;8087cd0a-51a0-47c2-8273-46ac9f3bad26&quot;:{&quot;id&quot;:&quot;8087cd0a-51a0-47c2-8273-46ac9f3bad26&quot;,&quot;type&quot;:&quot;FIGURE_OBJECT&quot;,&quot;relativeTransform&quot;:{&quot;translate&quot;:{&quot;x&quot;:137.3222890493188,&quot;y&quot;:-216.60424915527545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1]}],&quot;text&quot;:&quot;Self-renewal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ad4309ea-2bd2-467f-b0b4-c346be28596e&quot;,&quot;order&quot;:&quot;99997&quot;}},&quot;eef39f09-c3b4-40cd-a180-04f9956272a4&quot;:{&quot;id&quot;:&quot;eef39f09-c3b4-40cd-a180-04f9956272a4&quot;,&quot;type&quot;:&quot;FIGURE_OBJECT&quot;,&quot;relativeTransform&quot;:{&quot;translate&quot;:{&quot;x&quot;:254.58101987569722,&quot;y&quot;:-203.8393900355816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5]}],&quot;text&quot;:&quot;Stem cell growth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ad4309ea-2bd2-467f-b0b4-c346be28596e&quot;,&quot;order&quot;:&quot;99998&quot;}},&quot;b7a51ed2-34db-4a9a-95ca-683e8c979e09&quot;:{&quot;id&quot;:&quot;b7a51ed2-34db-4a9a-95ca-683e8c979e09&quot;,&quot;type&quot;:&quot;FIGURE_OBJECT&quot;,&quot;relativeTransform&quot;:{&quot;translate&quot;:{&quot;x&quot;:262.39931860692036,&quot;y&quot;:-63.05910142491879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24]}],&quot;text&quot;:&quot;Stem cell differentiation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4288efcc-9d9a-4d4b-9fb5-364a65dce930&quot;,&quot;order&quot;:&quot;5&quot;}},&quot;ba8de34b-8fd0-4ec5-a205-504ba901953f&quot;:{&quot;type&quot;:&quot;FIGURE_OBJECT&quot;,&quot;id&quot;:&quot;ba8de34b-8fd0-4ec5-a205-504ba901953f&quot;,&quot;relativeTransform&quot;:{&quot;translate&quot;:{&quot;x&quot;:-201.94168810908764,&quot;y&quot;:-82.12758468539025},&quot;rotate&quot;:0},&quot;opacity&quot;:1,&quot;path&quot;:{&quot;type&quot;:&quot;RECT&quot;,&quot;size&quot;:{&quot;x&quot;:493.0602372317145,&quot;y&quot;:269.7591500190291},&quot;cornerRounding&quot;:{&quot;type&quot;:&quot;ARC_LENGTH&quot;,&quot;global&quot;:15.707963267948966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ad4309ea-2bd2-467f-b0b4-c346be28596e&quot;,&quot;order&quot;:&quot;999995&quot;}},&quot;cf256d27-2b88-4e88-864a-cfb601f5f923&quot;:{&quot;type&quot;:&quot;FIGURE_OBJECT&quot;,&quot;id&quot;:&quot;cf256d27-2b88-4e88-864a-cfb601f5f923&quot;,&quot;relativeTransform&quot;:{&quot;translate&quot;:{&quot;x&quot;:252.72109600736175,&quot;y&quot;:-243.10886763994594},&quot;rotate&quot;:0,&quot;skewX&quot;:0,&quot;scale&quot;:{&quot;x&quot;:1,&quot;y&quot;:1}},&quot;opacity&quot;:1,&quot;path&quot;:{&quot;type&quot;:&quot;RECT&quot;,&quot;size&quot;:{&quot;x&quot;:318.8056353883148,&quot;y&quot;:115.08382521187099},&quot;cornerRounding&quot;:{&quot;type&quot;:&quot;ARC_LENGTH&quot;,&quot;global&quot;:15.707963267948966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ad4309ea-2bd2-467f-b0b4-c346be28596e&quot;,&quot;order&quot;:&quot;9999975&quot;}},&quot;225969a5-f2b5-4994-98fe-24f33b042777&quot;:{&quot;id&quot;:&quot;225969a5-f2b5-4994-98fe-24f33b042777&quot;,&quot;type&quot;:&quot;FIGURE_OBJECT&quot;,&quot;relativeTransform&quot;:{&quot;translate&quot;:{&quot;x&quot;:247.06916853612387,&quot;y&quot;:-312.3080017072808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bold&quot;,&quot;fontStyle&quot;:&quot;normal&quot;,&quot;decoration&quot;:&quot;none&quot;,&quot;script&quot;:&quot;none&quot;},&quot;range&quot;:[0,5]}],&quot;text&quot;:&quot;Aim 1b&quot;,&quot;baseStyle&quot;:{&quot;fontFamily&quot;:&quot;Roboto&quot;,&quot;fontSize&quot;:16,&quot;color&quot;:&quot;black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20,&quot;y&quot;:24.24},&quot;targetSize&quot;:{&quot;x&quot;:120,&quot;y&quot;:24.24},&quot;verticalAlign&quot;:&quot;TOP&quot;},&quot;parent&quot;:{&quot;type&quot;:&quot;CHILD&quot;,&quot;parentId&quot;:&quot;ad4309ea-2bd2-467f-b0b4-c346be28596e&quot;,&quot;order&quot;:&quot;999998&quot;}},&quot;8976ad15-2a17-4b25-8d71-beb92070b3b1&quot;:{&quot;type&quot;:&quot;FIGURE_OBJECT&quot;,&quot;id&quot;:&quot;8976ad15-2a17-4b25-8d71-beb92070b3b1&quot;,&quot;relativeTransform&quot;:{&quot;translate&quot;:{&quot;x&quot;:-359.68613369007403,&quot;y&quot;:-49.910468328260784},&quot;rotate&quot;:0,&quot;skewX&quot;:0,&quot;scale&quot;:{&quot;x&quot;:1,&quot;y&quot;:1}},&quot;opacity&quot;:1,&quot;path&quot;:{&quot;type&quot;:&quot;RECT&quot;,&quot;size&quot;:{&quot;x&quot;:27.57537853827671,&quot;y&quot;:93.51650485208432},&quot;cornerRounding&quot;:{&quot;type&quot;:&quot;ARC_LENGTH&quot;,&quot;global&quot;:0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ad4309ea-2bd2-467f-b0b4-c346be28596e&quot;,&quot;order&quot;:&quot;999999&quot;}},&quot;48cb690e-e2fd-4fc9-afd3-5060f68cb790&quot;:{&quot;type&quot;:&quot;FIGURE_OBJECT&quot;,&quot;id&quot;:&quot;48cb690e-e2fd-4fc9-afd3-5060f68cb790&quot;,&quot;relativeTransform&quot;:{&quot;translate&quot;:{&quot;x&quot;:-381.8590544157003,&quot;y&quot;:-72.53615166635899},&quot;rotate&quot;:0,&quot;skewX&quot;:0,&quot;scale&quot;:{&quot;x&quot;:1,&quot;y&quot;:1}},&quot;opacity&quot;:1,&quot;path&quot;:{&quot;type&quot;:&quot;POLY_LINE&quot;,&quot;points&quot;:[{&quot;x&quot;:-8.721640680760828,&quot;y&quot;:24.525173418688397},{&quot;x&quot;:8.3396248013824,&quot;y&quot;:-22.99710990117464}],&quot;closed&quot;:false},&quot;pathStyles&quot;:[{&quot;type&quot;:&quot;FILL&quot;,&quot;fillStyle&quot;:&quot;rgba(0,0,0,0)&quot;},{&quot;type&quot;:&quot;STROKE&quot;,&quot;strokeStyle&quot;:&quot;rgba(149, 170, 211, 1)&quot;,&quot;lineWidth&quot;:2,&quot;lineJoin&quot;:&quot;round&quot;}],&quot;isLocked&quot;:false,&quot;parent&quot;:{&quot;type&quot;:&quot;CHILD&quot;,&quot;parentId&quot;:&quot;ad4309ea-2bd2-467f-b0b4-c346be28596e&quot;,&quot;order&quot;:&quot;9999995&quot;}},&quot;47ce688b-5933-4f73-9098-918545e98107&quot;:{&quot;type&quot;:&quot;FIGURE_OBJECT&quot;,&quot;id&quot;:&quot;47ce688b-5933-4f73-9098-918545e98107&quot;,&quot;relativeTransform&quot;:{&quot;translate&quot;:{&quot;x&quot;:-371.8590544157003,&quot;y&quot;:-62.53615166635898},&quot;rotate&quot;:0,&quot;skewX&quot;:0,&quot;scale&quot;:{&quot;x&quot;:1,&quot;y&quot;:1}},&quot;opacity&quot;:1,&quot;path&quot;:{&quot;type&quot;:&quot;POLY_LINE&quot;,&quot;points&quot;:[{&quot;x&quot;:-19.036069423978688,&quot;y&quot;:30.255411609364998},{&quot;x&quot;:-1.9748039418354608,&quot;y&quot;:59.136304165189856}],&quot;closed&quot;:false},&quot;pathStyles&quot;:[{&quot;type&quot;:&quot;FILL&quot;,&quot;fillStyle&quot;:&quot;rgba(0,0,0,0)&quot;},{&quot;type&quot;:&quot;STROKE&quot;,&quot;strokeStyle&quot;:&quot;rgba(149, 170, 211, 1)&quot;,&quot;lineWidth&quot;:2,&quot;lineJoin&quot;:&quot;round&quot;}],&quot;isLocked&quot;:false,&quot;parent&quot;:{&quot;type&quot;:&quot;CHILD&quot;,&quot;parentId&quot;:&quot;ad4309ea-2bd2-467f-b0b4-c346be28596e&quot;,&quot;order&quot;:&quot;9999997&quot;}},&quot;46031e2a-f585-42fa-ac79-9f2137edb752&quot;:{&quot;type&quot;:&quot;FIGURE_OBJECT&quot;,&quot;id&quot;:&quot;46031e2a-f585-42fa-ac79-9f2137edb752&quot;,&quot;relativeTransform&quot;:{&quot;translate&quot;:{&quot;x&quot;:-11.473554215916636,&quot;y&quot;:-18.344403066121192},&quot;rotate&quot;:0,&quot;skewX&quot;:0,&quot;scale&quot;:{&quot;x&quot;:1,&quot;y&quot;:1}},&quot;opacity&quot;:1,&quot;path&quot;:{&quot;type&quot;:&quot;POLY_LINE&quot;,&quot;points&quot;:[{&quot;x&quot;:70.45775609996895,&quot;y&quot;:-143.98327681143854},{&quot;x&quot;:78.51258966791663,&quot;y&quot;:-187.76487172345074},{&quot;x&quot;:96.53401568159768,&quot;y&quot;:-228.4703578559156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ad4309ea-2bd2-467f-b0b4-c346be28596e&quot;,&quot;order&quot;:&quot;9999998&quot;}},&quot;26ca884c-b95b-432b-89b1-49826116a01d&quot;:{&quot;type&quot;:&quot;FIGURE_OBJECT&quot;,&quot;id&quot;:&quot;26ca884c-b95b-432b-89b1-49826116a01d&quot;,&quot;relativeTransform&quot;:{&quot;translate&quot;:{&quot;x&quot;:89.62323671720107,&quot;y&quot;:-82.87213027285412},&quot;rotate&quot;:0,&quot;skewX&quot;:0,&quot;scale&quot;:{&quot;x&quot;:1,&quot;y&quot;:1}},&quot;opacity&quot;:1,&quot;path&quot;:{&quot;type&quot;:&quot;POLY_LINE&quot;,&quot;points&quot;:[{&quot;x&quot;:-38.0713371327397,&quot;y&quot;:0},{&quot;x&quot;:38.0713371327397,&quot;y&quot;:0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1.6086957037627896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ad4309ea-2bd2-467f-b0b4-c346be28596e&quot;,&quot;order&quot;:&quot;9999999&quot;}},&quot;f1324e66-66a2-48db-bcb5-57e6da5af5a8&quot;:{&quot;type&quot;:&quot;FIGURE_OBJECT&quot;,&quot;id&quot;:&quot;f1324e66-66a2-48db-bcb5-57e6da5af5a8&quot;,&quot;relativeTransform&quot;:{&quot;translate&quot;:{&quot;x&quot;:263.0212481197548,&quot;y&quot;:-114.53721907617789},&quot;rotate&quot;:0},&quot;opacity&quot;:1,&quot;path&quot;:{&quot;type&quot;:&quot;RECT&quot;,&quot;size&quot;:{&quot;x&quot;:174.86470147464757,&quot;y&quot;:133.85872963539276},&quot;cornerRounding&quot;:{&quot;type&quot;:&quot;ARC_LENGTH&quot;,&quot;global&quot;:15.707963267948966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504ba8a7-0406-412e-a63f-127ce1d8cb5c&quot;,&quot;order&quot;:&quot;5&quot;}},&quot;d9ff0cf4-91c5-47b7-b81a-01920259f989&quot;:{&quot;id&quot;:&quot;d9ff0cf4-91c5-47b7-b81a-01920259f989&quot;,&quot;type&quot;:&quot;FIGURE_OBJECT&quot;,&quot;relativeTransform&quot;:{&quot;translate&quot;:{&quot;x&quot;:-201.9424329683007,&quot;y&quot;:-240.60253804620768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bold&quot;,&quot;fontStyle&quot;:&quot;normal&quot;,&quot;decoration&quot;:&quot;none&quot;,&quot;script&quot;:&quot;none&quot;},&quot;range&quot;:[0,5]}],&quot;text&quot;:&quot;Aim 1a&quot;,&quot;baseStyle&quot;:{&quot;fontFamily&quot;:&quot;Roboto&quot;,&quot;fontSize&quot;:16,&quot;color&quot;:&quot;black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20,&quot;y&quot;:24.24},&quot;targetSize&quot;:{&quot;x&quot;:120,&quot;y&quot;:24.24},&quot;verticalAlign&quot;:&quot;TOP&quot;},&quot;parent&quot;:{&quot;type&quot;:&quot;CHILD&quot;,&quot;parentId&quot;:&quot;ad4309ea-2bd2-467f-b0b4-c346be28596e&quot;,&quot;order&quot;:&quot;99999997&quot;}},&quot;4288efcc-9d9a-4d4b-9fb5-364a65dce930&quot;:{&quot;type&quot;:&quot;FIGURE_OBJECT&quot;,&quot;id&quot;:&quot;4288efcc-9d9a-4d4b-9fb5-364a65dce930&quot;,&quot;parent&quot;:{&quot;type&quot;:&quot;CHILD&quot;,&quot;parentId&quot;:&quot;504ba8a7-0406-412e-a63f-127ce1d8cb5c&quot;,&quot;order&quot;:&quot;2&quot;},&quot;relativeTransform&quot;:{}},&quot;504ba8a7-0406-412e-a63f-127ce1d8cb5c&quot;:{&quot;type&quot;:&quot;FIGURE_OBJECT&quot;,&quot;id&quot;:&quot;504ba8a7-0406-412e-a63f-127ce1d8cb5c&quot;,&quot;parent&quot;:{&quot;type&quot;:&quot;CHILD&quot;,&quot;parentId&quot;:&quot;ad4309ea-2bd2-467f-b0b4-c346be28596e&quot;,&quot;order&quot;:&quot;99999995&quot;},&quot;relativeTransform&quot;:{&quot;translate&quot;:{&quot;x&quot;:-22.947108431833296,&quot;y&quot;:28.162360348159037},&quot;rotate&quot;:0,&quot;skewX&quot;:0,&quot;scale&quot;:{&quot;x&quot;:1,&quot;y&quot;:1}}},&quot;00075b57-9f95-40ea-b8e6-7ad310c41e97&quot;:{&quot;id&quot;:&quot;00075b57-9f95-40ea-b8e6-7ad310c41e97&quot;,&quot;type&quot;:&quot;FIGURE_OBJECT&quot;,&quot;relativeTransform&quot;:{&quot;translate&quot;:{&quot;x&quot;:239.45201907197313,&quot;y&quot;:-162.92937050574633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bold&quot;,&quot;fontStyle&quot;:&quot;normal&quot;,&quot;decoration&quot;:&quot;none&quot;,&quot;script&quot;:&quot;none&quot;},&quot;range&quot;:[0,5]}],&quot;text&quot;:&quot;Aim 1c&quot;,&quot;baseStyle&quot;:{&quot;fontFamily&quot;:&quot;Roboto&quot;,&quot;fontSize&quot;:16,&quot;color&quot;:&quot;black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20,&quot;y&quot;:24.24},&quot;targetSize&quot;:{&quot;x&quot;:120,&quot;y&quot;:24.24},&quot;verticalAlign&quot;:&quot;TOP&quot;},&quot;parent&quot;:{&quot;type&quot;:&quot;CHILD&quot;,&quot;parentId&quot;:&quot;ad4309ea-2bd2-467f-b0b4-c346be28596e&quot;,&quot;order&quot;:&quot;99999998&quot;}},&quot;63603f42-e2ee-4ffe-b920-95353f00e515&quot;:{&quot;type&quot;:&quot;FIGURE_OBJECT&quot;,&quot;id&quot;:&quot;63603f42-e2ee-4ffe-b920-95353f00e515&quot;,&quot;name&quot;:&quot;Spheroidal cell&quot;,&quot;relativeTransform&quot;:{&quot;translate&quot;:{&quot;x&quot;:116.31779965132091,&quot;y&quot;:65.6963385870464},&quot;rotate&quot;:0,&quot;skewX&quot;:0,&quot;scale&quot;:{&quot;x&quot;:0.2703672074251764,&quot;y&quot;:0.2676904060678918}},&quot;opacity&quot;:1,&quot;image&quot;:{&quot;url&quot;:&quot;https://icons.biorender.com/biorender/5f35964d8d485800287e5088/spheroidal-cell.png&quot;,&quot;fallbackUrl&quot;:&quot;https://res.cloudinary.com/dlcjuc3ej/image/upload/v1597347396/sxlgoey3nfd1xrehxyfp.svg#/keystone/api/icons/5f35964d8d485800287e5088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e0fae6dc-20b0-464d-bf80-688ac1890599&quot;,&quot;order&quot;:&quot;3&quot;}},&quot;cf5097da-9605-4d9b-b3e8-9fb102a39981&quot;:{&quot;type&quot;:&quot;FIGURE_OBJECT&quot;,&quot;id&quot;:&quot;cf5097da-9605-4d9b-b3e8-9fb102a39981&quot;,&quot;relativeTransform&quot;:{&quot;translate&quot;:{&quot;x&quot;:154.6329774229281,&quot;y&quot;:58.952671605373155},&quot;rotate&quot;:0,&quot;skewX&quot;:0,&quot;scale&quot;:{&quot;x&quot;:1,&quot;y&quot;:1}},&quot;opacity&quot;:1,&quot;path&quot;:{&quot;type&quot;:&quot;ARC&quot;,&quot;size&quot;:{&quot;x&quot;:31.254519500337768,&quot;y&quot;:31.254519500337768},&quot;startAngle&quot;:3.141592653589793,&quot;sweepAngle&quot;:6.283185307179586,&quot;selectedObjectIds&quot;:[&quot;27e65f78-9141-4cbb-a00d-79d58b75b6d1&quot;]},&quot;pathStyles&quot;:[{&quot;type&quot;:&quot;FILL&quot;,&quot;fillStyle&quot;:&quot;rgba(0,0,0,0)&quot;},{&quot;type&quot;:&quot;STROKE&quot;,&quot;strokeStyle&quot;:&quot;rgba(157, 52, 60, 1)&quot;,&quot;lineWidth&quot;:2.7440723966070366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thPattern&quot;:{&quot;type&quot;:&quot;ROW&quot;,&quot;patternObject&quot;:{&quot;name&quot;:&quot;triangle&quot;,&quot;path&quot;:{&quot;type&quot;:&quot;SPLINE&quot;,&quot;spline&quot;:{&quot;points&quot;:[{&quot;x&quot;:0,&quot;y&quot;:0,&quot;isEndPoint&quot;:true},{&quot;x&quot;:1,&quot;y&quot;:0.5,&quot;isEndPoint&quot;:true},{&quot;x&quot;:1,&quot;y&quot;:-0.5,&quot;isEndPoint&quot;:true}],&quot;closed&quot;:true}},&quot;pathStyles&quot;:[{&quot;type&quot;:&quot;FILL&quot;,&quot;fillStyle&quot;:&quot;context-stroke&quot;}]},&quot;bending&quot;:true,&quot;patternTransform&quot;:{},&quot;xUnits&quot;:&quot;PATH_LENGTH&quot;,&quot;yUnits&quot;:&quot;STROKE_WIDTH&quot;,&quot;isPremium&quot;:false},&quot;parent&quot;:{&quot;type&quot;:&quot;CHILD&quot;,&quot;parentId&quot;:&quot;e0fae6dc-20b0-464d-bf80-688ac1890599&quot;,&quot;order&quot;:&quot;5&quot;}},&quot;50cafbc4-ed32-44c0-8142-fb875f1f4b72&quot;:{&quot;id&quot;:&quot;50cafbc4-ed32-44c0-8142-fb875f1f4b72&quot;,&quot;type&quot;:&quot;FIGURE_OBJECT&quot;,&quot;relativeTransform&quot;:{&quot;translate&quot;:{&quot;x&quot;:137.32241540726653,&quot;y&quot;:110.96605741191905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9]}],&quot;text&quot;:&quot;Stem cell 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,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9]}],&quot;text&quot;:&quot;exhaustion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94.26047852665249,&quot;y&quot;:34.57333333333333},&quot;targetSize&quot;:{&quot;x&quot;:94.26047852665249,&quot;y&quot;:24.24},&quot;verticalAlign&quot;:&quot;TOP&quot;},&quot;parent&quot;:{&quot;type&quot;:&quot;CHILD&quot;,&quot;parentId&quot;:&quot;e0fae6dc-20b0-464d-bf80-688ac1890599&quot;,&quot;order&quot;:&quot;6&quot;}},&quot;da0a6822-8b14-41e2-9fe3-97563a821f0a&quot;:{&quot;id&quot;:&quot;da0a6822-8b14-41e2-9fe3-97563a821f0a&quot;,&quot;name&quot;:&quot;X mark (thin)&quot;,&quot;type&quot;:&quot;FIGURE_OBJECT&quot;,&quot;relativeTransform&quot;:{&quot;translate&quot;:{&quot;x&quot;:155.526491224209,&quot;y&quot;:59.698469557914194},&quot;rotate&quot;:0,&quot;skewX&quot;:0,&quot;scale&quot;:{&quot;x&quot;:0.38460035500678486,&quot;y&quot;:0.38460035500678486}},&quot;image&quot;:{&quot;url&quot;:&quot;https://icons.biorender.com/biorender/5b3676049f109a0014d21acf/x-mark-thin.png&quot;,&quot;fallbackUrl&quot;:&quot;https://res.cloudinary.com/dlcjuc3ej/image/upload/v1530295769/wkt90yfnobcvg5iqzn1l.svg#/keystone/api/icons/5b3676049f109a0014d21acf/x-mark-thin.svg&quot;,&quot;isPremium&quot;:false,&quot;isPacked&quot;:true,&quot;size&quot;:{&quot;x&quot;:100,&quot;y&quot;:100}},&quot;source&quot;:{&quot;id&quot;:&quot;5b36759f9f109a0014d21acd&quot;,&quot;type&quot;:&quot;ASSETS&quot;},&quot;parent&quot;:{&quot;type&quot;:&quot;CHILD&quot;,&quot;parentId&quot;:&quot;e0fae6dc-20b0-464d-bf80-688ac1890599&quot;,&quot;order&quot;:&quot;1&quot;}},&quot;9eacdb2c-b482-4a8d-8328-d2c12fcf666d&quot;:{&quot;type&quot;:&quot;FIGURE_OBJECT&quot;,&quot;id&quot;:&quot;9eacdb2c-b482-4a8d-8328-d2c12fcf666d&quot;,&quot;relativeTransform&quot;:{&quot;translate&quot;:{&quot;x&quot;:273.25017523307616,&quot;y&quot;:78.52845022336254},&quot;rotate&quot;:0},&quot;opacity&quot;:1,&quot;path&quot;:{&quot;type&quot;:&quot;RECT&quot;,&quot;size&quot;:{&quot;x&quot;:126.88439017009175,&quot;y&quot;:114.04077496611973},&quot;cornerRounding&quot;:{&quot;type&quot;:&quot;ARC_LENGTH&quot;,&quot;global&quot;:15.707963267948966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21fa90af-0c78-4dc5-8e86-4e4822db10a0&quot;,&quot;order&quot;:&quot;7&quot;}},&quot;952e6b1e-4ead-4fb9-91b4-eecc3fa19375&quot;:{&quot;id&quot;:&quot;952e6b1e-4ead-4fb9-91b4-eecc3fa19375&quot;,&quot;type&quot;:&quot;FIGURE_OBJECT&quot;,&quot;relativeTransform&quot;:{&quot;translate&quot;:{&quot;x&quot;:137.32224452049087,&quot;y&quot;:28.34832352186669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bold&quot;,&quot;fontStyle&quot;:&quot;normal&quot;,&quot;decoration&quot;:&quot;none&quot;,&quot;script&quot;:&quot;none&quot;},&quot;range&quot;:[0,5]}],&quot;text&quot;:&quot;Aim 2a&quot;,&quot;baseStyle&quot;:{&quot;fontFamily&quot;:&quot;Roboto&quot;,&quot;fontSize&quot;:16,&quot;color&quot;:&quot;black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20,&quot;y&quot;:24.24},&quot;targetSize&quot;:{&quot;x&quot;:120,&quot;y&quot;:24.24},&quot;verticalAlign&quot;:&quot;TOP&quot;},&quot;parent&quot;:{&quot;type&quot;:&quot;CHILD&quot;,&quot;parentId&quot;:&quot;e0fae6dc-20b0-464d-bf80-688ac1890599&quot;,&quot;order&quot;:&quot;2&quot;}},&quot;b8a24b29-0a02-4740-9952-8f0bc42f3108&quot;:{&quot;type&quot;:&quot;FIGURE_OBJECT&quot;,&quot;id&quot;:&quot;b8a24b29-0a02-4740-9952-8f0bc42f3108&quot;,&quot;relativeTransform&quot;:{&quot;translate&quot;:{&quot;x&quot;:137.32224452049087,&quot;y&quot;:85.30902394182216},&quot;rotate&quot;:0,&quot;skewX&quot;:0,&quot;scale&quot;:{&quot;x&quot;:1,&quot;y&quot;:1}},&quot;opacity&quot;:1,&quot;path&quot;:{&quot;type&quot;:&quot;RECT&quot;,&quot;size&quot;:{&quot;x&quot;:101.85118427206265,&quot;y&quot;:100.48112177135397},&quot;cornerRounding&quot;:{&quot;type&quot;:&quot;ARC_LENGTH&quot;,&quot;global&quot;:15.707963267948966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e0fae6dc-20b0-464d-bf80-688ac1890599&quot;,&quot;order&quot;:&quot;7&quot;}},&quot;94e36931-804e-4b82-b7cc-258394ec9282&quot;:{&quot;type&quot;:&quot;FIGURE_OBJECT&quot;,&quot;id&quot;:&quot;94e36931-804e-4b82-b7cc-258394ec9282&quot;,&quot;relativeTransform&quot;:{&quot;translate&quot;:{&quot;x&quot;:404.197251429088,&quot;y&quot;:61.4795132689513},&quot;rotate&quot;:0,&quot;skewX&quot;:0,&quot;scale&quot;:{&quot;x&quot;:1,&quot;y&quot;:1}},&quot;opacity&quot;:1,&quot;path&quot;:{&quot;type&quot;:&quot;RECT&quot;,&quot;size&quot;:{&quot;x&quot;:126.88439017009162,&quot;y&quot;:150.54753356741213},&quot;cornerRounding&quot;:{&quot;type&quot;:&quot;ARC_LENGTH&quot;,&quot;global&quot;:15.707963267948966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2426a3e4-58db-4c39-97be-d3f0584793af&quot;,&quot;order&quot;:&quot;5&quot;}},&quot;21fa90af-0c78-4dc5-8e86-4e4822db10a0&quot;:{&quot;type&quot;:&quot;FIGURE_OBJECT&quot;,&quot;id&quot;:&quot;21fa90af-0c78-4dc5-8e86-4e4822db10a0&quot;,&quot;parent&quot;:{&quot;type&quot;:&quot;CHILD&quot;,&quot;parentId&quot;:&quot;ad4309ea-2bd2-467f-b0b4-c346be28596e&quot;,&quot;order&quot;:&quot;999999998&quot;},&quot;relativeTransform&quot;:{&quot;translate&quot;:{&quot;x&quot;:-9.38745344938634,&quot;y&quot;:1.2044423462349703},&quot;rotate&quot;:0,&quot;skewX&quot;:0,&quot;scale&quot;:{&quot;x&quot;:1,&quot;y&quot;:1}}},&quot;b24c1635-1379-43ef-a683-532e5c808464&quot;:{&quot;id&quot;:&quot;b24c1635-1379-43ef-a683-532e5c808464&quot;,&quot;type&quot;:&quot;FIGURE_OBJECT&quot;,&quot;relativeTransform&quot;:{&quot;translate&quot;:{&quot;x&quot;:263.8629222903778,&quot;y&quot;:15.401218115339987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bold&quot;,&quot;fontStyle&quot;:&quot;normal&quot;,&quot;decoration&quot;:&quot;none&quot;,&quot;script&quot;:&quot;none&quot;},&quot;range&quot;:[0,5]}],&quot;text&quot;:&quot;Aim 2b&quot;,&quot;baseStyle&quot;:{&quot;fontFamily&quot;:&quot;Roboto&quot;,&quot;fontSize&quot;:16,&quot;color&quot;:&quot;black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20,&quot;y&quot;:24.24},&quot;targetSize&quot;:{&quot;x&quot;:120,&quot;y&quot;:24.24},&quot;verticalAlign&quot;:&quot;TOP&quot;},&quot;parent&quot;:{&quot;type&quot;:&quot;CHILD&quot;,&quot;parentId&quot;:&quot;ad4309ea-2bd2-467f-b0b4-c346be28596e&quot;,&quot;order&quot;:&quot;9999999998&quot;}},&quot;b72f4761-c026-4df3-a310-c3b2134c047b&quot;:{&quot;id&quot;:&quot;b72f4761-c026-4df3-a310-c3b2134c047b&quot;,&quot;type&quot;:&quot;FIGURE_OBJECT&quot;,&quot;relativeTransform&quot;:{&quot;translate&quot;:{&quot;x&quot;:405.83740257655427,&quot;y&quot;:107.15598893226286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30]}],&quot;text&quot;:&quot;Correlation to clinical metrics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01.56183024691097,&quot;y&quot;:34.57333333333333},&quot;targetSize&quot;:{&quot;x&quot;:101.56183024691097,&quot;y&quot;:16.612223062044613},&quot;verticalAlign&quot;:&quot;TOP&quot;},&quot;parent&quot;:{&quot;type&quot;:&quot;CHILD&quot;,&quot;parentId&quot;:&quot;2426a3e4-58db-4c39-97be-d3f0584793af&quot;,&quot;order&quot;:&quot;2&quot;}},&quot;9c509204-4732-4255-b91b-9340e210be76&quot;:{&quot;id&quot;:&quot;9c509204-4732-4255-b91b-9340e210be76&quot;,&quot;type&quot;:&quot;FIGURE_OBJECT&quot;,&quot;relativeTransform&quot;:{&quot;translate&quot;:{&quot;x&quot;:401.2890533721372,&quot;y&quot;:-22.903996823131518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bold&quot;,&quot;fontStyle&quot;:&quot;normal&quot;,&quot;decoration&quot;:&quot;none&quot;,&quot;script&quot;:&quot;none&quot;},&quot;range&quot;:[0,5]}],&quot;text&quot;:&quot;Aim 2c&quot;,&quot;baseStyle&quot;:{&quot;fontFamily&quot;:&quot;Roboto&quot;,&quot;fontSize&quot;:16,&quot;color&quot;:&quot;black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20,&quot;y&quot;:24.24},&quot;targetSize&quot;:{&quot;x&quot;:120,&quot;y&quot;:24.24},&quot;verticalAlign&quot;:&quot;TOP&quot;},&quot;parent&quot;:{&quot;type&quot;:&quot;CHILD&quot;,&quot;parentId&quot;:&quot;2426a3e4-58db-4c39-97be-d3f0584793af&quot;,&quot;order&quot;:&quot;7&quot;}},&quot;e0fae6dc-20b0-464d-bf80-688ac1890599&quot;:{&quot;type&quot;:&quot;FIGURE_OBJECT&quot;,&quot;id&quot;:&quot;e0fae6dc-20b0-464d-bf80-688ac1890599&quot;,&quot;parent&quot;:{&quot;type&quot;:&quot;CHILD&quot;,&quot;parentId&quot;:&quot;ad4309ea-2bd2-467f-b0b4-c346be28596e&quot;,&quot;order&quot;:&quot;9999999994&quot;},&quot;relativeTransform&quot;:{&quot;translate&quot;:{&quot;x&quot;:0,&quot;y&quot;:1.203695225158242}}},&quot;2426a3e4-58db-4c39-97be-d3f0584793af&quot;:{&quot;type&quot;:&quot;FIGURE_OBJECT&quot;,&quot;id&quot;:&quot;2426a3e4-58db-4c39-97be-d3f0584793af&quot;,&quot;parent&quot;:{&quot;type&quot;:&quot;CHILD&quot;,&quot;parentId&quot;:&quot;ad4309ea-2bd2-467f-b0b4-c346be28596e&quot;,&quot;order&quot;:&quot;9999999999&quot;},&quot;relativeTransform&quot;:{&quot;translate&quot;:{&quot;x&quot;:0,&quot;y&quot;:7.105427357601002e-15}}},&quot;9c0fad9c-28c0-4900-aa4b-0794ec7b9106&quot;:{&quot;type&quot;:&quot;FIGURE_OBJECT&quot;,&quot;id&quot;:&quot;9c0fad9c-28c0-4900-aa4b-0794ec7b9106&quot;,&quot;relativeTransform&quot;:{&quot;translate&quot;:{&quot;x&quot;:88.56840458951015,&quot;y&quot;:-39.58573648924393},&quot;rotate&quot;:-0.6447798804747604,&quot;skewX&quot;:0,&quot;scale&quot;:{&quot;x&quot;:0.9999999999999999,&quot;y&quot;:1}},&quot;opacity&quot;:1,&quot;path&quot;:{&quot;type&quot;:&quot;POLY_LINE&quot;,&quot;points&quot;:[{&quot;x&quot;:-52.72468383838657,&quot;y&quot;:8.823604336905703},{&quot;x&quot;:-71.44867330806174,&quot;y&quot;:49.409457245959835},{&quot;x&quot;:-79.84399380328045,&quot;y&quot;:93.31068538138271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ad4309ea-2bd2-467f-b0b4-c346be28596e&quot;,&quot;order&quot;:&quot;99999999995&quot;}},&quot;645c14e0-4338-4588-8cdf-e1cbd3b54900&quot;:{&quot;type&quot;:&quot;FIGURE_OBJECT&quot;,&quot;id&quot;:&quot;645c14e0-4338-4588-8cdf-e1cbd3b54900&quot;,&quot;relativeTransform&quot;:{&quot;translate&quot;:{&quot;x&quot;:11.617470718035676,&quot;y&quot;:-37.808682855670966},&quot;rotate&quot;:0,&quot;skewX&quot;:0,&quot;scale&quot;:{&quot;x&quot;:1,&quot;y&quot;:1}},&quot;opacity&quot;:1,&quot;path&quot;:{&quot;type&quot;:&quot;POLY_LINE&quot;,&quot;points&quot;:[{&quot;x&quot;:-60.385109114249076,&quot;y&quot;:0},{&quot;x&quot;:60.385109114249076,&quot;y&quot;:0}],&quot;closed&quot;:false},&quot;pathStyles&quot;:[{&quot;type&quot;:&quot;FILL&quot;,&quot;fillStyle&quot;:&quot;rgba(0,0,0,0)&quot;},{&quot;type&quot;:&quot;STROKE&quot;,&quot;strokeStyle&quot;:&quot;#232323&quot;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920b146-834e-4969-8cb4-1f59ee77c549&quot;,&quot;order&quot;:&quot;99999&quot;}},&quot;e9ef37ec-0019-48e1-8d7c-772aa12d63cb&quot;:{&quot;id&quot;:&quot;e9ef37ec-0019-48e1-8d7c-772aa12d63cb&quot;,&quot;type&quot;:&quot;FIGURE_OBJECT&quot;,&quot;relativeTransform&quot;:{&quot;translate&quot;:{&quot;x&quot;:-249.76624565640094,&quot;y&quot;:90.37088288216857},&quot;rotate&quot;:0,&quot;skewX&quot;:0,&quot;scale&quot;:{&quot;x&quot;:1,&quot;y&quot;:1}},&quot;text&quot;:{&quot;textData&quot;:{&quot;lineSpacing&quot;:&quot;normal&quot;,&quot;alignment&quot;:&quot;right&quot;,&quot;lines&quot;:[{&quot;runs&quot;:[{&quot;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,&quot;range&quot;:[0,15]}],&quot;text&quot;:&quot;Cellular markers&quot;,&quot;base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20,&quot;y&quot;:44.093333333333334},&quot;targetSize&quot;:{&quot;x&quot;:120,&quot;y&quot;:24.24},&quot;verticalAlign&quot;:&quot;TOP&quot;},&quot;parent&quot;:{&quot;type&quot;:&quot;CHILD&quot;,&quot;parentId&quot;:&quot;4920b146-834e-4969-8cb4-1f59ee77c549&quot;,&quot;order&quot;:&quot;99997&quot;}},&quot;c66fab9c-405f-4b38-a105-57858afbc240&quot;:{&quot;id&quot;:&quot;c66fab9c-405f-4b38-a105-57858afbc240&quot;,&quot;type&quot;:&quot;FIGURE_OBJECT&quot;,&quot;relativeTransform&quot;:{&quot;translate&quot;:{&quot;x&quot;:-288.04879773973414,&quot;y&quot;:215.05299664760992},&quot;rotate&quot;:0,&quot;skewX&quot;:0,&quot;scale&quot;:{&quot;x&quot;:1,&quot;y&quot;:1}},&quot;text&quot;:{&quot;textData&quot;:{&quot;lineSpacing&quot;:&quot;normal&quot;,&quot;alignment&quot;:&quot;right&quot;,&quot;lines&quot;:[{&quot;runs&quot;:[{&quot;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,&quot;range&quot;:[0,10]}],&quot;text&quot;:&quot;Senescence-&quot;,&quot;base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},{&quot;runs&quot;:[{&quot;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,&quot;range&quot;:[0,10]}],&quot;text&quot;:&quot;associated &quot;,&quot;base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},{&quot;runs&quot;:[{&quot;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,&quot;range&quot;:[0,16]}],&quot;text&quot;:&quot;secretory profile&quot;,&quot;base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96.56510416666666,&quot;y&quot;:65.18666666666665},&quot;targetSize&quot;:{&quot;x&quot;:120,&quot;y&quot;:24.24},&quot;verticalAlign&quot;:&quot;TOP&quot;},&quot;parent&quot;:{&quot;type&quot;:&quot;CHILD&quot;,&quot;parentId&quot;:&quot;4920b146-834e-4969-8cb4-1f59ee77c549&quot;,&quot;order&quot;:&quot;99998&quot;}},&quot;f270c01e-4c14-411a-9673-f3509d7fda62&quot;:{&quot;id&quot;:&quot;f270c01e-4c14-411a-9673-f3509d7fda62&quot;,&quot;name&quot;:&quot;Stem cell&quot;,&quot;type&quot;:&quot;FIGURE_OBJECT&quot;,&quot;relativeTransform&quot;:{&quot;translate&quot;:{&quot;x&quot;:-130.60412708582152,&quot;y&quot;:211.29097358635298},&quot;rotate&quot;:0,&quot;skewX&quot;:0,&quot;scale&quot;:{&quot;x&quot;:0.5700000000000001,&quot;y&quot;:0.5351107811624453}},&quot;image&quot;:{&quot;url&quot;:&quot;https://icons.biorender.com/biorender/5ec40eff7d24a30028c76ba5/stem-cell.png&quot;,&quot;fallbackUrl&quot;:&quot;https://res.cloudinary.com/dlcjuc3ej/image/upload/v1589907192/pvnukliczja5tghprcn3.svg#/keystone/api/icons/5ec40eff7d24a30028c76ba5/stem-cell.svg&quot;,&quot;isPremium&quot;:false,&quot;isPacked&quot;:true,&quot;size&quot;:{&quot;x&quot;:100,&quot;y&quot;:100}},&quot;source&quot;:{&quot;id&quot;:&quot;5a9971e371e20f0014059eb8&quot;,&quot;type&quot;:&quot;ASSETS&quot;},&quot;parent&quot;:{&quot;type&quot;:&quot;CHILD&quot;,&quot;parentId&quot;:&quot;4920b146-834e-4969-8cb4-1f59ee77c549&quot;,&quot;order&quot;:&quot;999981&quot;}},&quot;1f757bc5-65b4-46e5-beb7-22d937d431f6&quot;:{&quot;id&quot;:&quot;1f757bc5-65b4-46e5-beb7-22d937d431f6&quot;,&quot;name&quot;:&quot;Lightning bolt 1&quot;,&quot;type&quot;:&quot;FIGURE_OBJECT&quot;,&quot;relativeTransform&quot;:{&quot;translate&quot;:{&quot;x&quot;:-154.49813429460667,&quot;y&quot;:170.61028727165842},&quot;rotate&quot;:-0.6587400545019007,&quot;skewX&quot;:-1.4953965904608632e-16,&quot;scale&quot;:{&quot;x&quot;:0.430821061237881,&quot;y&quot;:0.27700801955635207}},&quot;image&quot;:{&quot;url&quot;:&quot;https://icons.biorender.com/biorender/5be5f1477664d21200a3f9a0/lightning-bolt-3.png&quot;,&quot;fallbackUrl&quot;:&quot;https://res.cloudinary.com/dlcjuc3ej/image/upload/v1541796159/hfgawrtheoeamcpqzknh.svg#/keystone/api/icons/5be5f1477664d21200a3f9a0/lightning-bolt-3.svg&quot;,&quot;isPremium&quot;:false,&quot;isPacked&quot;:true,&quot;size&quot;:{&quot;x&quot;:50,&quot;y&quot;:126.98412698412697}},&quot;source&quot;:{&quot;id&quot;:&quot;5be5f1197664d21200a3f98a&quot;,&quot;type&quot;:&quot;ASSETS&quot;},&quot;parent&quot;:{&quot;type&quot;:&quot;CHILD&quot;,&quot;parentId&quot;:&quot;4920b146-834e-4969-8cb4-1f59ee77c549&quot;,&quot;order&quot;:&quot;9999805&quot;}},&quot;01fe3a6b-47b7-43c4-90e5-d8cd21e59d48&quot;:{&quot;type&quot;:&quot;FIGURE_OBJECT&quot;,&quot;id&quot;:&quot;01fe3a6b-47b7-43c4-90e5-d8cd21e59d48&quot;,&quot;relativeTransform&quot;:{&quot;translate&quot;:{&quot;x&quot;:-96.86021410443266,&quot;y&quot;:199.20743369080208},&quot;rotate&quot;:0,&quot;skewX&quot;:0,&quot;scale&quot;:{&quot;x&quot;:1,&quot;y&quot;:1}},&quot;opacity&quot;:1,&quot;path&quot;:{&quot;type&quot;:&quot;STAR_POLY&quot;,&quot;size&quot;:{&quot;x&quot;:11.719701890919133,&quot;y&quot;:11.719701890919163},&quot;startAngle&quot;:-1.5707963267948966,&quot;corners&quot;:6,&quot;cornerRounding&quot;:{&quot;type&quot;:&quot;ARC_LENGTH&quot;,&quot;global&quot;:0}},&quot;pathStyles&quot;:[{&quot;type&quot;:&quot;FILL&quot;,&quot;fillStyle&quot;:&quot;rgba(250, 185, 20, 1)&quot;},{&quot;type&quot;:&quot;STROKE&quot;,&quot;strokeStyle&quot;:&quot;#95AAD3&quot;,&quot;lineWidth&quot;:2.172252946382332,&quot;lineJoin&quot;:&quot;round&quot;}],&quot;isLocked&quot;:false,&quot;parent&quot;:{&quot;type&quot;:&quot;CHILD&quot;,&quot;parentId&quot;:&quot;61d6647c-b67c-4b49-8a29-8ca498b32125&quot;,&quot;order&quot;:&quot;2&quot;}},&quot;f39f8421-d8df-4d4e-819e-bd091e6aaf83&quot;:{&quot;type&quot;:&quot;FIGURE_OBJECT&quot;,&quot;id&quot;:&quot;f39f8421-d8df-4d4e-819e-bd091e6aaf83&quot;,&quot;relativeTransform&quot;:{&quot;translate&quot;:{&quot;x&quot;:-85.998949372521,&quot;y&quot;:228.299345808588},&quot;rotate&quot;:0,&quot;skewX&quot;:0,&quot;scale&quot;:{&quot;x&quot;:1,&quot;y&quot;:1}},&quot;opacity&quot;:1,&quot;path&quot;:{&quot;type&quot;:&quot;STAR_POLY&quot;,&quot;size&quot;:{&quot;x&quot;:11.719701890919133,&quot;y&quot;:11.719701890919163},&quot;startAngle&quot;:-1.5707963267948966,&quot;corners&quot;:6,&quot;cornerRounding&quot;:{&quot;type&quot;:&quot;ARC_LENGTH&quot;,&quot;global&quot;:0}},&quot;pathStyles&quot;:[{&quot;type&quot;:&quot;FILL&quot;,&quot;fillStyle&quot;:&quot;rgba(244,230,170,1)&quot;},{&quot;type&quot;:&quot;STROKE&quot;,&quot;strokeStyle&quot;:&quot;#95AAD3&quot;,&quot;lineWidth&quot;:2.172252946382332,&quot;lineJoin&quot;:&quot;round&quot;}],&quot;isLocked&quot;:false,&quot;parent&quot;:{&quot;type&quot;:&quot;CHILD&quot;,&quot;parentId&quot;:&quot;61d6647c-b67c-4b49-8a29-8ca498b32125&quot;,&quot;order&quot;:&quot;5&quot;}},&quot;721575ca-de90-4e36-8b4d-85e931355379&quot;:{&quot;type&quot;:&quot;FIGURE_OBJECT&quot;,&quot;id&quot;:&quot;721575ca-de90-4e36-8b4d-85e931355379&quot;,&quot;relativeTransform&quot;:{&quot;translate&quot;:{&quot;x&quot;:-430.2206234461323,&quot;y&quot;:308.79866061555936},&quot;rotate&quot;:0,&quot;skewX&quot;:0,&quot;scale&quot;:{&quot;x&quot;:1,&quot;y&quot;:1}},&quot;opacity&quot;:1,&quot;path&quot;:{&quot;type&quot;:&quot;POLY_LINE&quot;,&quot;points&quot;:[{&quot;x&quot;:326.198369297249,&quot;y&quot;:-98.96637152331714},{&quot;x&quot;:352.13900660552235,&quot;y&quot;:-93.29443387202762},{&quot;x&quot;:369.1706095639525,&quot;y&quot;:-72.92258954349685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.17225294638233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61d6647c-b67c-4b49-8a29-8ca498b32125&quot;,&quot;order&quot;:&quot;7&quot;}},&quot;48949c3e-5a7f-4008-84b5-5327650acdd5&quot;:{&quot;id&quot;:&quot;48949c3e-5a7f-4008-84b5-5327650acdd5&quot;,&quot;type&quot;:&quot;FIGURE_OBJECT&quot;,&quot;relativeTransform&quot;:{&quot;translate&quot;:{&quot;x&quot;:-123.85982324521743,&quot;y&quot;:160.1121164172661},&quot;rotate&quot;:0,&quot;skewX&quot;:0,&quot;scale&quot;:{&quot;x&quot;:1,&quot;y&quot;:1}},&quot;text&quot;:{&quot;textData&quot;:{&quot;lineSpacing&quot;:&quot;normal&quot;,&quot;alignment&quot;:&quot;left&quot;,&quot;lines&quot;:[{&quot;runs&quot;:[{&quot;style&quot;:{&quot;fontFamily&quot;:&quot;Roboto&quot;,&quot;fontSize&quot;:13.333333333333332,&quot;color&quot;:&quot;black&quot;,&quot;fontWeight&quot;:&quot;normal&quot;,&quot;fontStyle&quot;:&quot;normal&quot;,&quot;decoration&quot;:&quot;none&quot;,&quot;script&quot;:&quot;none&quot;},&quot;range&quot;:[0,5]}],&quot;text&quot;:&quot;Stress&quot;,&quot;baseStyle&quot;:{&quot;fontFamily&quot;:&quot;Roboto&quot;,&quot;fontSize&quot;:13.333333333333332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52.45442708333333,&quot;y&quot;:21.58073148974131},&quot;targetSize&quot;:{&quot;x&quot;:44.36039250669046,&quot;y&quot;:21.58073148974131},&quot;verticalAlign&quot;:&quot;TOP&quot;},&quot;parent&quot;:{&quot;type&quot;:&quot;CHILD&quot;,&quot;parentId&quot;:&quot;4920b146-834e-4969-8cb4-1f59ee77c549&quot;,&quot;order&quot;:&quot;999983&quot;}},&quot;265eb046-8df8-4ce7-9199-17d70335cf9d&quot;:{&quot;id&quot;:&quot;265eb046-8df8-4ce7-9199-17d70335cf9d&quot;,&quot;name&quot;:&quot;Macrophage&quot;,&quot;type&quot;:&quot;FIGURE_OBJECT&quot;,&quot;relativeTransform&quot;:{&quot;translate&quot;:{&quot;x&quot;:-0.843398314300577,&quot;y&quot;:211.29097358635295},&quot;rotate&quot;:0,&quot;skewX&quot;:0,&quot;scale&quot;:{&quot;x&quot;:0.67,&quot;y&quot;:0.67}},&quot;image&quot;:{&quot;url&quot;:&quot;https://icons.biorender.com/biorender/5be1c82adf7f0b120034bac0/macrophage-1.png&quot;,&quot;fallbackUrl&quot;:&quot;https://res.cloudinary.com/dlcjuc3ej/image/upload/v1541523473/phpgz17v8m3wz1k1qpia.svg#/keystone/api/icons/5be1c82adf7f0b120034bac0/macrophage-1.svg&quot;,&quot;isPremium&quot;:false,&quot;isPacked&quot;:true,&quot;size&quot;:{&quot;x&quot;:100,&quot;y&quot;:100}},&quot;source&quot;:{&quot;id&quot;:&quot;5be1c773df7f0b120034bab2&quot;,&quot;type&quot;:&quot;ASSETS&quot;},&quot;parent&quot;:{&quot;type&quot;:&quot;CHILD&quot;,&quot;parentId&quot;:&quot;4920b146-834e-4969-8cb4-1f59ee77c549&quot;,&quot;order&quot;:&quot;99999005&quot;}},&quot;cbb67190-b36c-4a0f-ab5a-a9101352923e&quot;:{&quot;type&quot;:&quot;FIGURE_OBJECT&quot;,&quot;id&quot;:&quot;cbb67190-b36c-4a0f-ab5a-a9101352923e&quot;,&quot;relativeTransform&quot;:{&quot;translate&quot;:{&quot;x&quot;:32.26707123467395,&quot;y&quot;:191.3503494127918},&quot;rotate&quot;:0,&quot;skewX&quot;:0,&quot;scale&quot;:{&quot;x&quot;:1,&quot;y&quot;:1}},&quot;opacity&quot;:1,&quot;path&quot;:{&quot;type&quot;:&quot;STAR_POLY&quot;,&quot;size&quot;:{&quot;x&quot;:11.719701890919133,&quot;y&quot;:11.719701890919163},&quot;startAngle&quot;:-1.5707963267948966,&quot;corners&quot;:6,&quot;cornerRounding&quot;:{&quot;type&quot;:&quot;ARC_LENGTH&quot;,&quot;global&quot;:0}},&quot;pathStyles&quot;:[{&quot;type&quot;:&quot;FILL&quot;,&quot;fillStyle&quot;:&quot;rgba(186,180,216,1)&quot;},{&quot;type&quot;:&quot;STROKE&quot;,&quot;strokeStyle&quot;:&quot;#95AAD3&quot;,&quot;lineWidth&quot;:2.172252946382332,&quot;lineJoin&quot;:&quot;round&quot;}],&quot;isLocked&quot;:false,&quot;parent&quot;:{&quot;type&quot;:&quot;CHILD&quot;,&quot;parentId&quot;:&quot;b6f0845f-db59-4b6d-b82f-aef7dfd82c2a&quot;,&quot;order&quot;:&quot;1&quot;}},&quot;c87facd9-f1d7-4801-814b-1e5d19e236fc&quot;:{&quot;type&quot;:&quot;FIGURE_OBJECT&quot;,&quot;id&quot;:&quot;c87facd9-f1d7-4801-814b-1e5d19e236fc&quot;,&quot;relativeTransform&quot;:{&quot;translate&quot;:{&quot;x&quot;:43.12833596658561,&quot;y&quot;:220.4422615305777},&quot;rotate&quot;:0,&quot;skewX&quot;:0,&quot;scale&quot;:{&quot;x&quot;:1,&quot;y&quot;:1}},&quot;opacity&quot;:1,&quot;path&quot;:{&quot;type&quot;:&quot;STAR_POLY&quot;,&quot;size&quot;:{&quot;x&quot;:11.719701890919133,&quot;y&quot;:11.719701890919163},&quot;startAngle&quot;:-1.5707963267948966,&quot;corners&quot;:6,&quot;cornerRounding&quot;:{&quot;type&quot;:&quot;ARC_LENGTH&quot;,&quot;global&quot;:0},&quot;selectedObjectIds&quot;:[&quot;c87facd9-f1d7-4801-814b-1e5d19e236fc&quot;]},&quot;pathStyles&quot;:[{&quot;type&quot;:&quot;FILL&quot;,&quot;fillStyle&quot;:&quot;rgba(92,93,158,1)&quot;},{&quot;type&quot;:&quot;STROKE&quot;,&quot;strokeStyle&quot;:&quot;#95AAD3&quot;,&quot;lineWidth&quot;:2.172252946382332,&quot;lineJoin&quot;:&quot;round&quot;}],&quot;isLocked&quot;:false,&quot;parent&quot;:{&quot;type&quot;:&quot;CHILD&quot;,&quot;parentId&quot;:&quot;b6f0845f-db59-4b6d-b82f-aef7dfd82c2a&quot;,&quot;order&quot;:&quot;2&quot;}},&quot;ac10446c-3fc7-4232-a62d-24333c5d6a43&quot;:{&quot;type&quot;:&quot;FIGURE_OBJECT&quot;,&quot;id&quot;:&quot;ac10446c-3fc7-4232-a62d-24333c5d6a43&quot;,&quot;relativeTransform&quot;:{&quot;translate&quot;:{&quot;x&quot;:-301.0933381070257,&quot;y&quot;:300.94157633754907},&quot;rotate&quot;:0,&quot;skewX&quot;:0,&quot;scale&quot;:{&quot;x&quot;:1,&quot;y&quot;:1}},&quot;opacity&quot;:1,&quot;path&quot;:{&quot;type&quot;:&quot;POLY_LINE&quot;,&quot;points&quot;:[{&quot;x&quot;:326.198369297249,&quot;y&quot;:-98.96637152331714},{&quot;x&quot;:352.13900660552235,&quot;y&quot;:-93.29443387202762},{&quot;x&quot;:369.1706095639525,&quot;y&quot;:-72.92258954349685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.17225294638233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b6f0845f-db59-4b6d-b82f-aef7dfd82c2a&quot;,&quot;order&quot;:&quot;5&quot;}},&quot;d02ec255-197c-440e-a0be-9cea050ca2a2&quot;:{&quot;id&quot;:&quot;d02ec255-197c-440e-a0be-9cea050ca2a2&quot;,&quot;type&quot;:&quot;FIGURE_OBJECT&quot;,&quot;relativeTransform&quot;:{&quot;translate&quot;:{&quot;x&quot;:-114.48759716691296,&quot;y&quot;:279.47637300865586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3.333333333333332,&quot;color&quot;:&quot;rgba(231,135,43,1)&quot;,&quot;fontWeight&quot;:&quot;bold&quot;,&quot;fontStyle&quot;:&quot;normal&quot;,&quot;decoration&quot;:&quot;none&quot;,&quot;script&quot;:&quot;none&quot;},&quot;range&quot;:[0,30]}],&quot;text&quot;:&quot;Stress-induced cytokine release&quot;,&quot;baseStyle&quot;:{&quot;fontFamily&quot;:&quot;Roboto&quot;,&quot;fontSize&quot;:13.333333333333332,&quot;color&quot;:&quot;rgba(231,135,43,1)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16.35590617345251,&quot;y&quot;:31.066666666666663},&quot;targetSize&quot;:{&quot;x&quot;:56.60983844733122,&quot;y&quot;:21.58073148974131},&quot;verticalAlign&quot;:&quot;TOP&quot;},&quot;parent&quot;:{&quot;type&quot;:&quot;CHILD&quot;,&quot;parentId&quot;:&quot;4920b146-834e-4969-8cb4-1f59ee77c549&quot;,&quot;order&quot;:&quot;999985&quot;}},&quot;8e80ea34-f3fd-47c5-8af6-70d1e9e603e6&quot;:{&quot;type&quot;:&quot;FIGURE_OBJECT&quot;,&quot;id&quot;:&quot;8e80ea34-f3fd-47c5-8af6-70d1e9e603e6&quot;,&quot;relativeTransform&quot;:{&quot;translate&quot;:{&quot;x&quot;:57.02026549379343,&quot;y&quot;:236.05176822103263},&quot;rotate&quot;:0,&quot;skewX&quot;:0,&quot;scale&quot;:{&quot;x&quot;:1,&quot;y&quot;:1}},&quot;opacity&quot;:1,&quot;path&quot;:{&quot;type&quot;:&quot;STAR_POLY&quot;,&quot;size&quot;:{&quot;x&quot;:11.719701890919133,&quot;y&quot;:11.719701890919163},&quot;startAngle&quot;:-1.5707963267948966,&quot;corners&quot;:6,&quot;cornerRounding&quot;:{&quot;type&quot;:&quot;ARC_LENGTH&quot;,&quot;global&quot;:0},&quot;selectedObjectIds&quot;:[&quot;c87facd9-f1d7-4801-814b-1e5d19e236fc&quot;]},&quot;pathStyles&quot;:[{&quot;type&quot;:&quot;FILL&quot;,&quot;fillStyle&quot;:&quot;rgba(186,180,216,1)&quot;},{&quot;type&quot;:&quot;STROKE&quot;,&quot;strokeStyle&quot;:&quot;#95AAD3&quot;,&quot;lineWidth&quot;:2.172252946382332,&quot;lineJoin&quot;:&quot;round&quot;}],&quot;isLocked&quot;:false,&quot;parent&quot;:{&quot;type&quot;:&quot;CHILD&quot;,&quot;parentId&quot;:&quot;b6f0845f-db59-4b6d-b82f-aef7dfd82c2a&quot;,&quot;order&quot;:&quot;6&quot;}},&quot;2ed7f68e-3e22-4ce2-ba4b-28e29ad9547f&quot;:{&quot;type&quot;:&quot;FIGURE_OBJECT&quot;,&quot;id&quot;:&quot;2ed7f68e-3e22-4ce2-ba4b-28e29ad9547f&quot;,&quot;relativeTransform&quot;:{&quot;translate&quot;:{&quot;x&quot;:57.02075880333848,&quot;y&quot;:191.35022138784797},&quot;rotate&quot;:0,&quot;skewX&quot;:0,&quot;scale&quot;:{&quot;x&quot;:1,&quot;y&quot;:1}},&quot;opacity&quot;:1,&quot;path&quot;:{&quot;type&quot;:&quot;STAR_POLY&quot;,&quot;size&quot;:{&quot;x&quot;:11.719701890919133,&quot;y&quot;:11.719701890919163},&quot;startAngle&quot;:-1.5707963267948966,&quot;corners&quot;:6,&quot;cornerRounding&quot;:{&quot;type&quot;:&quot;ARC_LENGTH&quot;,&quot;global&quot;:0},&quot;selectedObjectIds&quot;:[&quot;c87facd9-f1d7-4801-814b-1e5d19e236fc&quot;]},&quot;pathStyles&quot;:[{&quot;type&quot;:&quot;FILL&quot;,&quot;fillStyle&quot;:&quot;rgba(88,68,130,1)&quot;},{&quot;type&quot;:&quot;STROKE&quot;,&quot;strokeStyle&quot;:&quot;#95AAD3&quot;,&quot;lineWidth&quot;:2.172252946382332,&quot;lineJoin&quot;:&quot;round&quot;}],&quot;isLocked&quot;:false,&quot;parent&quot;:{&quot;type&quot;:&quot;CHILD&quot;,&quot;parentId&quot;:&quot;b6f0845f-db59-4b6d-b82f-aef7dfd82c2a&quot;,&quot;order&quot;:&quot;7&quot;}},&quot;5a7cec1d-6be2-497b-aa48-ca1bc59e8e9a&quot;:{&quot;id&quot;:&quot;5a7cec1d-6be2-497b-aa48-ca1bc59e8e9a&quot;,&quot;type&quot;:&quot;FIGURE_OBJECT&quot;,&quot;relativeTransform&quot;:{&quot;translate&quot;:{&quot;x&quot;:22.116402424590458,&quot;y&quot;:271.9430396753225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3.333333333333332,&quot;color&quot;:&quot;rgba(92,93,158,1)&quot;,&quot;fontWeight&quot;:&quot;bold&quot;,&quot;fontStyle&quot;:&quot;normal&quot;,&quot;decoration&quot;:&quot;none&quot;,&quot;script&quot;:&quot;none&quot;},&quot;range&quot;:[0,35]}],&quot;text&quot;:&quot;Senescence-inducing cytokine release&quot;,&quot;baseStyle&quot;:{&quot;fontFamily&quot;:&quot;Roboto&quot;,&quot;fontSize&quot;:13.333333333333332,&quot;color&quot;:&quot;rgba(92,93,158,1)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29.43359375,&quot;y&quot;:46.13333333333333},&quot;targetSize&quot;:{&quot;x&quot;:56.60983844733122,&quot;y&quot;:21.58073148974131},&quot;verticalAlign&quot;:&quot;TOP&quot;},&quot;parent&quot;:{&quot;type&quot;:&quot;CHILD&quot;,&quot;parentId&quot;:&quot;4920b146-834e-4969-8cb4-1f59ee77c549&quot;,&quot;order&quot;:&quot;9999902&quot;}},&quot;4201aff5-12d6-4add-9eb7-692d64e8e33f&quot;:{&quot;id&quot;:&quot;4201aff5-12d6-4add-9eb7-692d64e8e33f&quot;,&quot;name&quot;:&quot;Cancer cell &quot;,&quot;type&quot;:&quot;FIGURE_OBJECT&quot;,&quot;relativeTransform&quot;:{&quot;translate&quot;:{&quot;x&quot;:133.8079119907926,&quot;y&quot;:211.29097358635295},&quot;rotate&quot;:0,&quot;skewX&quot;:0,&quot;scale&quot;:{&quot;x&quot;:0.6999999999999998,&quot;y&quot;:0.6999999999999998}},&quot;image&quot;:{&quot;url&quot;:&quot;https://icons.biorender.com/biorender/5d710881dd41820004b509d6/cancer-cell.png&quot;,&quot;fallbackUrl&quot;:&quot;https://res.cloudinary.com/dlcjuc3ej/image/upload/v1567688828/o5hr4rdowkhghjte3hbf.svg#/keystone/api/icons/5d710881dd41820004b509d6/cancer-cell.svg&quot;,&quot;isPremium&quot;:false,&quot;isPacked&quot;:true,&quot;size&quot;:{&quot;x&quot;:100,&quot;y&quot;:95.20547945205479}},&quot;source&quot;:{&quot;id&quot;:&quot;5995a6dc38495a0011a8cabe&quot;,&quot;type&quot;:&quot;ASSETS&quot;},&quot;parent&quot;:{&quot;type&quot;:&quot;CHILD&quot;,&quot;parentId&quot;:&quot;4920b146-834e-4969-8cb4-1f59ee77c549&quot;,&quot;order&quot;:&quot;999992&quot;}},&quot;3b9bdfde-8399-4a69-8f85-20068e2a415d&quot;:{&quot;type&quot;:&quot;FIGURE_OBJECT&quot;,&quot;id&quot;:&quot;3b9bdfde-8399-4a69-8f85-20068e2a415d&quot;,&quot;relativeTransform&quot;:{&quot;translate&quot;:{&quot;x&quot;:170.05734508625545,&quot;y&quot;:187.42553124702007},&quot;rotate&quot;:0,&quot;skewX&quot;:0,&quot;scale&quot;:{&quot;x&quot;:1,&quot;y&quot;:1}},&quot;opacity&quot;:1,&quot;path&quot;:{&quot;type&quot;:&quot;STAR_POLY&quot;,&quot;size&quot;:{&quot;x&quot;:11.719701890919133,&quot;y&quot;:11.719701890919163},&quot;startAngle&quot;:-1.5707963267948966,&quot;corners&quot;:6,&quot;cornerRounding&quot;:{&quot;type&quot;:&quot;ARC_LENGTH&quot;,&quot;global&quot;:0}},&quot;pathStyles&quot;:[{&quot;type&quot;:&quot;FILL&quot;,&quot;fillStyle&quot;:&quot;rgba(186,180,216,1)&quot;},{&quot;type&quot;:&quot;STROKE&quot;,&quot;strokeStyle&quot;:&quot;#95AAD3&quot;,&quot;lineWidth&quot;:2.172252946382332,&quot;lineJoin&quot;:&quot;round&quot;}],&quot;isLocked&quot;:false,&quot;parent&quot;:{&quot;type&quot;:&quot;CHILD&quot;,&quot;parentId&quot;:&quot;ccef2a5b-26b9-45ea-8bff-5c4d026e5bde&quot;,&quot;order&quot;:&quot;1&quot;}},&quot;14ceb0e1-c762-4f94-821e-f88f4eadce8d&quot;:{&quot;type&quot;:&quot;FIGURE_OBJECT&quot;,&quot;id&quot;:&quot;14ceb0e1-c762-4f94-821e-f88f4eadce8d&quot;,&quot;relativeTransform&quot;:{&quot;translate&quot;:{&quot;x&quot;:180.9186098181671,&quot;y&quot;:216.51744336480598},&quot;rotate&quot;:0,&quot;skewX&quot;:0,&quot;scale&quot;:{&quot;x&quot;:1,&quot;y&quot;:1}},&quot;opacity&quot;:1,&quot;path&quot;:{&quot;type&quot;:&quot;STAR_POLY&quot;,&quot;size&quot;:{&quot;x&quot;:11.719701890919133,&quot;y&quot;:11.719701890919163},&quot;startAngle&quot;:-1.5707963267948966,&quot;corners&quot;:6,&quot;cornerRounding&quot;:{&quot;type&quot;:&quot;ARC_LENGTH&quot;,&quot;global&quot;:0},&quot;selectedObjectIds&quot;:[&quot;c87facd9-f1d7-4801-814b-1e5d19e236fc&quot;]},&quot;pathStyles&quot;:[{&quot;type&quot;:&quot;FILL&quot;,&quot;fillStyle&quot;:&quot;rgba(129,134,137,1)&quot;},{&quot;type&quot;:&quot;STROKE&quot;,&quot;strokeStyle&quot;:&quot;#95AAD3&quot;,&quot;lineWidth&quot;:2.172252946382332,&quot;lineJoin&quot;:&quot;round&quot;}],&quot;isLocked&quot;:false,&quot;parent&quot;:{&quot;type&quot;:&quot;CHILD&quot;,&quot;parentId&quot;:&quot;ccef2a5b-26b9-45ea-8bff-5c4d026e5bde&quot;,&quot;order&quot;:&quot;2&quot;}},&quot;dd9f9706-f12b-4d40-8af5-c7144fb3cb80&quot;:{&quot;type&quot;:&quot;FIGURE_OBJECT&quot;,&quot;id&quot;:&quot;dd9f9706-f12b-4d40-8af5-c7144fb3cb80&quot;,&quot;relativeTransform&quot;:{&quot;translate&quot;:{&quot;x&quot;:-163.3030642554442,&quot;y&quot;:297.0167581717773},&quot;rotate&quot;:0,&quot;skewX&quot;:0,&quot;scale&quot;:{&quot;x&quot;:1,&quot;y&quot;:1}},&quot;opacity&quot;:1,&quot;path&quot;:{&quot;type&quot;:&quot;POLY_LINE&quot;,&quot;points&quot;:[{&quot;x&quot;:326.198369297249,&quot;y&quot;:-98.96637152331714},{&quot;x&quot;:352.13900660552235,&quot;y&quot;:-93.29443387202762},{&quot;x&quot;:369.1706095639525,&quot;y&quot;:-72.92258954349685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.17225294638233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ccef2a5b-26b9-45ea-8bff-5c4d026e5bde&quot;,&quot;order&quot;:&quot;3&quot;}},&quot;20392d89-047c-4c56-9b3a-8d54f5e84668&quot;:{&quot;type&quot;:&quot;FIGURE_OBJECT&quot;,&quot;id&quot;:&quot;20392d89-047c-4c56-9b3a-8d54f5e84668&quot;,&quot;relativeTransform&quot;:{&quot;translate&quot;:{&quot;x&quot;:194.81053934537493,&quot;y&quot;:232.12695005526092},&quot;rotate&quot;:0,&quot;skewX&quot;:0,&quot;scale&quot;:{&quot;x&quot;:1,&quot;y&quot;:1}},&quot;opacity&quot;:1,&quot;path&quot;:{&quot;type&quot;:&quot;STAR_POLY&quot;,&quot;size&quot;:{&quot;x&quot;:11.719701890919133,&quot;y&quot;:11.719701890919163},&quot;startAngle&quot;:-1.5707963267948966,&quot;corners&quot;:6,&quot;cornerRounding&quot;:{&quot;type&quot;:&quot;ARC_LENGTH&quot;,&quot;global&quot;:0},&quot;selectedObjectIds&quot;:[&quot;c87facd9-f1d7-4801-814b-1e5d19e236fc&quot;]},&quot;pathStyles&quot;:[{&quot;type&quot;:&quot;FILL&quot;,&quot;fillStyle&quot;:&quot;rgba(186,180,216,1)&quot;},{&quot;type&quot;:&quot;STROKE&quot;,&quot;strokeStyle&quot;:&quot;#95AAD3&quot;,&quot;lineWidth&quot;:2.172252946382332,&quot;lineJoin&quot;:&quot;round&quot;}],&quot;isLocked&quot;:false,&quot;parent&quot;:{&quot;type&quot;:&quot;CHILD&quot;,&quot;parentId&quot;:&quot;ccef2a5b-26b9-45ea-8bff-5c4d026e5bde&quot;,&quot;order&quot;:&quot;5&quot;}},&quot;d6b9ee09-0ff4-49b5-bbc3-11935c9d5cf0&quot;:{&quot;type&quot;:&quot;FIGURE_OBJECT&quot;,&quot;id&quot;:&quot;d6b9ee09-0ff4-49b5-bbc3-11935c9d5cf0&quot;,&quot;relativeTransform&quot;:{&quot;translate&quot;:{&quot;x&quot;:194.81103265491998,&quot;y&quot;:187.42540322207626},&quot;rotate&quot;:0,&quot;skewX&quot;:0,&quot;scale&quot;:{&quot;x&quot;:1,&quot;y&quot;:1}},&quot;opacity&quot;:1,&quot;path&quot;:{&quot;type&quot;:&quot;STAR_POLY&quot;,&quot;size&quot;:{&quot;x&quot;:11.719701890919133,&quot;y&quot;:11.719701890919163},&quot;startAngle&quot;:-1.5707963267948966,&quot;corners&quot;:6,&quot;cornerRounding&quot;:{&quot;type&quot;:&quot;ARC_LENGTH&quot;,&quot;global&quot;:0},&quot;selectedObjectIds&quot;:[&quot;c87facd9-f1d7-4801-814b-1e5d19e236fc&quot;]},&quot;pathStyles&quot;:[{&quot;type&quot;:&quot;FILL&quot;,&quot;fillStyle&quot;:&quot;rgba(70,69,70,1)&quot;},{&quot;type&quot;:&quot;STROKE&quot;,&quot;strokeStyle&quot;:&quot;rgba(149, 170, 211, 1)&quot;,&quot;lineWidth&quot;:2.172252946382332,&quot;lineJoin&quot;:&quot;round&quot;}],&quot;isLocked&quot;:false,&quot;parent&quot;:{&quot;type&quot;:&quot;CHILD&quot;,&quot;parentId&quot;:&quot;ccef2a5b-26b9-45ea-8bff-5c4d026e5bde&quot;,&quot;order&quot;:&quot;6&quot;}},&quot;9f2c4713-197a-4393-b486-1ced9ef3f3ff&quot;:{&quot;type&quot;:&quot;FIGURE_OBJECT&quot;,&quot;id&quot;:&quot;9f2c4713-197a-4393-b486-1ced9ef3f3ff&quot;,&quot;relativeTransform&quot;:{&quot;translate&quot;:{&quot;x&quot;:213.89976446267156,&quot;y&quot;:203.0713713966735},&quot;rotate&quot;:0,&quot;skewX&quot;:0,&quot;scale&quot;:{&quot;x&quot;:1,&quot;y&quot;:1}},&quot;opacity&quot;:1,&quot;path&quot;:{&quot;type&quot;:&quot;STAR_POLY&quot;,&quot;size&quot;:{&quot;x&quot;:11.719701890919133,&quot;y&quot;:11.719701890919163},&quot;startAngle&quot;:-1.5707963267948966,&quot;corners&quot;:6,&quot;cornerRounding&quot;:{&quot;type&quot;:&quot;ARC_LENGTH&quot;,&quot;global&quot;:0},&quot;selectedObjectIds&quot;:[&quot;c87facd9-f1d7-4801-814b-1e5d19e236fc&quot;]},&quot;pathStyles&quot;:[{&quot;type&quot;:&quot;FILL&quot;,&quot;fillStyle&quot;:&quot;rgba(129,134,137,1)&quot;},{&quot;type&quot;:&quot;STROKE&quot;,&quot;strokeStyle&quot;:&quot;#95AAD3&quot;,&quot;lineWidth&quot;:2.172252946382332,&quot;lineJoin&quot;:&quot;round&quot;}],&quot;isLocked&quot;:false,&quot;parent&quot;:{&quot;type&quot;:&quot;CHILD&quot;,&quot;parentId&quot;:&quot;ccef2a5b-26b9-45ea-8bff-5c4d026e5bde&quot;,&quot;order&quot;:&quot;7&quot;}},&quot;77f017dd-0210-4035-a44b-5fb832236293&quot;:{&quot;type&quot;:&quot;FIGURE_OBJECT&quot;,&quot;id&quot;:&quot;77f017dd-0210-4035-a44b-5fb832236293&quot;,&quot;relativeTransform&quot;:{&quot;translate&quot;:{&quot;x&quot;:180.91786905706778,&quot;y&quot;:240.6156850033512},&quot;rotate&quot;:0,&quot;skewX&quot;:0,&quot;scale&quot;:{&quot;x&quot;:1,&quot;y&quot;:1}},&quot;opacity&quot;:1,&quot;path&quot;:{&quot;type&quot;:&quot;STAR_POLY&quot;,&quot;size&quot;:{&quot;x&quot;:11.719701890919133,&quot;y&quot;:11.719701890919163},&quot;startAngle&quot;:-1.5707963267948966,&quot;corners&quot;:6,&quot;cornerRounding&quot;:{&quot;type&quot;:&quot;ARC_LENGTH&quot;,&quot;global&quot;:0},&quot;selectedObjectIds&quot;:[&quot;c87facd9-f1d7-4801-814b-1e5d19e236fc&quot;]},&quot;pathStyles&quot;:[{&quot;type&quot;:&quot;FILL&quot;,&quot;fillStyle&quot;:&quot;rgba(112,112,113,1)&quot;},{&quot;type&quot;:&quot;STROKE&quot;,&quot;strokeStyle&quot;:&quot;#95AAD3&quot;,&quot;lineWidth&quot;:2.172252946382332,&quot;lineJoin&quot;:&quot;round&quot;}],&quot;isLocked&quot;:false,&quot;parent&quot;:{&quot;type&quot;:&quot;CHILD&quot;,&quot;parentId&quot;:&quot;ccef2a5b-26b9-45ea-8bff-5c4d026e5bde&quot;,&quot;order&quot;:&quot;8&quot;}},&quot;dbd10231-b4f0-44a5-ab82-a7964ba9c519&quot;:{&quot;id&quot;:&quot;dbd10231-b4f0-44a5-ab82-a7964ba9c519&quot;,&quot;type&quot;:&quot;FIGURE_OBJECT&quot;,&quot;relativeTransform&quot;:{&quot;translate&quot;:{&quot;x&quot;:162.7834076016468,&quot;y&quot;:271.9430396753225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3.333333333333332,&quot;color&quot;:&quot;rgba(129,134,137,1)&quot;,&quot;fontWeight&quot;:&quot;bold&quot;,&quot;fontStyle&quot;:&quot;normal&quot;,&quot;decoration&quot;:&quot;none&quot;,&quot;script&quot;:&quot;none&quot;},&quot;range&quot;:[0,30]}],&quot;text&quot;:&quot;Paracrine senescence signalling&quot;,&quot;baseStyle&quot;:{&quot;fontFamily&quot;:&quot;Roboto&quot;,&quot;fontSize&quot;:13.333333333333332,&quot;color&quot;:&quot;rgba(129,134,137,1)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42.83353001386433,&quot;y&quot;:31.066666666666663},&quot;targetSize&quot;:{&quot;x&quot;:62.47051344772612,&quot;y&quot;:21.58073148974131},&quot;verticalAlign&quot;:&quot;TOP&quot;},&quot;parent&quot;:{&quot;type&quot;:&quot;CHILD&quot;,&quot;parentId&quot;:&quot;4920b146-834e-4969-8cb4-1f59ee77c549&quot;,&quot;order&quot;:&quot;999993&quot;}},&quot;dbb1f06f-d6c7-47cc-8888-9fe6bbe42a49&quot;:{&quot;id&quot;:&quot;dbb1f06f-d6c7-47cc-8888-9fe6bbe42a49&quot;,&quot;type&quot;:&quot;FIGURE_OBJECT&quot;,&quot;relativeTransform&quot;:{&quot;translate&quot;:{&quot;x&quot;:-124.40317980744422,&quot;y&quot;:29.07434526658284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3.333333333333332,&quot;color&quot;:&quot;black&quot;,&quot;fontWeight&quot;:&quot;normal&quot;,&quot;fontStyle&quot;:&quot;normal&quot;,&quot;decoration&quot;:&quot;none&quot;,&quot;script&quot;:&quot;none&quot;},&quot;range&quot;:[0,5]}],&quot;text&quot;:&quot;Normal&quot;,&quot;baseStyle&quot;:{&quot;fontFamily&quot;:&quot;Roboto&quot;,&quot;fontSize&quot;:13.333333333333332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52.45442708333333,&quot;y&quot;:21.58073148974131},&quot;targetSize&quot;:{&quot;x&quot;:44.36039250669046,&quot;y&quot;:21.58073148974131},&quot;verticalAlign&quot;:&quot;TOP&quot;},&quot;parent&quot;:{&quot;type&quot;:&quot;CHILD&quot;,&quot;parentId&quot;:&quot;4920b146-834e-4969-8cb4-1f59ee77c549&quot;,&quot;order&quot;:&quot;999997&quot;}},&quot;0ad2ab6b-4fad-4184-96dc-d37cd1217d04&quot;:{&quot;id&quot;:&quot;0ad2ab6b-4fad-4184-96dc-d37cd1217d04&quot;,&quot;type&quot;:&quot;FIGURE_OBJECT&quot;,&quot;relativeTransform&quot;:{&quot;translate&quot;:{&quot;x&quot;:155.7841287090062,&quot;y&quot;:29.07434526658284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3.333333333333332,&quot;color&quot;:&quot;black&quot;,&quot;fontWeight&quot;:&quot;normal&quot;,&quot;fontStyle&quot;:&quot;normal&quot;,&quot;decoration&quot;:&quot;none&quot;,&quot;script&quot;:&quot;none&quot;},&quot;range&quot;:[0,9]}],&quot;text&quot;:&quot;Protracted&quot;,&quot;baseStyle&quot;:{&quot;fontFamily&quot;:&quot;Roboto&quot;,&quot;fontSize&quot;:13.333333333333332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62.17447916666667,&quot;y&quot;:21.58073148974131},&quot;targetSize&quot;:{&quot;x&quot;:44.36039250669046,&quot;y&quot;:21.58073148974131},&quot;verticalAlign&quot;:&quot;TOP&quot;},&quot;parent&quot;:{&quot;type&quot;:&quot;CHILD&quot;,&quot;parentId&quot;:&quot;4920b146-834e-4969-8cb4-1f59ee77c549&quot;,&quot;order&quot;:&quot;99999999&quot;}},&quot;52f77ba1-9586-45c5-b0fd-6d6d6bcaa692&quot;:{&quot;type&quot;:&quot;FIGURE_OBJECT&quot;,&quot;id&quot;:&quot;52f77ba1-9586-45c5-b0fd-6d6d6bcaa692&quot;,&quot;parent&quot;:{&quot;type&quot;:&quot;CHILD&quot;,&quot;parentId&quot;:&quot;4920b146-834e-4969-8cb4-1f59ee77c549&quot;,&quot;order&quot;:&quot;999996&quot;},&quot;relativeTransform&quot;:{&quot;translate&quot;:{&quot;x&quot;:0,&quot;y&quot;:20.997863413109567},&quot;rotate&quot;:0,&quot;skewX&quot;:0,&quot;scale&quot;:{&quot;x&quot;:1,&quot;y&quot;:1}}},&quot;f5268a18-a3c4-47a0-af9e-09557fc18977&quot;:{&quot;type&quot;:&quot;FIGURE_OBJECT&quot;,&quot;id&quot;:&quot;f5268a18-a3c4-47a0-af9e-09557fc18977&quot;,&quot;parent&quot;:{&quot;type&quot;:&quot;CHILD&quot;,&quot;parentId&quot;:&quot;4920b146-834e-4969-8cb4-1f59ee77c549&quot;,&quot;order&quot;:&quot;9999948&quot;},&quot;relativeTransform&quot;:{&quot;translate&quot;:{&quot;x&quot;:5.249465853277391,&quot;y&quot;:-10.198834061188702},&quot;rotate&quot;:0,&quot;skewX&quot;:0,&quot;scale&quot;:{&quot;x&quot;:1,&quot;y&quot;:1}}},&quot;3da6c50f-00ee-47fe-b53d-4f5e5c0687fa&quot;:{&quot;type&quot;:&quot;FIGURE_OBJECT&quot;,&quot;id&quot;:&quot;3da6c50f-00ee-47fe-b53d-4f5e5c0687fa&quot;,&quot;parent&quot;:{&quot;type&quot;:&quot;CHILD&quot;,&quot;parentId&quot;:&quot;4920b146-834e-4969-8cb4-1f59ee77c549&quot;,&quot;order&quot;:&quot;99999115&quot;},&quot;relativeTransform&quot;:{&quot;translate&quot;:{&quot;x&quot;:0,&quot;y&quot;:-10.498931706554782},&quot;rotate&quot;:0,&quot;skewX&quot;:0,&quot;scale&quot;:{&quot;x&quot;:1,&quot;y&quot;:1}}},&quot;3f7d65c7-d3ef-45f6-b439-f8ea60ffcc08&quot;:{&quot;type&quot;:&quot;FIGURE_OBJECT&quot;,&quot;id&quot;:&quot;3f7d65c7-d3ef-45f6-b439-f8ea60ffcc08&quot;,&quot;parent&quot;:{&quot;type&quot;:&quot;CHILD&quot;,&quot;parentId&quot;:&quot;4920b146-834e-4969-8cb4-1f59ee77c549&quot;,&quot;order&quot;:&quot;9999915&quot;},&quot;relativeTransform&quot;:{&quot;translate&quot;:{&quot;x&quot;:0,&quot;y&quot;:-15.748397559832174},&quot;rotate&quot;:0,&quot;skewX&quot;:0,&quot;scale&quot;:{&quot;x&quot;:1,&quot;y&quot;:1}}},&quot;61d6647c-b67c-4b49-8a29-8ca498b32125&quot;:{&quot;type&quot;:&quot;FIGURE_OBJECT&quot;,&quot;id&quot;:&quot;61d6647c-b67c-4b49-8a29-8ca498b32125&quot;,&quot;parent&quot;:{&quot;type&quot;:&quot;CHILD&quot;,&quot;parentId&quot;:&quot;4920b146-834e-4969-8cb4-1f59ee77c549&quot;,&quot;order&quot;:&quot;9999825&quot;},&quot;relativeTransform&quot;:{&quot;translate&quot;:{&quot;x&quot;:8.749109755462317,&quot;y&quot;:-0.591282795988775},&quot;rotate&quot;:0,&quot;skewX&quot;:0,&quot;scale&quot;:{&quot;x&quot;:1,&quot;y&quot;:1}}},&quot;b6f0845f-db59-4b6d-b82f-aef7dfd82c2a&quot;:{&quot;type&quot;:&quot;FIGURE_OBJECT&quot;,&quot;id&quot;:&quot;b6f0845f-db59-4b6d-b82f-aef7dfd82c2a&quot;,&quot;parent&quot;:{&quot;type&quot;:&quot;CHILD&quot;,&quot;parentId&quot;:&quot;4920b146-834e-4969-8cb4-1f59ee77c549&quot;,&quot;order&quot;:&quot;99999015&quot;},&quot;relativeTransform&quot;:{&quot;translate&quot;:{&quot;x&quot;:10.498931706554782,&quot;y&quot;:0.31954930827339467},&quot;rotate&quot;:0,&quot;skewX&quot;:0,&quot;scale&quot;:{&quot;x&quot;:1,&quot;y&quot;:1}}},&quot;ccef2a5b-26b9-45ea-8bff-5c4d026e5bde&quot;:{&quot;type&quot;:&quot;FIGURE_OBJECT&quot;,&quot;id&quot;:&quot;ccef2a5b-26b9-45ea-8bff-5c4d026e5bde&quot;,&quot;parent&quot;:{&quot;type&quot;:&quot;CHILD&quot;,&quot;parentId&quot;:&quot;4920b146-834e-4969-8cb4-1f59ee77c549&quot;,&quot;order&quot;:&quot;9999928&quot;},&quot;relativeTransform&quot;:{&quot;translate&quot;:{&quot;x&quot;:6.999287804369854,&quot;y&quot;:0},&quot;rotate&quot;:0,&quot;skewX&quot;:0,&quot;scale&quot;:{&quot;x&quot;:1,&quot;y&quot;:1}}},&quot;d2049c43-1349-4f36-bd1a-0ee0f110a82e&quot;:{&quot;type&quot;:&quot;FIGURE_OBJECT&quot;,&quot;id&quot;:&quot;d2049c43-1349-4f36-bd1a-0ee0f110a82e&quot;,&quot;parent&quot;:{&quot;type&quot;:&quot;CHILD&quot;,&quot;parentId&quot;:&quot;b6704bcf-c0ab-4137-963a-6d6ae49d9aff&quot;,&quot;order&quot;:&quot;999999999999999999999999&quot;},&quot;relativeTransform&quot;:{&quot;translate&quot;:{&quot;x&quot;:-0.7152548725974278,&quot;y&quot;:2.2990149905308286},&quot;rotate&quot;:0,&quot;skewX&quot;:0,&quot;scale&quot;:{&quot;x&quot;:1,&quot;y&quot;:1}}},&quot;aded6dd6-ae10-4eb2-80b6-c77e6bf259df&quot;:{&quot;type&quot;:&quot;FIGURE_OBJECT&quot;,&quot;id&quot;:&quot;aded6dd6-ae10-4eb2-80b6-c77e6bf259df&quot;,&quot;parent&quot;:{&quot;type&quot;:&quot;CHILD&quot;,&quot;parentId&quot;:&quot;b6704bcf-c0ab-4137-963a-6d6ae49d9aff&quot;,&quot;order&quot;:&quot;9999999999999999999999995&quot;},&quot;relativeTransform&quot;:{&quot;translate&quot;:{&quot;x&quot;:-0.7152548725974278,&quot;y&quot;:9.298313343766559},&quot;rotate&quot;:0,&quot;skewX&quot;:0,&quot;scale&quot;:{&quot;x&quot;:1,&quot;y&quot;:1}}},&quot;83d699c9-cd3a-418d-8b6e-4819efbc4f5f&quot;:{&quot;id&quot;:&quot;83d699c9-cd3a-418d-8b6e-4819efbc4f5f&quot;,&quot;type&quot;:&quot;FIGURE_OBJECT&quot;,&quot;document&quot;:{&quot;type&quot;:&quot;FIGURE&quot;,&quot;canvasType&quot;:&quot;FIGURE&quot;,&quot;units&quot;:&quot;in&quot;,&quot;aspectRatio&quot;:0,&quot;title&quot;:&quot;&quot;},&quot;parent&quot;:{&quot;type&quot;:&quot;DOCUMENT&quot;,&quot;parentId&quot;:&quot;233faed9-774d-4200-a442-757f3c8a72f6&quot;,&quot;order&quot;:&quot;6&quot;}},&quot;4151b20d-52fd-4c51-a3d1-23170d501a90&quot;:{&quot;id&quot;:&quot;4151b20d-52fd-4c51-a3d1-23170d501a90&quot;,&quot;type&quot;:&quot;FIGURE_OBJECT&quot;,&quot;relativeTransform&quot;:{&quot;translate&quot;:{&quot;x&quot;:0,&quot;y&quot;:0},&quot;rotate&quot;:0,&quot;skewX&quot;:0,&quot;scale&quot;:{&quot;x&quot;:1,&quot;y&quot;:1}},&quot;path&quot;:{&quot;type&quot;:&quot;RECT&quot;,&quot;size&quot;:{&quot;x&quot;:1176.5416147434746,&quot;y&quot;:660.836107649565}},&quot;pathStyles&quot;:[{&quot;type&quot;:&quot;FILL&quot;,&quot;fillStyle&quot;:&quot;rgba(0,0,0,0)&quot;}],&quot;parent&quot;:{&quot;parentId&quot;:&quot;83d699c9-cd3a-418d-8b6e-4819efbc4f5f&quot;,&quot;type&quot;:&quot;FRAME&quot;,&quot;order&quot;:&quot;5&quot;}},&quot;5723e316-5eb4-4b4a-b4e1-ef9364a46961&quot;:{&quot;id&quot;:&quot;5723e316-5eb4-4b4a-b4e1-ef9364a46961&quot;,&quot;name&quot;:&quot;Cell death (healthy)&quot;,&quot;displayName&quot;:&quot;&quot;,&quot;type&quot;:&quot;FIGURE_OBJECT&quot;,&quot;relativeTransform&quot;:{&quot;translate&quot;:{&quot;x&quot;:-417.2368236917473,&quot;y&quot;:-138.41666055805587},&quot;scale&quot;:{&quot;x&quot;:1,&quot;y&quot;:1},&quot;rotate&quot;:0,&quot;skewX&quot;:0},&quot;image&quot;:{&quot;url&quot;:&quot;https://icons.biorender.com/biorender/61684f8848825e0029b22f59/cell-death-02.png&quot;,&quot;fallbackUrl&quot;:&quot;https://res.cloudinary.com/dlcjuc3ej/image/upload/v1634226032/ve2wgphamfhebrvorspe.svg#/keystone/api/icons/61684f8848825e0029b22f59/cell-death-02.svg#/keystone/api/icons/61684f8848825e0029b22f59/cell-death-02.svg#/keystone/api/icons/61684f8848825e0029b22f59/cell-death-02.svg#/keystone/api/icons/61684f8848825e0029b22f59/cell-death-02.svg#/keystone/api/icons/61684f8848825e0029b22f59/cell-death-02.svg#/keystone/api/icons/61684f8848825e0029b22f59/cell-death-02.svg#/keystone/api/icons/61684f8848825e0029b22f59/cell-death-02.svg&quot;,&quot;isPremium&quot;:false,&quot;isOrgIcon&quot;:false,&quot;size&quot;:{&quot;x&quot;:100,&quot;y&quot;:93.16770186335403}},&quot;source&quot;:{&quot;id&quot;:&quot;61684eff48825e0029b22f29&quot;,&quot;version&quot;:&quot;1634226001&quot;,&quot;type&quot;:&quot;ASSETS&quot;},&quot;isPremium&quot;:false,&quot;parent&quot;:{&quot;type&quot;:&quot;CHILD&quot;,&quot;parentId&quot;:&quot;83d699c9-cd3a-418d-8b6e-4819efbc4f5f&quot;,&quot;order&quot;:&quot;7&quot;}},&quot;64f7413e-c646-4468-a2cd-cb636bb0e509&quot;:{&quot;id&quot;:&quot;64f7413e-c646-4468-a2cd-cb636bb0e509&quot;,&quot;name&quot;:&quot;Cell death (necrosis 1)&quot;,&quot;displayName&quot;:&quot;&quot;,&quot;type&quot;:&quot;FIGURE_OBJECT&quot;,&quot;relativeTransform&quot;:{&quot;translate&quot;:{&quot;x&quot;:-165.5701681316458,&quot;y&quot;:-148.11134459321534},&quot;rotate&quot;:0,&quot;skewX&quot;:0,&quot;scale&quot;:{&quot;x&quot;:1,&quot;y&quot;:1}},&quot;image&quot;:{&quot;url&quot;:&quot;https://icons.biorender.com/biorender/616850c748825e0029b22f98/cell-death-necrosis-1-02.png&quot;,&quot;fallbackUrl&quot;:&quot;https://res.cloudinary.com/dlcjuc3ej/image/upload/v1634226350/wq1dyekrcyok4gdi5xqu.svg#/keystone/api/icons/616850c748825e0029b22f98/cell-death-necrosis-1-02.svg#/keystone/api/icons/616850c748825e0029b22f98/cell-death-necrosis-1-02.svg#/keystone/api/icons/616850c748825e0029b22f98/cell-death-necrosis-1-02.svg#/keystone/api/icons/616850c748825e0029b22f98/cell-death-necrosis-1-02.svg#/keystone/api/icons/616850c748825e0029b22f98/cell-death-necrosis-1-02.svg#/keystone/api/icons/616850c748825e0029b22f98/cell-death-necrosis-1-02.svg#/keystone/api/icons/616850c748825e0029b22f98/cell-death-necrosis-1-02.svg&quot;,&quot;isPremium&quot;:false,&quot;isOrgIcon&quot;:false,&quot;size&quot;:{&quot;x&quot;:125,&quot;y&quot;:112.55656108597285}},&quot;source&quot;:{&quot;id&quot;:&quot;6168505548825e0029b22f93&quot;,&quot;version&quot;:&quot;1634226321&quot;,&quot;type&quot;:&quot;ASSETS&quot;},&quot;isPremium&quot;:false,&quot;parent&quot;:{&quot;type&quot;:&quot;CHILD&quot;,&quot;parentId&quot;:&quot;83d699c9-cd3a-418d-8b6e-4819efbc4f5f&quot;,&quot;order&quot;:&quot;8&quot;}},&quot;979bc8ef-0eef-4f59-af06-931202544a8d&quot;:{&quot;relativeTransform&quot;:{&quot;translate&quot;:{&quot;x&quot;:-537.5040633828471,&quot;y&quot;:22.426285122244046},&quot;rotate&quot;:0,&quot;skewX&quot;:0,&quot;scale&quot;:{&quot;x&quot;:1,&quot;y&quot;:1}},&quot;type&quot;:&quot;FIGURE_OBJECT&quot;,&quot;id&quot;:&quot;979bc8ef-0eef-4f59-af06-931202544a8d&quot;,&quot;parent&quot;:{&quot;type&quot;:&quot;CHILD&quot;,&quot;parentId&quot;:&quot;83d699c9-cd3a-418d-8b6e-4819efbc4f5f&quot;,&quot;order&quot;:&quot;9&quot;},&quot;name&quot;:&quot;Exotoxin release &quot;,&quot;displayName&quot;:&quot;Exotoxin release &quot;,&quot;source&quot;:{&quot;id&quot;:&quot;642af0ad364f8a36a89f6b69&quot;,&quot;type&quot;:&quot;ASSETS&quot;},&quot;isPremium&quot;:true},&quot;86ce8d84-03c1-4a57-884e-22e0c9e1ee01&quot;:{&quot;type&quot;:&quot;FIGURE_OBJECT&quot;,&quot;id&quot;:&quot;86ce8d84-03c1-4a57-884e-22e0c9e1ee01&quot;,&quot;parent&quot;:{&quot;type&quot;:&quot;CHILD&quot;,&quot;parentId&quot;:&quot;979bc8ef-0eef-4f59-af06-931202544a8d&quot;,&quot;order&quot;:&quot;6&quot;},&quot;relativeTransform&quot;:{&quot;translate&quot;:{&quot;x&quot;:1917.8475738710608,&quot;y&quot;:87.68941630731882},&quot;rotate&quot;:0,&quot;skewX&quot;:0,&quot;scale&quot;:{&quot;x&quot;:1,&quot;y&quot;:1}}},&quot;1cc0f905-b8ad-4cbf-96a8-1f5f7ad86a1b&quot;:{&quot;type&quot;:&quot;FIGURE_OBJECT&quot;,&quot;id&quot;:&quot;1cc0f905-b8ad-4cbf-96a8-1f5f7ad86a1b&quot;,&quot;name&quot;:&quot;Sphere&quot;,&quot;relativeTransform&quot;:{&quot;translate&quot;:{&quot;x&quot;:-1462.1543320588216,&quot;y&quot;:-281.8238785106225},&quot;rotate&quot;:0.9755064841625247,&quot;skewX&quot;:2.927345865710867e-16,&quot;scale&quot;:{&quot;x&quot;:0.033333333333333305,&quot;y&quot;:0.033333333333333326}},&quot;opacity&quot;:0.75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05&quot;}},&quot;7593b13f-ded9-4860-8d48-4a21fa56bfad&quot;:{&quot;type&quot;:&quot;FIGURE_OBJECT&quot;,&quot;id&quot;:&quot;7593b13f-ded9-4860-8d48-4a21fa56bfad&quot;,&quot;name&quot;:&quot;Sphere&quot;,&quot;relativeTransform&quot;:{&quot;translate&quot;:{&quot;x&quot;:-1442.3600151552948,&quot;y&quot;:-304.90875219755566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1&quot;}},&quot;d8d4d456-98c2-4882-85f6-6b5ed2266adb&quot;:{&quot;type&quot;:&quot;FIGURE_OBJECT&quot;,&quot;id&quot;:&quot;d8d4d456-98c2-4882-85f6-6b5ed2266adb&quot;,&quot;name&quot;:&quot;Sphere&quot;,&quot;relativeTransform&quot;:{&quot;translate&quot;:{&quot;x&quot;:-1448.723949431626,&quot;y&quot;:-284.47610502400704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15&quot;}},&quot;3e187e7f-3b58-4d54-9bdd-6323b0aa3572&quot;:{&quot;type&quot;:&quot;FIGURE_OBJECT&quot;,&quot;id&quot;:&quot;3e187e7f-3b58-4d54-9bdd-6323b0aa3572&quot;,&quot;name&quot;:&quot;Sphere&quot;,&quot;relativeTransform&quot;:{&quot;translate&quot;:{&quot;x&quot;:-1471.8553484995168,&quot;y&quot;:-278.49710774879054},&quot;rotate&quot;:0.975506484162525,&quot;skewX&quot;:1.9515639104739075e-16,&quot;scale&quot;:{&quot;x&quot;:0.03333333333333334,&quot;y&quot;:0.0333333333333333}},&quot;opacity&quot;:0.75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2&quot;}},&quot;dc85c055-5be2-492c-8659-722fde48f34d&quot;:{&quot;type&quot;:&quot;FIGURE_OBJECT&quot;,&quot;id&quot;:&quot;dc85c055-5be2-492c-8659-722fde48f34d&quot;,&quot;name&quot;:&quot;Sphere&quot;,&quot;relativeTransform&quot;:{&quot;translate&quot;:{&quot;x&quot;:-1480.202239789934,&quot;y&quot;:-299.5413706284636},&quot;rotate&quot;:0.975506484162525,&quot;skewX&quot;:0,&quot;scale&quot;:{&quot;x&quot;:0.03333333333333334,&quot;y&quot;:0.03333333333333333}},&quot;opacity&quot;:0.75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25&quot;}},&quot;9637216b-9589-42ad-9885-6f19f885a656&quot;:{&quot;type&quot;:&quot;FIGURE_OBJECT&quot;,&quot;id&quot;:&quot;9637216b-9589-42ad-9885-6f19f885a656&quot;,&quot;name&quot;:&quot;Sphere&quot;,&quot;relativeTransform&quot;:{&quot;translate&quot;:{&quot;x&quot;:-1464.768501659967,&quot;y&quot;:-303.5347086749916},&quot;rotate&quot;:0.9755064841625252,&quot;skewX&quot;:3.9031278209478135e-16,&quot;scale&quot;:{&quot;x&quot;:0.03333333333333334,&quot;y&quot;:0.03333333333333334}},&quot;opacity&quot;:1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3&quot;}},&quot;afb28466-9ac1-432e-92b6-c494bece7209&quot;:{&quot;type&quot;:&quot;FIGURE_OBJECT&quot;,&quot;id&quot;:&quot;afb28466-9ac1-432e-92b6-c494bece7209&quot;,&quot;name&quot;:&quot;Sphere&quot;,&quot;relativeTransform&quot;:{&quot;translate&quot;:{&quot;x&quot;:-1471.5756472364471,&quot;y&quot;:-313.69974694147004},&quot;rotate&quot;:0.9755064841625253,&quot;skewX&quot;:-1.9515639104739164e-16,&quot;scale&quot;:{&quot;x&quot;:0.033333333333333263,&quot;y&quot;:0.03333333333333333}},&quot;opacity&quot;:0.48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4&quot;}},&quot;81f8fc36-9bc2-4887-a57e-7ae91514fecc&quot;:{&quot;type&quot;:&quot;FIGURE_OBJECT&quot;,&quot;id&quot;:&quot;81f8fc36-9bc2-4887-a57e-7ae91514fecc&quot;,&quot;name&quot;:&quot;Sphere&quot;,&quot;relativeTransform&quot;:{&quot;translate&quot;:{&quot;x&quot;:-1449.451420304881,&quot;y&quot;:-299.7316993207797},&quot;rotate&quot;:0.9755064841625252,&quot;skewX&quot;:4.834210613113327e-16,&quot;scale&quot;:{&quot;x&quot;:0.03348708580966422,&quot;y&quot;:0.03348708580966425}},&quot;opacity&quot;:1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5&quot;}},&quot;35500650-0a98-4671-9eb8-03905b38dfdf&quot;:{&quot;type&quot;:&quot;FIGURE_OBJECT&quot;,&quot;id&quot;:&quot;35500650-0a98-4671-9eb8-03905b38dfdf&quot;,&quot;name&quot;:&quot;Sphere&quot;,&quot;relativeTransform&quot;:{&quot;translate&quot;:{&quot;x&quot;:-1457.6500529201483,&quot;y&quot;:-292.87312484634947},&quot;rotate&quot;:0.9755064841625252,&quot;skewX&quot;:2.9273458657108506e-16,&quot;scale&quot;:{&quot;x&quot;:0.033333333333333395,&quot;y&quot;:0.03333333333333334}},&quot;opacity&quot;:1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55&quot;}},&quot;8ec8d353-ae82-4f96-a676-fa45eb10ee49&quot;:{&quot;type&quot;:&quot;FIGURE_OBJECT&quot;,&quot;id&quot;:&quot;8ec8d353-ae82-4f96-a676-fa45eb10ee49&quot;,&quot;name&quot;:&quot;Sphere&quot;,&quot;relativeTransform&quot;:{&quot;translate&quot;:{&quot;x&quot;:-1458.0766906640163,&quot;y&quot;:-274.90880803755414},&quot;rotate&quot;:0.9755064841625253,&quot;skewX&quot;:5.654617899242672e-16,&quot;scale&quot;:{&quot;x&quot;:0.03391791363386236,&quot;y&quot;:0.033917913633862366}},&quot;opacity&quot;:0.48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6&quot;}},&quot;a1ef4f94-fef4-431a-a152-6f691a11726c&quot;:{&quot;type&quot;:&quot;FIGURE_OBJECT&quot;,&quot;id&quot;:&quot;a1ef4f94-fef4-431a-a152-6f691a11726c&quot;,&quot;name&quot;:&quot;Sphere&quot;,&quot;relativeTransform&quot;:{&quot;translate&quot;:{&quot;x&quot;:-1440.8747145812954,&quot;y&quot;:-292.94431357053554},&quot;rotate&quot;:0.975506484162525,&quot;skewX&quot;:-8.782037597132584e-16,&quot;scale&quot;:{&quot;x&quot;:0.03333333333333334,&quot;y&quot;:0.03333333333333331}},&quot;opacity&quot;:0.48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65&quot;}},&quot;4cbd37fd-513c-4154-a08f-7591a76b884f&quot;:{&quot;type&quot;:&quot;FIGURE_OBJECT&quot;,&quot;id&quot;:&quot;4cbd37fd-513c-4154-a08f-7591a76b884f&quot;,&quot;name&quot;:&quot;Sphere&quot;,&quot;relativeTransform&quot;:{&quot;translate&quot;:{&quot;x&quot;:-1469.9692133077835,&quot;y&quot;:-292.46054556794775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7&quot;}},&quot;1b406fec-818f-4bc8-af0c-c2e86dd43d1b&quot;:{&quot;type&quot;:&quot;FIGURE_OBJECT&quot;,&quot;id&quot;:&quot;1b406fec-818f-4bc8-af0c-c2e86dd43d1b&quot;,&quot;name&quot;:&quot;Sphere&quot;,&quot;relativeTransform&quot;:{&quot;translate&quot;:{&quot;x&quot;:-1477.926162853715,&quot;y&quot;:-287.553649285904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75&quot;}},&quot;49de090a-055a-410b-8adf-e78135b6f9db&quot;:{&quot;type&quot;:&quot;FIGURE_OBJECT&quot;,&quot;id&quot;:&quot;49de090a-055a-410b-8adf-e78135b6f9db&quot;,&quot;name&quot;:&quot;Sphere&quot;,&quot;relativeTransform&quot;:{&quot;translate&quot;:{&quot;x&quot;:-1455.406785627619,&quot;y&quot;:-310.08262485120383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8&quot;}},&quot;2db61eb2-dfa8-4dcc-ad93-9a74b01c802d&quot;:{&quot;type&quot;:&quot;FIGURE_OBJECT&quot;,&quot;id&quot;:&quot;2db61eb2-dfa8-4dcc-ad93-9a74b01c802d&quot;,&quot;parent&quot;:{&quot;type&quot;:&quot;CHILD&quot;,&quot;parentId&quot;:&quot;979bc8ef-0eef-4f59-af06-931202544a8d&quot;,&quot;order&quot;:&quot;8&quot;},&quot;relativeTransform&quot;:{&quot;translate&quot;:{&quot;x&quot;:1844.9969636244577,&quot;y&quot;:207.66044687910033},&quot;rotate&quot;:0,&quot;skewX&quot;:0,&quot;scale&quot;:{&quot;x&quot;:1,&quot;y&quot;:1}}},&quot;88f6b002-b562-45e1-9e21-f848e0aea56d&quot;:{&quot;type&quot;:&quot;FIGURE_OBJECT&quot;,&quot;id&quot;:&quot;88f6b002-b562-45e1-9e21-f848e0aea56d&quot;,&quot;name&quot;:&quot;Sphere&quot;,&quot;relativeTransform&quot;:{&quot;translate&quot;:{&quot;x&quot;:-1462.1543320588216,&quot;y&quot;:-281.8238785106225},&quot;rotate&quot;:0.9755064841625247,&quot;skewX&quot;:2.927345865710867e-16,&quot;scale&quot;:{&quot;x&quot;:0.033333333333333305,&quot;y&quot;:0.033333333333333326}},&quot;opacity&quot;:0.75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05&quot;}},&quot;fff7c421-4e3e-432f-8e61-a1e1f84d7289&quot;:{&quot;type&quot;:&quot;FIGURE_OBJECT&quot;,&quot;id&quot;:&quot;fff7c421-4e3e-432f-8e61-a1e1f84d7289&quot;,&quot;name&quot;:&quot;Sphere&quot;,&quot;relativeTransform&quot;:{&quot;translate&quot;:{&quot;x&quot;:-1442.3600151552948,&quot;y&quot;:-304.90875219755566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1&quot;}},&quot;7e84f8d7-cfb2-4ac9-9960-07ffdb42aac7&quot;:{&quot;type&quot;:&quot;FIGURE_OBJECT&quot;,&quot;id&quot;:&quot;7e84f8d7-cfb2-4ac9-9960-07ffdb42aac7&quot;,&quot;name&quot;:&quot;Sphere&quot;,&quot;relativeTransform&quot;:{&quot;translate&quot;:{&quot;x&quot;:-1448.723949431626,&quot;y&quot;:-284.47610502400704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15&quot;}},&quot;51040dbb-f21f-4eb3-be74-993178f751c2&quot;:{&quot;type&quot;:&quot;FIGURE_OBJECT&quot;,&quot;id&quot;:&quot;51040dbb-f21f-4eb3-be74-993178f751c2&quot;,&quot;name&quot;:&quot;Sphere&quot;,&quot;relativeTransform&quot;:{&quot;translate&quot;:{&quot;x&quot;:-1471.8553484995168,&quot;y&quot;:-278.49710774879054},&quot;rotate&quot;:0.975506484162525,&quot;skewX&quot;:1.9515639104739075e-16,&quot;scale&quot;:{&quot;x&quot;:0.03333333333333334,&quot;y&quot;:0.0333333333333333}},&quot;opacity&quot;:0.75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2&quot;}},&quot;48e0c0c2-1410-402d-9e2e-55e64b05faf7&quot;:{&quot;type&quot;:&quot;FIGURE_OBJECT&quot;,&quot;id&quot;:&quot;48e0c0c2-1410-402d-9e2e-55e64b05faf7&quot;,&quot;name&quot;:&quot;Sphere&quot;,&quot;relativeTransform&quot;:{&quot;translate&quot;:{&quot;x&quot;:-1480.202239789934,&quot;y&quot;:-299.5413706284636},&quot;rotate&quot;:0.975506484162525,&quot;skewX&quot;:0,&quot;scale&quot;:{&quot;x&quot;:0.03333333333333334,&quot;y&quot;:0.03333333333333333}},&quot;opacity&quot;:0.75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25&quot;}},&quot;c2a90169-d395-4d2c-8fa3-a08ac17d8875&quot;:{&quot;type&quot;:&quot;FIGURE_OBJECT&quot;,&quot;id&quot;:&quot;c2a90169-d395-4d2c-8fa3-a08ac17d8875&quot;,&quot;name&quot;:&quot;Sphere&quot;,&quot;relativeTransform&quot;:{&quot;translate&quot;:{&quot;x&quot;:-1464.768501659967,&quot;y&quot;:-303.5347086749916},&quot;rotate&quot;:0.9755064841625252,&quot;skewX&quot;:3.9031278209478135e-16,&quot;scale&quot;:{&quot;x&quot;:0.03333333333333334,&quot;y&quot;:0.03333333333333334}},&quot;opacity&quot;:1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3&quot;}},&quot;5c1660b1-a24a-4fca-90a7-3a10e6c924f9&quot;:{&quot;type&quot;:&quot;FIGURE_OBJECT&quot;,&quot;id&quot;:&quot;5c1660b1-a24a-4fca-90a7-3a10e6c924f9&quot;,&quot;name&quot;:&quot;Sphere&quot;,&quot;relativeTransform&quot;:{&quot;translate&quot;:{&quot;x&quot;:-1471.5756472364471,&quot;y&quot;:-313.69974694147004},&quot;rotate&quot;:0.9755064841625253,&quot;skewX&quot;:-1.9515639104739164e-16,&quot;scale&quot;:{&quot;x&quot;:0.033333333333333263,&quot;y&quot;:0.03333333333333333}},&quot;opacity&quot;:0.48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4&quot;}},&quot;36f05a78-1a69-486f-80c3-0d353beb9289&quot;:{&quot;type&quot;:&quot;FIGURE_OBJECT&quot;,&quot;id&quot;:&quot;36f05a78-1a69-486f-80c3-0d353beb9289&quot;,&quot;name&quot;:&quot;Sphere&quot;,&quot;relativeTransform&quot;:{&quot;translate&quot;:{&quot;x&quot;:-1449.451420304881,&quot;y&quot;:-299.7316993207797},&quot;rotate&quot;:0.9755064841625252,&quot;skewX&quot;:4.834210613113327e-16,&quot;scale&quot;:{&quot;x&quot;:0.03348708580966422,&quot;y&quot;:0.03348708580966425}},&quot;opacity&quot;:1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5&quot;}},&quot;104a60f6-3edc-48df-9350-04c48fc9c070&quot;:{&quot;type&quot;:&quot;FIGURE_OBJECT&quot;,&quot;id&quot;:&quot;104a60f6-3edc-48df-9350-04c48fc9c070&quot;,&quot;name&quot;:&quot;Sphere&quot;,&quot;relativeTransform&quot;:{&quot;translate&quot;:{&quot;x&quot;:-1457.6500529201483,&quot;y&quot;:-292.87312484634947},&quot;rotate&quot;:0.9755064841625252,&quot;skewX&quot;:2.9273458657108506e-16,&quot;scale&quot;:{&quot;x&quot;:0.033333333333333395,&quot;y&quot;:0.03333333333333334}},&quot;opacity&quot;:1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55&quot;}},&quot;04081a02-1383-4ab8-851b-a564f0ab25b4&quot;:{&quot;type&quot;:&quot;FIGURE_OBJECT&quot;,&quot;id&quot;:&quot;04081a02-1383-4ab8-851b-a564f0ab25b4&quot;,&quot;name&quot;:&quot;Sphere&quot;,&quot;relativeTransform&quot;:{&quot;translate&quot;:{&quot;x&quot;:-1458.0766906640163,&quot;y&quot;:-274.90880803755414},&quot;rotate&quot;:0.9755064841625253,&quot;skewX&quot;:5.654617899242672e-16,&quot;scale&quot;:{&quot;x&quot;:0.03391791363386236,&quot;y&quot;:0.033917913633862366}},&quot;opacity&quot;:0.48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6&quot;}},&quot;5e047318-3ba1-4069-b2fa-bcb669256202&quot;:{&quot;type&quot;:&quot;FIGURE_OBJECT&quot;,&quot;id&quot;:&quot;5e047318-3ba1-4069-b2fa-bcb669256202&quot;,&quot;name&quot;:&quot;Sphere&quot;,&quot;relativeTransform&quot;:{&quot;translate&quot;:{&quot;x&quot;:-1440.8747145812954,&quot;y&quot;:-292.94431357053554},&quot;rotate&quot;:0.975506484162525,&quot;skewX&quot;:-8.782037597132584e-16,&quot;scale&quot;:{&quot;x&quot;:0.03333333333333334,&quot;y&quot;:0.03333333333333331}},&quot;opacity&quot;:0.48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65&quot;}},&quot;dae9681c-f5ea-4d5e-9ee7-740f926c1da4&quot;:{&quot;type&quot;:&quot;FIGURE_OBJECT&quot;,&quot;id&quot;:&quot;dae9681c-f5ea-4d5e-9ee7-740f926c1da4&quot;,&quot;name&quot;:&quot;Sphere&quot;,&quot;relativeTransform&quot;:{&quot;translate&quot;:{&quot;x&quot;:-1469.9692133077835,&quot;y&quot;:-292.46054556794775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7&quot;}},&quot;743b0fa3-3973-407a-875b-f5cdcad6c847&quot;:{&quot;type&quot;:&quot;FIGURE_OBJECT&quot;,&quot;id&quot;:&quot;743b0fa3-3973-407a-875b-f5cdcad6c847&quot;,&quot;name&quot;:&quot;Sphere&quot;,&quot;relativeTransform&quot;:{&quot;translate&quot;:{&quot;x&quot;:-1477.926162853715,&quot;y&quot;:-287.553649285904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75&quot;}},&quot;087caf43-ad35-4f82-a1b1-f5fa829bbbb7&quot;:{&quot;type&quot;:&quot;FIGURE_OBJECT&quot;,&quot;id&quot;:&quot;087caf43-ad35-4f82-a1b1-f5fa829bbbb7&quot;,&quot;name&quot;:&quot;Sphere&quot;,&quot;relativeTransform&quot;:{&quot;translate&quot;:{&quot;x&quot;:-1455.406785627619,&quot;y&quot;:-310.08262485120383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8&quot;}},&quot;ae74ad29-5951-4706-abd2-74b5446fecc0&quot;:{&quot;type&quot;:&quot;FIGURE_OBJECT&quot;,&quot;id&quot;:&quot;ae74ad29-5951-4706-abd2-74b5446fecc0&quot;,&quot;parent&quot;:{&quot;type&quot;:&quot;CHILD&quot;,&quot;parentId&quot;:&quot;979bc8ef-0eef-4f59-af06-931202544a8d&quot;,&quot;order&quot;:&quot;9&quot;},&quot;relativeTransform&quot;:{&quot;translate&quot;:{&quot;x&quot;:1103.4418155350536,&quot;y&quot;:-1437.7125317613845},&quot;rotate&quot;:-1.1940407858889865,&quot;skewX&quot;:0,&quot;scale&quot;:{&quot;x&quot;:1,&quot;y&quot;:1.0000000000000002}}},&quot;432e6704-bdda-47a1-96c4-fb53457066e9&quot;:{&quot;type&quot;:&quot;FIGURE_OBJECT&quot;,&quot;id&quot;:&quot;432e6704-bdda-47a1-96c4-fb53457066e9&quot;,&quot;name&quot;:&quot;Sphere&quot;,&quot;relativeTransform&quot;:{&quot;translate&quot;:{&quot;x&quot;:-1462.1543320588216,&quot;y&quot;:-281.8238785106225},&quot;rotate&quot;:0.9755064841625247,&quot;skewX&quot;:2.927345865710867e-16,&quot;scale&quot;:{&quot;x&quot;:0.033333333333333305,&quot;y&quot;:0.033333333333333326}},&quot;opacity&quot;:0.75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05&quot;}},&quot;e3db27b7-eb87-481a-9b3c-e877c4bedcd7&quot;:{&quot;type&quot;:&quot;FIGURE_OBJECT&quot;,&quot;id&quot;:&quot;e3db27b7-eb87-481a-9b3c-e877c4bedcd7&quot;,&quot;name&quot;:&quot;Sphere&quot;,&quot;relativeTransform&quot;:{&quot;translate&quot;:{&quot;x&quot;:-1442.3600151552948,&quot;y&quot;:-304.90875219755566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1&quot;}},&quot;bd20607f-e35d-4288-9ac5-7966fb45e9d3&quot;:{&quot;type&quot;:&quot;FIGURE_OBJECT&quot;,&quot;id&quot;:&quot;bd20607f-e35d-4288-9ac5-7966fb45e9d3&quot;,&quot;name&quot;:&quot;Sphere&quot;,&quot;relativeTransform&quot;:{&quot;translate&quot;:{&quot;x&quot;:-1448.723949431626,&quot;y&quot;:-284.47610502400704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15&quot;}},&quot;52ce072a-e313-4de6-a886-6832178ead10&quot;:{&quot;type&quot;:&quot;FIGURE_OBJECT&quot;,&quot;id&quot;:&quot;52ce072a-e313-4de6-a886-6832178ead10&quot;,&quot;name&quot;:&quot;Sphere&quot;,&quot;relativeTransform&quot;:{&quot;translate&quot;:{&quot;x&quot;:-1471.8553484995168,&quot;y&quot;:-278.49710774879054},&quot;rotate&quot;:0.975506484162525,&quot;skewX&quot;:1.9515639104739075e-16,&quot;scale&quot;:{&quot;x&quot;:0.03333333333333334,&quot;y&quot;:0.0333333333333333}},&quot;opacity&quot;:0.75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2&quot;}},&quot;ac733c74-c634-4533-9f70-0a1a50a80276&quot;:{&quot;type&quot;:&quot;FIGURE_OBJECT&quot;,&quot;id&quot;:&quot;ac733c74-c634-4533-9f70-0a1a50a80276&quot;,&quot;name&quot;:&quot;Sphere&quot;,&quot;relativeTransform&quot;:{&quot;translate&quot;:{&quot;x&quot;:-1480.202239789934,&quot;y&quot;:-299.5413706284636},&quot;rotate&quot;:0.975506484162525,&quot;skewX&quot;:0,&quot;scale&quot;:{&quot;x&quot;:0.03333333333333334,&quot;y&quot;:0.03333333333333333}},&quot;opacity&quot;:0.75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25&quot;}},&quot;63940c30-4bd9-48cf-ad10-649be453fe68&quot;:{&quot;type&quot;:&quot;FIGURE_OBJECT&quot;,&quot;id&quot;:&quot;63940c30-4bd9-48cf-ad10-649be453fe68&quot;,&quot;name&quot;:&quot;Sphere&quot;,&quot;relativeTransform&quot;:{&quot;translate&quot;:{&quot;x&quot;:-1464.768501659967,&quot;y&quot;:-303.5347086749916},&quot;rotate&quot;:0.9755064841625252,&quot;skewX&quot;:3.9031278209478135e-16,&quot;scale&quot;:{&quot;x&quot;:0.03333333333333334,&quot;y&quot;:0.03333333333333334}},&quot;opacity&quot;:1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3&quot;}},&quot;f048ecfd-325f-4347-a994-d8fb8490d22b&quot;:{&quot;type&quot;:&quot;FIGURE_OBJECT&quot;,&quot;id&quot;:&quot;f048ecfd-325f-4347-a994-d8fb8490d22b&quot;,&quot;name&quot;:&quot;Sphere&quot;,&quot;relativeTransform&quot;:{&quot;translate&quot;:{&quot;x&quot;:-1471.5756472364471,&quot;y&quot;:-313.69974694147004},&quot;rotate&quot;:0.9755064841625253,&quot;skewX&quot;:-1.9515639104739164e-16,&quot;scale&quot;:{&quot;x&quot;:0.033333333333333263,&quot;y&quot;:0.03333333333333333}},&quot;opacity&quot;:0.48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4&quot;}},&quot;60cc1cac-b01f-4ce5-89d5-b3fb7f8d2993&quot;:{&quot;type&quot;:&quot;FIGURE_OBJECT&quot;,&quot;id&quot;:&quot;60cc1cac-b01f-4ce5-89d5-b3fb7f8d2993&quot;,&quot;name&quot;:&quot;Sphere&quot;,&quot;relativeTransform&quot;:{&quot;translate&quot;:{&quot;x&quot;:-1449.451420304881,&quot;y&quot;:-299.7316993207797},&quot;rotate&quot;:0.9755064841625252,&quot;skewX&quot;:4.834210613113327e-16,&quot;scale&quot;:{&quot;x&quot;:0.03348708580966422,&quot;y&quot;:0.03348708580966425}},&quot;opacity&quot;:1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5&quot;}},&quot;b8c55ffb-4455-43ac-8160-8848b2c0b9c3&quot;:{&quot;type&quot;:&quot;FIGURE_OBJECT&quot;,&quot;id&quot;:&quot;b8c55ffb-4455-43ac-8160-8848b2c0b9c3&quot;,&quot;name&quot;:&quot;Sphere&quot;,&quot;relativeTransform&quot;:{&quot;translate&quot;:{&quot;x&quot;:-1457.6500529201483,&quot;y&quot;:-292.87312484634947},&quot;rotate&quot;:0.9755064841625252,&quot;skewX&quot;:2.9273458657108506e-16,&quot;scale&quot;:{&quot;x&quot;:0.033333333333333395,&quot;y&quot;:0.03333333333333334}},&quot;opacity&quot;:1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55&quot;}},&quot;f467a4b5-290a-4a7c-a446-56f5a288093f&quot;:{&quot;type&quot;:&quot;FIGURE_OBJECT&quot;,&quot;id&quot;:&quot;f467a4b5-290a-4a7c-a446-56f5a288093f&quot;,&quot;name&quot;:&quot;Sphere&quot;,&quot;relativeTransform&quot;:{&quot;translate&quot;:{&quot;x&quot;:-1458.0766906640163,&quot;y&quot;:-274.90880803755414},&quot;rotate&quot;:0.9755064841625253,&quot;skewX&quot;:5.654617899242672e-16,&quot;scale&quot;:{&quot;x&quot;:0.03391791363386236,&quot;y&quot;:0.033917913633862366}},&quot;opacity&quot;:0.48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6&quot;}},&quot;70ce7e4c-0081-433c-8383-4f0aaf6a0af2&quot;:{&quot;type&quot;:&quot;FIGURE_OBJECT&quot;,&quot;id&quot;:&quot;70ce7e4c-0081-433c-8383-4f0aaf6a0af2&quot;,&quot;name&quot;:&quot;Sphere&quot;,&quot;relativeTransform&quot;:{&quot;translate&quot;:{&quot;x&quot;:-1440.8747145812954,&quot;y&quot;:-292.94431357053554},&quot;rotate&quot;:0.975506484162525,&quot;skewX&quot;:-8.782037597132584e-16,&quot;scale&quot;:{&quot;x&quot;:0.03333333333333334,&quot;y&quot;:0.03333333333333331}},&quot;opacity&quot;:0.48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65&quot;}},&quot;1b07408e-35a4-4626-b197-4094e9c378d8&quot;:{&quot;type&quot;:&quot;FIGURE_OBJECT&quot;,&quot;id&quot;:&quot;1b07408e-35a4-4626-b197-4094e9c378d8&quot;,&quot;name&quot;:&quot;Sphere&quot;,&quot;relativeTransform&quot;:{&quot;translate&quot;:{&quot;x&quot;:-1469.9692133077835,&quot;y&quot;:-292.46054556794775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7&quot;}},&quot;2f37abfb-379f-4f83-8d97-0b09ade5421b&quot;:{&quot;type&quot;:&quot;FIGURE_OBJECT&quot;,&quot;id&quot;:&quot;2f37abfb-379f-4f83-8d97-0b09ade5421b&quot;,&quot;name&quot;:&quot;Sphere&quot;,&quot;relativeTransform&quot;:{&quot;translate&quot;:{&quot;x&quot;:-1477.926162853715,&quot;y&quot;:-287.553649285904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75&quot;}},&quot;39e06fb5-abf1-420e-8b9e-c5e59c0200a9&quot;:{&quot;type&quot;:&quot;FIGURE_OBJECT&quot;,&quot;id&quot;:&quot;39e06fb5-abf1-420e-8b9e-c5e59c0200a9&quot;,&quot;name&quot;:&quot;Sphere&quot;,&quot;relativeTransform&quot;:{&quot;translate&quot;:{&quot;x&quot;:-1455.406785627619,&quot;y&quot;:-310.08262485120383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8&quot;}},&quot;3f281b42-51a3-403f-8f20-eb4ef675e438&quot;:{&quot;type&quot;:&quot;FIGURE_OBJECT&quot;,&quot;id&quot;:&quot;3f281b42-51a3-403f-8f20-eb4ef675e438&quot;,&quot;parent&quot;:{&quot;type&quot;:&quot;CHILD&quot;,&quot;parentId&quot;:&quot;979bc8ef-0eef-4f59-af06-931202544a8d&quot;,&quot;order&quot;:&quot;95&quot;},&quot;relativeTransform&quot;:{&quot;translate&quot;:{&quot;x&quot;:1891.267822455202,&quot;y&quot;:207.66102670330284},&quot;rotate&quot;:0,&quot;skewX&quot;:0,&quot;scale&quot;:{&quot;x&quot;:1,&quot;y&quot;:1}}},&quot;5d19693e-84d1-4de0-9330-faa252633fe5&quot;:{&quot;type&quot;:&quot;FIGURE_OBJECT&quot;,&quot;id&quot;:&quot;5d19693e-84d1-4de0-9330-faa252633fe5&quot;,&quot;name&quot;:&quot;Sphere&quot;,&quot;relativeTransform&quot;:{&quot;translate&quot;:{&quot;x&quot;:-1462.1543320588216,&quot;y&quot;:-281.8238785106225},&quot;rotate&quot;:0.9755064841625247,&quot;skewX&quot;:2.927345865710867e-16,&quot;scale&quot;:{&quot;x&quot;:0.033333333333333305,&quot;y&quot;:0.033333333333333326}},&quot;opacity&quot;:0.75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05&quot;}},&quot;91be2a19-80bd-4916-8cf5-b80a4f3295f5&quot;:{&quot;type&quot;:&quot;FIGURE_OBJECT&quot;,&quot;id&quot;:&quot;91be2a19-80bd-4916-8cf5-b80a4f3295f5&quot;,&quot;name&quot;:&quot;Sphere&quot;,&quot;relativeTransform&quot;:{&quot;translate&quot;:{&quot;x&quot;:-1442.3600151552948,&quot;y&quot;:-304.90875219755566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1&quot;}},&quot;fc7f0e74-54a9-4201-8555-8505434eb423&quot;:{&quot;type&quot;:&quot;FIGURE_OBJECT&quot;,&quot;id&quot;:&quot;fc7f0e74-54a9-4201-8555-8505434eb423&quot;,&quot;name&quot;:&quot;Sphere&quot;,&quot;relativeTransform&quot;:{&quot;translate&quot;:{&quot;x&quot;:-1448.723949431626,&quot;y&quot;:-284.47610502400704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15&quot;}},&quot;e0a6328e-b393-47ed-b439-c8e163a9e026&quot;:{&quot;type&quot;:&quot;FIGURE_OBJECT&quot;,&quot;id&quot;:&quot;e0a6328e-b393-47ed-b439-c8e163a9e026&quot;,&quot;name&quot;:&quot;Sphere&quot;,&quot;relativeTransform&quot;:{&quot;translate&quot;:{&quot;x&quot;:-1471.8553484995168,&quot;y&quot;:-278.49710774879054},&quot;rotate&quot;:0.975506484162525,&quot;skewX&quot;:1.9515639104739075e-16,&quot;scale&quot;:{&quot;x&quot;:0.03333333333333334,&quot;y&quot;:0.0333333333333333}},&quot;opacity&quot;:0.75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2&quot;}},&quot;d759b5d5-2607-4330-ba39-052b542c8f44&quot;:{&quot;type&quot;:&quot;FIGURE_OBJECT&quot;,&quot;id&quot;:&quot;d759b5d5-2607-4330-ba39-052b542c8f44&quot;,&quot;name&quot;:&quot;Sphere&quot;,&quot;relativeTransform&quot;:{&quot;translate&quot;:{&quot;x&quot;:-1480.202239789934,&quot;y&quot;:-299.5413706284636},&quot;rotate&quot;:0.975506484162525,&quot;skewX&quot;:0,&quot;scale&quot;:{&quot;x&quot;:0.03333333333333334,&quot;y&quot;:0.03333333333333333}},&quot;opacity&quot;:0.75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25&quot;}},&quot;1c1578d5-8fcc-4c78-88c9-7425ae517170&quot;:{&quot;type&quot;:&quot;FIGURE_OBJECT&quot;,&quot;id&quot;:&quot;1c1578d5-8fcc-4c78-88c9-7425ae517170&quot;,&quot;name&quot;:&quot;Sphere&quot;,&quot;relativeTransform&quot;:{&quot;translate&quot;:{&quot;x&quot;:-1464.768501659967,&quot;y&quot;:-303.5347086749916},&quot;rotate&quot;:0.9755064841625252,&quot;skewX&quot;:3.9031278209478135e-16,&quot;scale&quot;:{&quot;x&quot;:0.03333333333333334,&quot;y&quot;:0.03333333333333334}},&quot;opacity&quot;:1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3&quot;}},&quot;d2c8c8b6-539e-40c5-a934-d62cb6dc5ff1&quot;:{&quot;type&quot;:&quot;FIGURE_OBJECT&quot;,&quot;id&quot;:&quot;d2c8c8b6-539e-40c5-a934-d62cb6dc5ff1&quot;,&quot;name&quot;:&quot;Sphere&quot;,&quot;relativeTransform&quot;:{&quot;translate&quot;:{&quot;x&quot;:-1471.5756472364471,&quot;y&quot;:-313.69974694147004},&quot;rotate&quot;:0.9755064841625253,&quot;skewX&quot;:-1.9515639104739164e-16,&quot;scale&quot;:{&quot;x&quot;:0.033333333333333263,&quot;y&quot;:0.03333333333333333}},&quot;opacity&quot;:0.48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4&quot;}},&quot;2931e12d-b5dc-4100-ab45-e090b378d1c6&quot;:{&quot;type&quot;:&quot;FIGURE_OBJECT&quot;,&quot;id&quot;:&quot;2931e12d-b5dc-4100-ab45-e090b378d1c6&quot;,&quot;name&quot;:&quot;Sphere&quot;,&quot;relativeTransform&quot;:{&quot;translate&quot;:{&quot;x&quot;:-1449.451420304881,&quot;y&quot;:-299.7316993207797},&quot;rotate&quot;:0.9755064841625252,&quot;skewX&quot;:4.834210613113327e-16,&quot;scale&quot;:{&quot;x&quot;:0.03348708580966422,&quot;y&quot;:0.03348708580966425}},&quot;opacity&quot;:1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5&quot;}},&quot;0328a039-2b27-492e-a5ae-191f9f74a946&quot;:{&quot;type&quot;:&quot;FIGURE_OBJECT&quot;,&quot;id&quot;:&quot;0328a039-2b27-492e-a5ae-191f9f74a946&quot;,&quot;name&quot;:&quot;Sphere&quot;,&quot;relativeTransform&quot;:{&quot;translate&quot;:{&quot;x&quot;:-1457.6500529201483,&quot;y&quot;:-292.87312484634947},&quot;rotate&quot;:0.9755064841625252,&quot;skewX&quot;:2.9273458657108506e-16,&quot;scale&quot;:{&quot;x&quot;:0.033333333333333395,&quot;y&quot;:0.03333333333333334}},&quot;opacity&quot;:1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55&quot;}},&quot;630a0494-7b6a-4ff5-9818-63c20ed99d09&quot;:{&quot;type&quot;:&quot;FIGURE_OBJECT&quot;,&quot;id&quot;:&quot;630a0494-7b6a-4ff5-9818-63c20ed99d09&quot;,&quot;name&quot;:&quot;Sphere&quot;,&quot;relativeTransform&quot;:{&quot;translate&quot;:{&quot;x&quot;:-1458.0766906640163,&quot;y&quot;:-274.90880803755414},&quot;rotate&quot;:0.9755064841625253,&quot;skewX&quot;:5.654617899242672e-16,&quot;scale&quot;:{&quot;x&quot;:0.03391791363386236,&quot;y&quot;:0.033917913633862366}},&quot;opacity&quot;:0.48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6&quot;}},&quot;182a8501-7985-464c-8386-1603936d1f2e&quot;:{&quot;type&quot;:&quot;FIGURE_OBJECT&quot;,&quot;id&quot;:&quot;182a8501-7985-464c-8386-1603936d1f2e&quot;,&quot;name&quot;:&quot;Sphere&quot;,&quot;relativeTransform&quot;:{&quot;translate&quot;:{&quot;x&quot;:-1440.8747145812954,&quot;y&quot;:-292.94431357053554},&quot;rotate&quot;:0.975506484162525,&quot;skewX&quot;:-8.782037597132584e-16,&quot;scale&quot;:{&quot;x&quot;:0.03333333333333334,&quot;y&quot;:0.03333333333333331}},&quot;opacity&quot;:0.48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65&quot;}},&quot;19d4f6f4-6f30-4e3c-b702-2abdfb329d82&quot;:{&quot;type&quot;:&quot;FIGURE_OBJECT&quot;,&quot;id&quot;:&quot;19d4f6f4-6f30-4e3c-b702-2abdfb329d82&quot;,&quot;name&quot;:&quot;Sphere&quot;,&quot;relativeTransform&quot;:{&quot;translate&quot;:{&quot;x&quot;:-1469.9692133077835,&quot;y&quot;:-292.46054556794775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7&quot;}},&quot;f19cf315-484b-424b-a35c-2c2177e99702&quot;:{&quot;type&quot;:&quot;FIGURE_OBJECT&quot;,&quot;id&quot;:&quot;f19cf315-484b-424b-a35c-2c2177e99702&quot;,&quot;name&quot;:&quot;Sphere&quot;,&quot;relativeTransform&quot;:{&quot;translate&quot;:{&quot;x&quot;:-1477.926162853715,&quot;y&quot;:-287.553649285904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75&quot;}},&quot;0592f355-e60f-495e-8ccf-42dc5c8cf017&quot;:{&quot;type&quot;:&quot;FIGURE_OBJECT&quot;,&quot;id&quot;:&quot;0592f355-e60f-495e-8ccf-42dc5c8cf017&quot;,&quot;name&quot;:&quot;Sphere&quot;,&quot;relativeTransform&quot;:{&quot;translate&quot;:{&quot;x&quot;:-1455.406785627619,&quot;y&quot;:-310.08262485120383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8&quot;}},&quot;05b10a27-fbf3-4d7d-842d-f00969f1dc89&quot;:{&quot;type&quot;:&quot;FIGURE_OBJECT&quot;,&quot;id&quot;:&quot;05b10a27-fbf3-4d7d-842d-f00969f1dc89&quot;,&quot;parent&quot;:{&quot;type&quot;:&quot;CHILD&quot;,&quot;parentId&quot;:&quot;979bc8ef-0eef-4f59-af06-931202544a8d&quot;,&quot;order&quot;:&quot;97&quot;},&quot;relativeTransform&quot;:{&quot;translate&quot;:{&quot;x&quot;:1746.3385117138407,&quot;y&quot;:151.28464317637193},&quot;rotate&quot;:0,&quot;skewX&quot;:0,&quot;scale&quot;:{&quot;x&quot;:1,&quot;y&quot;:1}}},&quot;c6441ceb-74a6-4358-a0fd-571eefb50215&quot;:{&quot;type&quot;:&quot;FIGURE_OBJECT&quot;,&quot;id&quot;:&quot;c6441ceb-74a6-4358-a0fd-571eefb50215&quot;,&quot;name&quot;:&quot;Sphere&quot;,&quot;relativeTransform&quot;:{&quot;translate&quot;:{&quot;x&quot;:-1462.1543320588216,&quot;y&quot;:-281.8238785106225},&quot;rotate&quot;:0.9755064841625247,&quot;skewX&quot;:2.927345865710867e-16,&quot;scale&quot;:{&quot;x&quot;:0.033333333333333305,&quot;y&quot;:0.033333333333333326}},&quot;opacity&quot;:0.75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05&quot;}},&quot;a0594e20-69d7-446f-9550-640ace338dda&quot;:{&quot;type&quot;:&quot;FIGURE_OBJECT&quot;,&quot;id&quot;:&quot;a0594e20-69d7-446f-9550-640ace338dda&quot;,&quot;name&quot;:&quot;Sphere&quot;,&quot;relativeTransform&quot;:{&quot;translate&quot;:{&quot;x&quot;:-1442.3600151552948,&quot;y&quot;:-304.90875219755566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1&quot;}},&quot;11b9e41d-104f-4116-b7f5-ed71b50bf523&quot;:{&quot;type&quot;:&quot;FIGURE_OBJECT&quot;,&quot;id&quot;:&quot;11b9e41d-104f-4116-b7f5-ed71b50bf523&quot;,&quot;name&quot;:&quot;Sphere&quot;,&quot;relativeTransform&quot;:{&quot;translate&quot;:{&quot;x&quot;:-1448.723949431626,&quot;y&quot;:-284.47610502400704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15&quot;}},&quot;60d84723-d332-48c8-9e38-8a1a785706d4&quot;:{&quot;type&quot;:&quot;FIGURE_OBJECT&quot;,&quot;id&quot;:&quot;60d84723-d332-48c8-9e38-8a1a785706d4&quot;,&quot;name&quot;:&quot;Sphere&quot;,&quot;relativeTransform&quot;:{&quot;translate&quot;:{&quot;x&quot;:-1471.8553484995168,&quot;y&quot;:-278.49710774879054},&quot;rotate&quot;:0.975506484162525,&quot;skewX&quot;:1.9515639104739075e-16,&quot;scale&quot;:{&quot;x&quot;:0.03333333333333334,&quot;y&quot;:0.0333333333333333}},&quot;opacity&quot;:0.75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2&quot;}},&quot;5136858a-cd99-44bf-ad7d-f142989599fb&quot;:{&quot;type&quot;:&quot;FIGURE_OBJECT&quot;,&quot;id&quot;:&quot;5136858a-cd99-44bf-ad7d-f142989599fb&quot;,&quot;name&quot;:&quot;Sphere&quot;,&quot;relativeTransform&quot;:{&quot;translate&quot;:{&quot;x&quot;:-1480.202239789934,&quot;y&quot;:-299.5413706284636},&quot;rotate&quot;:0.975506484162525,&quot;skewX&quot;:0,&quot;scale&quot;:{&quot;x&quot;:0.03333333333333334,&quot;y&quot;:0.03333333333333333}},&quot;opacity&quot;:0.75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25&quot;}},&quot;a98ece57-d245-4a55-bef9-55ef0d23b0ea&quot;:{&quot;type&quot;:&quot;FIGURE_OBJECT&quot;,&quot;id&quot;:&quot;a98ece57-d245-4a55-bef9-55ef0d23b0ea&quot;,&quot;name&quot;:&quot;Sphere&quot;,&quot;relativeTransform&quot;:{&quot;translate&quot;:{&quot;x&quot;:-1464.768501659967,&quot;y&quot;:-303.5347086749916},&quot;rotate&quot;:0.9755064841625252,&quot;skewX&quot;:3.9031278209478135e-16,&quot;scale&quot;:{&quot;x&quot;:0.03333333333333334,&quot;y&quot;:0.03333333333333334}},&quot;opacity&quot;:1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3&quot;}},&quot;ddb9757a-f0f2-4528-a09f-05ff751d34a9&quot;:{&quot;type&quot;:&quot;FIGURE_OBJECT&quot;,&quot;id&quot;:&quot;ddb9757a-f0f2-4528-a09f-05ff751d34a9&quot;,&quot;name&quot;:&quot;Sphere&quot;,&quot;relativeTransform&quot;:{&quot;translate&quot;:{&quot;x&quot;:-1471.5756472364471,&quot;y&quot;:-313.69974694147004},&quot;rotate&quot;:0.9755064841625253,&quot;skewX&quot;:-1.9515639104739164e-16,&quot;scale&quot;:{&quot;x&quot;:0.033333333333333263,&quot;y&quot;:0.03333333333333333}},&quot;opacity&quot;:0.48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4&quot;}},&quot;14e793b8-fe30-460e-9946-fbfe17a835fe&quot;:{&quot;type&quot;:&quot;FIGURE_OBJECT&quot;,&quot;id&quot;:&quot;14e793b8-fe30-460e-9946-fbfe17a835fe&quot;,&quot;name&quot;:&quot;Sphere&quot;,&quot;relativeTransform&quot;:{&quot;translate&quot;:{&quot;x&quot;:-1449.451420304881,&quot;y&quot;:-299.7316993207797},&quot;rotate&quot;:0.9755064841625252,&quot;skewX&quot;:4.834210613113327e-16,&quot;scale&quot;:{&quot;x&quot;:0.03348708580966422,&quot;y&quot;:0.03348708580966425}},&quot;opacity&quot;:1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5&quot;}},&quot;3aa20f27-10ba-4003-9702-3ef5dcecf5a1&quot;:{&quot;type&quot;:&quot;FIGURE_OBJECT&quot;,&quot;id&quot;:&quot;3aa20f27-10ba-4003-9702-3ef5dcecf5a1&quot;,&quot;name&quot;:&quot;Sphere&quot;,&quot;relativeTransform&quot;:{&quot;translate&quot;:{&quot;x&quot;:-1457.6500529201483,&quot;y&quot;:-292.87312484634947},&quot;rotate&quot;:0.9755064841625252,&quot;skewX&quot;:2.9273458657108506e-16,&quot;scale&quot;:{&quot;x&quot;:0.033333333333333395,&quot;y&quot;:0.03333333333333334}},&quot;opacity&quot;:1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55&quot;}},&quot;7d00562a-0bcb-4bff-bfa0-f4b87c1ab77a&quot;:{&quot;type&quot;:&quot;FIGURE_OBJECT&quot;,&quot;id&quot;:&quot;7d00562a-0bcb-4bff-bfa0-f4b87c1ab77a&quot;,&quot;name&quot;:&quot;Sphere&quot;,&quot;relativeTransform&quot;:{&quot;translate&quot;:{&quot;x&quot;:-1458.0766906640163,&quot;y&quot;:-274.90880803755414},&quot;rotate&quot;:0.9755064841625253,&quot;skewX&quot;:5.654617899242672e-16,&quot;scale&quot;:{&quot;x&quot;:0.03391791363386236,&quot;y&quot;:0.033917913633862366}},&quot;opacity&quot;:0.48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6&quot;}},&quot;126dad0d-994d-430d-bb3d-e457eaa2b306&quot;:{&quot;type&quot;:&quot;FIGURE_OBJECT&quot;,&quot;id&quot;:&quot;126dad0d-994d-430d-bb3d-e457eaa2b306&quot;,&quot;name&quot;:&quot;Sphere&quot;,&quot;relativeTransform&quot;:{&quot;translate&quot;:{&quot;x&quot;:-1440.8747145812954,&quot;y&quot;:-292.94431357053554},&quot;rotate&quot;:0.975506484162525,&quot;skewX&quot;:-8.782037597132584e-16,&quot;scale&quot;:{&quot;x&quot;:0.03333333333333334,&quot;y&quot;:0.03333333333333331}},&quot;opacity&quot;:0.48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65&quot;}},&quot;ed00b268-db8a-451d-8456-a40c7b96853c&quot;:{&quot;type&quot;:&quot;FIGURE_OBJECT&quot;,&quot;id&quot;:&quot;ed00b268-db8a-451d-8456-a40c7b96853c&quot;,&quot;name&quot;:&quot;Sphere&quot;,&quot;relativeTransform&quot;:{&quot;translate&quot;:{&quot;x&quot;:-1469.9692133077835,&quot;y&quot;:-292.46054556794775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7&quot;}},&quot;26809e25-f707-4a47-afb5-6494c640fbf6&quot;:{&quot;type&quot;:&quot;FIGURE_OBJECT&quot;,&quot;id&quot;:&quot;26809e25-f707-4a47-afb5-6494c640fbf6&quot;,&quot;name&quot;:&quot;Sphere&quot;,&quot;relativeTransform&quot;:{&quot;translate&quot;:{&quot;x&quot;:-1477.926162853715,&quot;y&quot;:-287.553649285904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75&quot;}},&quot;42644491-8317-4ec8-bc14-2643fd1e90fd&quot;:{&quot;type&quot;:&quot;FIGURE_OBJECT&quot;,&quot;id&quot;:&quot;42644491-8317-4ec8-bc14-2643fd1e90fd&quot;,&quot;name&quot;:&quot;Sphere&quot;,&quot;relativeTransform&quot;:{&quot;translate&quot;:{&quot;x&quot;:-1455.406785627619,&quot;y&quot;:-310.08262485120383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8&quot;}},&quot;92b4e0bc-b204-4a14-ac97-07957a2bb53e&quot;:{&quot;type&quot;:&quot;FIGURE_OBJECT&quot;,&quot;id&quot;:&quot;92b4e0bc-b204-4a14-ac97-07957a2bb53e&quot;,&quot;relativeTransform&quot;:{&quot;translate&quot;:{&quot;x&quot;:-310.60963541496744,&quot;y&quot;:-141.06578324816218},&quot;rotate&quot;:0,&quot;skewX&quot;:0,&quot;scale&quot;:{&quot;x&quot;:1,&quot;y&quot;:1}},&quot;opacity&quot;:1,&quot;path&quot;:{&quot;type&quot;:&quot;POLY_LINE&quot;,&quot;points&quot;:[{&quot;x&quot;:-31.1271916087494,&quot;y&quot;:0},{&quot;x&quot;:31.1271916087494,&quot;y&quot;:0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83d699c9-cd3a-418d-8b6e-4819efbc4f5f&quot;,&quot;order&quot;:&quot;97&quot;},&quot;connectorInfo&quot;:{&quot;connectedObjects&quot;:[],&quot;type&quot;:&quot;LINE&quot;,&quot;offset&quot;:{&quot;x&quot;:0,&quot;y&quot;:0},&quot;bending&quot;:0.1,&quot;firstElementIsHead&quot;:true,&quot;customized&quot;:false}},&quot;30c93757-7b7d-413c-b3a3-2bc68a32d3bf&quot;:{&quot;id&quot;:&quot;30c93757-7b7d-413c-b3a3-2bc68a32d3bf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233faed9-774d-4200-a442-757f3c8a72f6&quot;,&quot;order&quot;:&quot;65&quot;}},&quot;1d5639c3-b7c9-4eab-97e2-d86e1967e471&quot;:{&quot;id&quot;:&quot;1d5639c3-b7c9-4eab-97e2-d86e1967e471&quot;,&quot;type&quot;:&quot;FIGURE_OBJECT&quot;,&quot;relativeTransform&quot;:{&quot;translate&quot;:{&quot;x&quot;:0,&quot;y&quot;:0},&quot;rotate&quot;:0,&quot;skewX&quot;:0,&quot;scale&quot;:{&quot;x&quot;:1,&quot;y&quot;:1}},&quot;path&quot;:{&quot;type&quot;:&quot;RECT&quot;,&quot;size&quot;:{&quot;x&quot;:1176.5416147434746,&quot;y&quot;:660.836107649565}},&quot;pathStyles&quot;:[{&quot;type&quot;:&quot;FILL&quot;,&quot;fillStyle&quot;:&quot;rgba(0,0,0,0)&quot;}],&quot;parent&quot;:{&quot;parentId&quot;:&quot;30c93757-7b7d-413c-b3a3-2bc68a32d3bf&quot;,&quot;type&quot;:&quot;FRAME&quot;,&quot;order&quot;:&quot;5&quot;}},&quot;b9bd9f0e-5152-4c32-a1b0-7c27f2e1baa0&quot;:{&quot;relativeTransform&quot;:{&quot;translate&quot;:{&quot;x&quot;:-219.77750366949917,&quot;y&quot;:-57.79139183590545},&quot;rotate&quot;:0,&quot;skewX&quot;:0,&quot;scale&quot;:{&quot;x&quot;:1,&quot;y&quot;:1}},&quot;type&quot;:&quot;FIGURE_OBJECT&quot;,&quot;id&quot;:&quot;b9bd9f0e-5152-4c32-a1b0-7c27f2e1baa0&quot;,&quot;name&quot;:&quot;Petri dish with cells (dissociated)&quot;,&quot;opacity&quot;:1,&quot;source&quot;:{&quot;id&quot;:&quot;5f6126b516042300b2e71058&quot;,&quot;type&quot;:&quot;ASSETS&quot;},&quot;pathStyles&quot;:[{&quot;type&quot;:&quot;FILL&quot;,&quot;fillStyle&quot;:&quot;rgb(0,0,0)&quot;}],&quot;isLocked&quot;:false,&quot;parent&quot;:{&quot;type&quot;:&quot;CHILD&quot;,&quot;parentId&quot;:&quot;30c93757-7b7d-413c-b3a3-2bc68a32d3bf&quot;,&quot;order&quot;:&quot;02&quot;}},&quot;4a5ca791-81ea-441c-a9f1-6524c4d06cbf&quot;:{&quot;type&quot;:&quot;FIGURE_OBJECT&quot;,&quot;id&quot;:&quot;4a5ca791-81ea-441c-a9f1-6524c4d06cbf&quot;,&quot;name&quot;:&quot;Petri dish 2&quot;,&quot;relativeTransform&quot;:{&quot;translate&quot;:{&quot;x&quot;:3.552713678800501e-14,&quot;y&quot;:4.973799150320701e-14},&quot;rotate&quot;:0,&quot;skewX&quot;:0,&quot;scale&quot;:{&quot;x&quot;:0.3148751402029794,&quot;y&quot;:0.3148751402029794}},&quot;opacity&quot;:1,&quot;image&quot;:{&quot;url&quot;:&quot;https://icons.biorender.com/biorender/5ee0f3bac4e9c30027d95cee/20200610145304/image/petri-dish-2.png&quot;,&quot;fallbackUrl&quot;:&quot;https://res.cloudinary.com/dlcjuc3ej/image/upload/v1591800784/j6r0tbczc5q5npqi6irq.svg#/keystone/api/icons/5ee0f3bac4e9c30027d95cee/20200610145304/image/petri-dish-2.svg&quot;,&quot;size&quot;:{&quot;x&quot;:325,&quot;y&quot;:243},&quot;isPremium&quot;:false,&quot;isPacked&quot;:true},&quot;source&quot;:{&quot;id&quot;:&quot;5ee0f3bac4e9c30027d95cee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02&quot;}},&quot;62e13c09-d5b4-44de-accd-40d099efd8ff&quot;:{&quot;type&quot;:&quot;FIGURE_OBJECT&quot;,&quot;id&quot;:&quot;62e13c09-d5b4-44de-accd-40d099efd8ff&quot;,&quot;name&quot;:&quot;Spheroidal cell&quot;,&quot;relativeTransform&quot;:{&quot;translate&quot;:{&quot;x&quot;:20.74106037727571,&quot;y&quot;:9.115079281037524},&quot;rotate&quot;:-1.093641024517217,&quot;skewX&quot;:1.780235837034216e-16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05&quot;}},&quot;cc278fa9-b3d5-4f66-9909-56353197945e&quot;:{&quot;type&quot;:&quot;FIGURE_OBJECT&quot;,&quot;id&quot;:&quot;cc278fa9-b3d5-4f66-9909-56353197945e&quot;,&quot;name&quot;:&quot;Spheroidal cell&quot;,&quot;relativeTransform&quot;:{&quot;translate&quot;:{&quot;x&quot;:-38.5652942137602,&quot;y&quot;:-2.6096717168952797},&quot;rotate&quot;:-1.8094611906423956,&quot;skewX&quot;:0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1&quot;}},&quot;fa67a2b5-e937-4a56-8c3a-0bde67d74655&quot;:{&quot;type&quot;:&quot;FIGURE_OBJECT&quot;,&quot;id&quot;:&quot;fa67a2b5-e937-4a56-8c3a-0bde67d74655&quot;,&quot;name&quot;:&quot;Spheroidal cell&quot;,&quot;relativeTransform&quot;:{&quot;translate&quot;:{&quot;x&quot;:-19.301415482383828,&quot;y&quot;:-2.609751829127946},&quot;rotate&quot;:-2.250795744977268,&quot;skewX&quot;:0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15&quot;}},&quot;756f1ae5-86e2-4e62-945c-644a174edd1b&quot;:{&quot;type&quot;:&quot;FIGURE_OBJECT&quot;,&quot;id&quot;:&quot;756f1ae5-86e2-4e62-945c-644a174edd1b&quot;,&quot;name&quot;:&quot;Spheroidal cell&quot;,&quot;relativeTransform&quot;:{&quot;translate&quot;:{&quot;x&quot;:10.191054418023231,&quot;y&quot;:-16.404201529591873},&quot;rotate&quot;:-2.250795744977268,&quot;skewX&quot;:0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2&quot;}},&quot;afe72e6f-a6d6-46dd-b923-66b71804c541&quot;:{&quot;type&quot;:&quot;FIGURE_OBJECT&quot;,&quot;id&quot;:&quot;afe72e6f-a6d6-46dd-b923-66b71804c541&quot;,&quot;name&quot;:&quot;Spheroidal cell&quot;,&quot;relativeTransform&quot;:{&quot;translate&quot;:{&quot;x&quot;:-33.48094558197679,&quot;y&quot;:2.595798470408125},&quot;rotate&quot;:-2.250795744977268,&quot;skewX&quot;:0,&quot;scale&quot;:{&quot;x&quot;:0.0493730457428627,&quot;y&quot;:0.0493730457428627}},&quot;opacity&quot;:0.5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22&quot;}},&quot;c09d1789-6fc4-4faf-a152-d7c8c0ee978c&quot;:{&quot;type&quot;:&quot;FIGURE_OBJECT&quot;,&quot;id&quot;:&quot;c09d1789-6fc4-4faf-a152-d7c8c0ee978c&quot;,&quot;name&quot;:&quot;Spheroidal cell&quot;,&quot;relativeTransform&quot;:{&quot;translate&quot;:{&quot;x&quot;:3.5190544180232064,&quot;y&quot;:10.595798470408125},&quot;rotate&quot;:-2.250795744977268,&quot;skewX&quot;:0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25&quot;}},&quot;3eca870b-18a0-4ba4-91c4-73f9b6043030&quot;:{&quot;type&quot;:&quot;FIGURE_OBJECT&quot;,&quot;id&quot;:&quot;3eca870b-18a0-4ba4-91c4-73f9b6043030&quot;,&quot;name&quot;:&quot;Spheroidal cell&quot;,&quot;relativeTransform&quot;:{&quot;translate&quot;:{&quot;x&quot;:-26.786040633852192,&quot;y&quot;:-6.485039708312375},&quot;rotate&quot;:2.604614779879121,&quot;skewX&quot;:8.90117918517108e-17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3&quot;}},&quot;277e5388-c047-4a16-9b4e-fd8d900113f6&quot;:{&quot;type&quot;:&quot;FIGURE_OBJECT&quot;,&quot;id&quot;:&quot;277e5388-c047-4a16-9b4e-fd8d900113f6&quot;,&quot;name&quot;:&quot;Spheroidal cell&quot;,&quot;relativeTransform&quot;:{&quot;translate&quot;:{&quot;x&quot;:-16.739325059117718,&quot;y&quot;:-15.114572188461809},&quot;rotate&quot;:-0.08416955592993262,&quot;skewX&quot;:2.268928027592628e-17,&quot;scale&quot;:{&quot;x&quot;:0.0493730457428627,&quot;y&quot;:0.0493730457428627}},&quot;opacity&quot;:0.3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4&quot;}},&quot;07eea56f-a891-4ad6-8b36-9988f6faa3c1&quot;:{&quot;type&quot;:&quot;FIGURE_OBJECT&quot;,&quot;id&quot;:&quot;07eea56f-a891-4ad6-8b36-9988f6faa3c1&quot;,&quot;name&quot;:&quot;Spheroidal cell&quot;,&quot;relativeTransform&quot;:{&quot;translate&quot;:{&quot;x&quot;:-9.65093487316622,&quot;y&quot;:9.704358223600718},&quot;rotate&quot;:-1.6964408527033776,&quot;skewX&quot;:0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5&quot;}},&quot;2e346074-ab15-4552-ab56-00f0339c92e3&quot;:{&quot;type&quot;:&quot;FIGURE_OBJECT&quot;,&quot;id&quot;:&quot;2e346074-ab15-4552-ab56-00f0339c92e3&quot;,&quot;name&quot;:&quot;Spheroidal cell&quot;,&quot;relativeTransform&quot;:{&quot;translate&quot;:{&quot;x&quot;:-1.32979699018565,&quot;y&quot;:-10.285759542008059},&quot;rotate&quot;:-2.7900818772205946,&quot;skewX&quot;:8.90117918517108e-17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52&quot;}},&quot;4342f187-e3a4-481e-be06-b7c598b25f86&quot;:{&quot;type&quot;:&quot;FIGURE_OBJECT&quot;,&quot;id&quot;:&quot;4342f187-e3a4-481e-be06-b7c598b25f86&quot;,&quot;name&quot;:&quot;Spheroidal cell&quot;,&quot;relativeTransform&quot;:{&quot;translate&quot;:{&quot;x&quot;:22.897954236031403,&quot;y&quot;:23.61379232848781},&quot;rotate&quot;:2.862144403062558,&quot;skewX&quot;:0,&quot;scale&quot;:{&quot;x&quot;:0.0493730457428627,&quot;y&quot;:0.0493730457428627}},&quot;opacity&quot;:0.5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55&quot;}},&quot;01a04b56-ae17-4ed4-8012-1043401c8292&quot;:{&quot;type&quot;:&quot;FIGURE_OBJECT&quot;,&quot;id&quot;:&quot;01a04b56-ae17-4ed4-8012-1043401c8292&quot;,&quot;name&quot;:&quot;Spheroidal cell&quot;,&quot;relativeTransform&quot;:{&quot;translate&quot;:{&quot;x&quot;:14.53585825650062,&quot;y&quot;:0.947517812761431},&quot;rotate&quot;:2.2098379328802134,&quot;skewX&quot;:8.90117918517108e-17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6&quot;}},&quot;4be9378d-beb8-42c0-98f7-fc7b4799cd24&quot;:{&quot;type&quot;:&quot;FIGURE_OBJECT&quot;,&quot;id&quot;:&quot;4be9378d-beb8-42c0-98f7-fc7b4799cd24&quot;,&quot;name&quot;:&quot;Spheroidal cell&quot;,&quot;relativeTransform&quot;:{&quot;translate&quot;:{&quot;x&quot;:-0.8709527684455072,&quot;y&quot;:26.05354133818073},&quot;rotate&quot;:1.768503378545341,&quot;skewX&quot;:6.632251157578452e-17,&quot;scale&quot;:{&quot;x&quot;:0.0493730457428627,&quot;y&quot;:0.0493730457428627}},&quot;opacity&quot;:0.5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65&quot;}},&quot;592b02fa-3ec1-4377-a08b-7f3f0aa1ea72&quot;:{&quot;type&quot;:&quot;FIGURE_OBJECT&quot;,&quot;id&quot;:&quot;592b02fa-3ec1-4377-a08b-7f3f0aa1ea72&quot;,&quot;name&quot;:&quot;Spheroidal cell&quot;,&quot;relativeTransform&quot;:{&quot;translate&quot;:{&quot;x&quot;:-23.211422735841154,&quot;y&quot;:8.338923532211584},&quot;rotate&quot;:1.4168426339912303,&quot;skewX&quot;:0,&quot;scale&quot;:{&quot;x&quot;:0.0493730457428627,&quot;y&quot;:0.0493730457428627}},&quot;opacity&quot;:0.3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7&quot;}},&quot;39dd64ba-328d-46f5-86ea-dca9baac07c6&quot;:{&quot;type&quot;:&quot;FIGURE_OBJECT&quot;,&quot;id&quot;:&quot;39dd64ba-328d-46f5-86ea-dca9baac07c6&quot;,&quot;name&quot;:&quot;Spheroidal cell&quot;,&quot;relativeTransform&quot;:{&quot;translate&quot;:{&quot;x&quot;:-6.756333701605561,&quot;y&quot;:-0.9101510878557342},&quot;rotate&quot;:0.3232016094740133,&quot;skewX&quot;:-5.340707511102648e-16,&quot;scale&quot;:{&quot;x&quot;:0.0493730457428627,&quot;y&quot;:0.0493730457428627}},&quot;opacity&quot;:0.5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72&quot;}},&quot;cf2d56b9-9f2c-486b-a103-9a4beb3ff18f&quot;:{&quot;type&quot;:&quot;FIGURE_OBJECT&quot;,&quot;id&quot;:&quot;cf2d56b9-9f2c-486b-a103-9a4beb3ff18f&quot;,&quot;name&quot;:&quot;Spheroidal cell&quot;,&quot;relativeTransform&quot;:{&quot;translate&quot;:{&quot;x&quot;:-23.17723540063315,&quot;y&quot;:23.61356087049158},&quot;rotate&quot;:1.835740206291948,&quot;skewX&quot;:0,&quot;scale&quot;:{&quot;x&quot;:0.0462347125543613,&quot;y&quot;:0.0462347125543613}},&quot;opacity&quot;:0.5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75&quot;}},&quot;d51e1817-055b-45d0-8756-6aad042accf1&quot;:{&quot;type&quot;:&quot;FIGURE_OBJECT&quot;,&quot;id&quot;:&quot;d51e1817-055b-45d0-8756-6aad042accf1&quot;,&quot;name&quot;:&quot;Spheroidal cell&quot;,&quot;relativeTransform&quot;:{&quot;translate&quot;:{&quot;x&quot;:22.285231089537827,&quot;y&quot;:-5.617723960570597},&quot;rotate&quot;:0.7420991817747304,&quot;skewX&quot;:9.075712110370512e-17,&quot;scale&quot;:{&quot;x&quot;:0.0490161676439913,&quot;y&quot;:0.049016167643991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8&quot;}},&quot;2cb3cbd3-facc-4e20-9021-cc1ea6ec44c2&quot;:{&quot;type&quot;:&quot;FIGURE_OBJECT&quot;,&quot;id&quot;:&quot;2cb3cbd3-facc-4e20-9021-cc1ea6ec44c2&quot;,&quot;name&quot;:&quot;Spheroidal cell&quot;,&quot;relativeTransform&quot;:{&quot;translate&quot;:{&quot;x&quot;:31.285231089537827,&quot;y&quot;:0.0002760394293410684},&quot;rotate&quot;:0.7420991817747304,&quot;skewX&quot;:9.075712110370512e-17,&quot;scale&quot;:{&quot;x&quot;:0.0490161676439913,&quot;y&quot;:0.0490161676439913}},&quot;opacity&quot;:0.5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9&quot;}},&quot;fb1fea86-f31e-42e7-b9e7-c3720117ded3&quot;:{&quot;id&quot;:&quot;fb1fea86-f31e-42e7-b9e7-c3720117ded3&quot;,&quot;type&quot;:&quot;FIGURE_OBJECT&quot;,&quot;relativeTransform&quot;:{&quot;translate&quot;:{&quot;x&quot;:-218.80019376777415,&quot;y&quot;:-116.41622326409473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9]}],&quot;text&quot;:&quot;White blood cells in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,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6]}],&quot;text&quot;:&quot;culture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,&quot;_lastCaretLocation&quot;:{&quot;lineIndex&quot;:0,&quot;runIndex&quot;:-1,&quot;charIndex&quot;:-1,&quot;endOfLine&quot;:true}},&quot;format&quot;:&quot;BETTER_TEXT&quot;,&quot;size&quot;:{&quot;x&quot;:100.38035586349916,&quot;y&quot;:67.71999999999998},&quot;targetSize&quot;:{&quot;x&quot;:100.38035586349916,&quot;y&quot;:67.71999999999998},&quot;verticalAlign&quot;:&quot;TOP&quot;},&quot;parent&quot;:{&quot;type&quot;:&quot;CHILD&quot;,&quot;parentId&quot;:&quot;30c93757-7b7d-413c-b3a3-2bc68a32d3bf&quot;,&quot;order&quot;:&quot;05&quot;}},&quot;6ef54dfd-e46f-4094-9312-b693e8d48ad7&quot;:{&quot;relativeTransform&quot;:{&quot;translate&quot;:{&quot;x&quot;:-15.82882321258851,&quot;y&quot;:-57.79139183590542},&quot;rotate&quot;:0,&quot;skewX&quot;:0,&quot;scale&quot;:{&quot;x&quot;:1,&quot;y&quot;:1}},&quot;type&quot;:&quot;FIGURE_OBJECT&quot;,&quot;id&quot;:&quot;6ef54dfd-e46f-4094-9312-b693e8d48ad7&quot;,&quot;name&quot;:&quot;Petri dish with cells&quot;,&quot;opacity&quot;:1,&quot;source&quot;:{&quot;id&quot;:&quot;5f6126e51ad2c000b63ff478&quot;,&quot;type&quot;:&quot;ASSETS&quot;},&quot;pathStyles&quot;:[{&quot;type&quot;:&quot;FILL&quot;,&quot;fillStyle&quot;:&quot;rgb(0,0,0)&quot;}],&quot;isLocked&quot;:false,&quot;parent&quot;:{&quot;type&quot;:&quot;CHILD&quot;,&quot;parentId&quot;:&quot;30c93757-7b7d-413c-b3a3-2bc68a32d3bf&quot;,&quot;order&quot;:&quot;07&quot;}},&quot;96cc0880-abd1-4155-bffa-342a4670ea58&quot;:{&quot;type&quot;:&quot;FIGURE_OBJECT&quot;,&quot;id&quot;:&quot;96cc0880-abd1-4155-bffa-342a4670ea58&quot;,&quot;name&quot;:&quot;Petri dish&quot;,&quot;relativeTransform&quot;:{&quot;translate&quot;:{&quot;x&quot;:0,&quot;y&quot;:3.0439637789168854e-14},&quot;rotate&quot;:0,&quot;skewX&quot;:0,&quot;scale&quot;:{&quot;x&quot;:0.32810992752696266,&quot;y&quot;:0.32953832068411953}},&quot;opacity&quot;:1,&quot;image&quot;:{&quot;url&quot;:&quot;https://icons.biorender.com/biorender/5ee0f3bac4e9c30027d95cee/20200611181518/image/petri-dish-2.png&quot;,&quot;fallbackUrl&quot;:&quot;https://res.cloudinary.com/dlcjuc3ej/image/upload/v1591899318/jdx6mgytawhncb5ao57x.svg#/keystone/api/icons/5ee0f3bac4e9c30027d95cee/20200611181518/image/petri-dish-2.svg&quot;,&quot;size&quot;:{&quot;x&quot;:325,&quot;y&quot;:243},&quot;isPremium&quot;:false,&quot;isPacked&quot;:true},&quot;source&quot;:{&quot;id&quot;:&quot;5ee0f3bac4e9c30027d95cee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02&quot;}},&quot;38515bb7-ab3b-4066-b216-b04089673a72&quot;:{&quot;type&quot;:&quot;FIGURE_OBJECT&quot;,&quot;id&quot;:&quot;38515bb7-ab3b-4066-b216-b04089673a72&quot;,&quot;name&quot;:&quot;Spheroidal cell&quot;,&quot;relativeTransform&quot;:{&quot;translate&quot;:{&quot;x&quot;:-19.425896933318544,&quot;y&quot;:9.588812094351498},&quot;rotate&quot;:0,&quot;skewX&quot;:0,&quot;scale&quot;:{&quot;x&quot;:0.0852981264412588,&quot;y&quot;:0.049828585592234305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05&quot;}},&quot;3c7bce6d-64e9-46ca-a1c8-3edb2667883a&quot;:{&quot;type&quot;:&quot;FIGURE_OBJECT&quot;,&quot;id&quot;:&quot;3c7bce6d-64e9-46ca-a1c8-3edb2667883a&quot;,&quot;name&quot;:&quot;Spheroidal cell&quot;,&quot;relativeTransform&quot;:{&quot;translate&quot;:{&quot;x&quot;:9.797497103948867,&quot;y&quot;:3.7031072026202687},&quot;rotate&quot;:-0.8463207732081177,&quot;skewX&quot;:0.510222219508878,&quot;scale&quot;:{&quot;x&quot;:0.059108167157916336,&quot;y&quot;:0.07190689880266832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1&quot;}},&quot;a6fa5603-e2da-41df-ac93-dc6e1bbc559a&quot;:{&quot;type&quot;:&quot;FIGURE_OBJECT&quot;,&quot;id&quot;:&quot;a6fa5603-e2da-41df-ac93-dc6e1bbc559a&quot;,&quot;name&quot;:&quot;Spheroidal cell&quot;,&quot;relativeTransform&quot;:{&quot;translate&quot;:{&quot;x&quot;:-13.869595831821135,&quot;y&quot;:3.94006794383412},&quot;rotate&quot;:-0.926375252392621,&quot;skewX&quot;:0.49634572513337955,&quot;scale&quot;:{&quot;x&quot;:0.05707215305181976,&quot;y&quot;:0.07447213337783769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12&quot;}},&quot;a4dd00c3-f21d-4473-b964-976c5a926059&quot;:{&quot;type&quot;:&quot;FIGURE_OBJECT&quot;,&quot;id&quot;:&quot;a4dd00c3-f21d-4473-b964-976c5a926059&quot;,&quot;name&quot;:&quot;Spheroidal cell&quot;,&quot;relativeTransform&quot;:{&quot;translate&quot;:{&quot;x&quot;:-14.610569684082424,&quot;y&quot;:-7.679112035570555},&quot;rotate&quot;:-1.9654386703781495,&quot;skewX&quot;:-0.38070896204738713,&quot;scale&quot;:{&quot;x&quot;:0.05244759817258195,&quot;y&quot;:0.0810386965719512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15&quot;}},&quot;9a609b5a-83c1-4c8c-8ab4-4b539232b553&quot;:{&quot;type&quot;:&quot;FIGURE_OBJECT&quot;,&quot;id&quot;:&quot;9a609b5a-83c1-4c8c-8ab4-4b539232b553&quot;,&quot;name&quot;:&quot;Spheroidal cell&quot;,&quot;relativeTransform&quot;:{&quot;translate&quot;:{&quot;x&quot;:3.3635926524638653,&quot;y&quot;:-2.2444568680364454},&quot;rotate&quot;:-2.5159960916615227,&quot;skewX&quot;:-0.49147044129349876,&quot;scale&quot;:{&quot;x&quot;:0.0661656879995073,&quot;y&quot;:0.0642369953784376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2&quot;}},&quot;f08272b8-8e92-4280-abb1-e3a90be2cbb0&quot;:{&quot;type&quot;:&quot;FIGURE_OBJECT&quot;,&quot;id&quot;:&quot;f08272b8-8e92-4280-abb1-e3a90be2cbb0&quot;,&quot;name&quot;:&quot;Spheroidal cell&quot;,&quot;relativeTransform&quot;:{&quot;translate&quot;:{&quot;x&quot;:13.676072953526152,&quot;y&quot;:-13.804184141393769},&quot;rotate&quot;:-2.5159960916615227,&quot;skewX&quot;:-0.49147044129349876,&quot;scale&quot;:{&quot;x&quot;:0.0661656879995073,&quot;y&quot;:0.0642369953784376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22&quot;}},&quot;56217243-a264-4a47-afd6-3df467926a74&quot;:{&quot;type&quot;:&quot;FIGURE_OBJECT&quot;,&quot;id&quot;:&quot;56217243-a264-4a47-afd6-3df467926a74&quot;,&quot;name&quot;:&quot;Spheroidal cell&quot;,&quot;relativeTransform&quot;:{&quot;translate&quot;:{&quot;x&quot;:-24.806032841823598,&quot;y&quot;:3.710311965114254},&quot;rotate&quot;:-2.5159960916615227,&quot;skewX&quot;:-0.49147044129349876,&quot;scale&quot;:{&quot;x&quot;:0.0661656879995073,&quot;y&quot;:0.0642369953784376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25&quot;}},&quot;1972258b-7a20-4b11-a7ba-fc6f7c47e4ea&quot;:{&quot;type&quot;:&quot;FIGURE_OBJECT&quot;,&quot;id&quot;:&quot;1972258b-7a20-4b11-a7ba-fc6f7c47e4ea&quot;,&quot;name&quot;:&quot;Spheroidal cell&quot;,&quot;relativeTransform&quot;:{&quot;translate&quot;:{&quot;x&quot;:14.559037641003089,&quot;y&quot;:9.58946273441271},&quot;rotate&quot;:-2.5159960916615227,&quot;skewX&quot;:-0.49147044129349876,&quot;scale&quot;:{&quot;x&quot;:0.0661656879995073,&quot;y&quot;:0.0642369953784376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3&quot;}},&quot;626c0682-8568-41c3-b4e6-8d01167a553a&quot;:{&quot;type&quot;:&quot;FIGURE_OBJECT&quot;,&quot;id&quot;:&quot;626c0682-8568-41c3-b4e6-8d01167a553a&quot;,&quot;name&quot;:&quot;Spheroidal cell&quot;,&quot;relativeTransform&quot;:{&quot;translate&quot;:{&quot;x&quot;:-2.558637604301736,&quot;y&quot;:3.710207930856042},&quot;rotate&quot;:0.748623188197894,&quot;skewX&quot;:-0.5122423444553169,&quot;scale&quot;:{&quot;x&quot;:0.06197548695969938,&quot;y&quot;:0.06858009840244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35&quot;}},&quot;36b1e80d-d4e5-4396-90ed-01b3c6ae37cc&quot;:{&quot;type&quot;:&quot;FIGURE_OBJECT&quot;,&quot;id&quot;:&quot;36b1e80d-d4e5-4396-90ed-01b3c6ae37cc&quot;,&quot;name&quot;:&quot;Spheroidal cell&quot;,&quot;relativeTransform&quot;:{&quot;translate&quot;:{&quot;x&quot;:-3.6127828708986462,&quot;y&quot;:-8.034416082944393},&quot;rotate&quot;:0.21463650283401195,&quot;skewX&quot;:-0.23050102086581117,&quot;scale&quot;:{&quot;x&quot;:0.08179191886647115,&quot;y&quot;:0.051964607911623446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4&quot;}},&quot;683b09e8-1b57-4cfc-88d6-1b90527f4273&quot;:{&quot;type&quot;:&quot;FIGURE_OBJECT&quot;,&quot;id&quot;:&quot;683b09e8-1b57-4cfc-88d6-1b90527f4273&quot;,&quot;name&quot;:&quot;Spheroidal cell&quot;,&quot;relativeTransform&quot;:{&quot;translate&quot;:{&quot;x&quot;:-9.776931400170042,&quot;y&quot;:-13.647678389069668},&quot;rotate&quot;:2.8069029920743613,&quot;skewX&quot;:0.3365470634331307,&quot;scale&quot;:{&quot;x&quot;:0.07759893077413796,&quot;y&quot;:0.054772468535765124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5&quot;}},&quot;26dd0824-f2fe-4c27-83e8-bf642ce33c1a&quot;:{&quot;type&quot;:&quot;FIGURE_OBJECT&quot;,&quot;id&quot;:&quot;26dd0824-f2fe-4c27-83e8-bf642ce33c1a&quot;,&quot;name&quot;:&quot;Spheroidal cell&quot;,&quot;relativeTransform&quot;:{&quot;translate&quot;:{&quot;x&quot;:7.7895396478885175,&quot;y&quot;:-8.23458335881072},&quot;rotate&quot;:-0.049245904005049634,&quot;skewX&quot;:0.055386261468294555,&quot;scale&quot;:{&quot;x&quot;:0.08509932573623884,&quot;y&quot;:0.049944990250675295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52&quot;}},&quot;cead025c-a5aa-4c98-aaaf-5ec2919323b5&quot;:{&quot;type&quot;:&quot;FIGURE_OBJECT&quot;,&quot;id&quot;:&quot;cead025c-a5aa-4c98-aaaf-5ec2919323b5&quot;,&quot;name&quot;:&quot;Spheroidal cell&quot;,&quot;relativeTransform&quot;:{&quot;translate&quot;:{&quot;x&quot;:3.3636463747288285,&quot;y&quot;:9.345127844685573},&quot;rotate&quot;:-1.783739448710372,&quot;skewX&quot;:-0.2288534386923785,&quot;scale&quot;:{&quot;x&quot;:0.05057819381577683,&quot;y&quot;:0.0840339417757085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55&quot;}},&quot;f67f4dc3-4f27-4ed3-87cf-617d3a27099b&quot;:{&quot;type&quot;:&quot;FIGURE_OBJECT&quot;,&quot;id&quot;:&quot;f67f4dc3-4f27-4ed3-87cf-617d3a27099b&quot;,&quot;name&quot;:&quot;Spheroidal cell&quot;,&quot;relativeTransform&quot;:{&quot;translate&quot;:{&quot;x&quot;:19.89313468392398,&quot;y&quot;:-8.234775814045651},&quot;rotate&quot;:-2.9305436927848523,&quot;skewX&quot;:-0.22700600285422115,&quot;scale&quot;:{&quot;x&quot;:0.08189966652317751,&quot;y&quot;:0.051896242984489596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6&quot;}},&quot;542d2279-6cc5-433e-947b-714f664170c1&quot;:{&quot;type&quot;:&quot;FIGURE_OBJECT&quot;,&quot;id&quot;:&quot;542d2279-6cc5-433e-947b-714f664170c1&quot;,&quot;name&quot;:&quot;Spheroidal cell&quot;,&quot;relativeTransform&quot;:{&quot;translate&quot;:{&quot;x&quot;:-13.70424536931599,&quot;y&quot;:15.269294656671079},&quot;rotate&quot;:2.975505241631377,&quot;skewX&quot;:0.18183414861913827,&quot;scale&quot;:{&quot;x&quot;:0.0831332045365686,&quot;y&quot;:0.05112620183389988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62&quot;}},&quot;40a13b34-29f6-46bc-b3ad-66b77e890dd6&quot;:{&quot;type&quot;:&quot;FIGURE_OBJECT&quot;,&quot;id&quot;:&quot;40a13b34-29f6-46bc-b3ad-66b77e890dd6&quot;,&quot;name&quot;:&quot;Spheroidal cell&quot;,&quot;relativeTransform&quot;:{&quot;translate&quot;:{&quot;x&quot;:-8.700232472874195,&quot;y&quot;:-2.001880044367462},&quot;rotate&quot;:2.4753400143131428,&quot;skewX&quot;:0.5012282844650058,&quot;scale&quot;:{&quot;x&quot;:0.06471347356632762,&quot;y&quot;:0.0656785173164781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65&quot;}},&quot;c46e87d9-bed1-408d-8f39-cba726025bdf&quot;:{&quot;type&quot;:&quot;FIGURE_OBJECT&quot;,&quot;id&quot;:&quot;c46e87d9-bed1-408d-8f39-cba726025bdf&quot;,&quot;name&quot;:&quot;Spheroidal cell&quot;,&quot;relativeTransform&quot;:{&quot;translate&quot;:{&quot;x&quot;:20.685948772275786,&quot;y&quot;:4.351072410980127},&quot;rotate&quot;:1.901150660456436,&quot;skewX&quot;:0.3331155556579745,&quot;scale&quot;:{&quot;x&quot;:0.05165079101636749,&quot;y&quot;:0.08228886548685449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7&quot;}},&quot;16c2e3c8-7fc4-4959-b64f-4d55d23daa86&quot;:{&quot;type&quot;:&quot;FIGURE_OBJECT&quot;,&quot;id&quot;:&quot;16c2e3c8-7fc4-4959-b64f-4d55d23daa86&quot;,&quot;name&quot;:&quot;Spheroidal cell&quot;,&quot;relativeTransform&quot;:{&quot;translate&quot;:{&quot;x&quot;:-7.97100192808556,&quot;y&quot;:9.5889056506184},&quot;rotate&quot;:1.311148199372639,&quot;skewX&quot;:-0.2728342398676012,&quot;scale&quot;:{&quot;x&quot;:0.05094696184787076,&quot;y&quot;:0.0834256811412421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72&quot;}},&quot;519045f7-bde4-435e-915f-0171298aabbb&quot;:{&quot;type&quot;:&quot;FIGURE_OBJECT&quot;,&quot;id&quot;:&quot;519045f7-bde4-435e-915f-0171298aabbb&quot;,&quot;name&quot;:&quot;Spheroidal cell&quot;,&quot;relativeTransform&quot;:{&quot;translate&quot;:{&quot;x&quot;:14.558508312439631,&quot;y&quot;:-2.2410341096526087},&quot;rotate&quot;:0.1932243717423272,&quot;skewX&quot;:-0.20939362595655994,&quot;scale&quot;:{&quot;x&quot;:0.08241541859280863,&quot;y&quot;:0.05157147857532524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75&quot;}},&quot;3516e197-e8c7-48c1-a8b0-99b2d1a35671&quot;:{&quot;type&quot;:&quot;FIGURE_OBJECT&quot;,&quot;id&quot;:&quot;3516e197-e8c7-48c1-a8b0-99b2d1a35671&quot;,&quot;name&quot;:&quot;Spheroidal cell&quot;,&quot;relativeTransform&quot;:{&quot;translate&quot;:{&quot;x&quot;:-2.558726264357866,&quot;y&quot;:14.978278779289626},&quot;rotate&quot;:2.0056082460460383,&quot;skewX&quot;:0.406785960335082,&quot;scale&quot;:{&quot;x&quot;:0.04965344142147306,&quot;y&quot;:0.0750628730912959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8&quot;}},&quot;0c642a56-cd8c-4d78-963e-47f486847ad9&quot;:{&quot;type&quot;:&quot;FIGURE_OBJECT&quot;,&quot;id&quot;:&quot;0c642a56-cd8c-4d78-963e-47f486847ad9&quot;,&quot;name&quot;:&quot;Spheroidal cell&quot;,&quot;relativeTransform&quot;:{&quot;translate&quot;:{&quot;x&quot;:25.386209338696077,&quot;y&quot;:-2.0057024979489375},&quot;rotate&quot;:0.4917609935721866,&quot;skewX&quot;:-0.4388391404542045,&quot;scale&quot;:{&quot;x&quot;:0.07080486363337095,&quot;y&quot;:0.059163495967555824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85&quot;}},&quot;20ef5f29-a063-4ee3-820f-87e8a12db97e&quot;:{&quot;type&quot;:&quot;FIGURE_OBJECT&quot;,&quot;id&quot;:&quot;20ef5f29-a063-4ee3-820f-87e8a12db97e&quot;,&quot;name&quot;:&quot;Spheroidal cell&quot;,&quot;relativeTransform&quot;:{&quot;translate&quot;:{&quot;x&quot;:31.52285711702356,&quot;y&quot;:3.5081206066607855},&quot;rotate&quot;:0.4917609935721866,&quot;skewX&quot;:-0.4388391404542045,&quot;scale&quot;:{&quot;x&quot;:0.07080486363337095,&quot;y&quot;:0.059163495967555824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9&quot;}},&quot;e0d66ca7-2546-44b9-9e52-3ad1cfc41256&quot;:{&quot;type&quot;:&quot;FIGURE_OBJECT&quot;,&quot;id&quot;:&quot;e0d66ca7-2546-44b9-9e52-3ad1cfc41256&quot;,&quot;relativeTransform&quot;:{&quot;translate&quot;:{&quot;x&quot;:-119.42397242531756,&quot;y&quot;:-57.791391835905394},&quot;rotate&quot;:0,&quot;skewX&quot;:0,&quot;scale&quot;:{&quot;x&quot;:1,&quot;y&quot;:1}},&quot;opacity&quot;:1,&quot;path&quot;:{&quot;type&quot;:&quot;POLY_LINE&quot;,&quot;points&quot;:[{&quot;x&quot;:-29,&quot;y&quot;:0},{&quot;x&quot;:29,&quot;y&quot;:0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6.243261054421771,&quot;lineJoin&quot;:&quot;round&quot;}],&quot;pathMarkers&quot;:{&quot;markerEnd&quot;:{&quot;type&quot;:&quot;PATH&quot;,&quot;units&quot;:{&quot;type&quot;:&quot;STROKE_WIDTH&quot;,&quot;scale&quot;:0.6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30c93757-7b7d-413c-b3a3-2bc68a32d3bf&quot;,&quot;order&quot;:&quot;1&quot;}},&quot;0a1c710c-4bc0-4b02-aa7f-426ee68b9a72&quot;:{&quot;id&quot;:&quot;0a1c710c-4bc0-4b02-aa7f-426ee68b9a72&quot;,&quot;type&quot;:&quot;FIGURE_OBJECT&quot;,&quot;relativeTransform&quot;:{&quot;translate&quot;:{&quot;x&quot;:-118.31838536257018,&quot;y&quot;:-93.48143438339117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italic&quot;,&quot;decoration&quot;:&quot;none&quot;,&quot;script&quot;:&quot;none&quot;},&quot;range&quot;:[0,15]}],&quot;text&quot;:&quot;Yamanaka factors&quot;,&quot;baseStyle&quot;:{&quot;fontFamily&quot;:&quot;Roboto&quot;,&quot;fontSize&quot;:14.666666666666666,&quot;color&quot;:&quot;black&quot;,&quot;fontWeight&quot;:&quot;normal&quot;,&quot;fontStyle&quot;:&quot;italic&quot;,&quot;decoration&quot;:&quot;none&quot;,&quot;script&quot;:&quot;none&quot;}}],&quot;verticalAlign&quot;:&quot;TOP&quot;,&quot;_lastCaretLocation&quot;:{&quot;lineIndex&quot;:0,&quot;runIndex&quot;:-1,&quot;charIndex&quot;:-1,&quot;endOfLine&quot;:true}},&quot;format&quot;:&quot;BETTER_TEXT&quot;,&quot;size&quot;:{&quot;x&quot;:100.58268229166667,&quot;y&quot;:34.57333333333333},&quot;targetSize&quot;:{&quot;x&quot;:66.35726276291098,&quot;y&quot;:22.561469339389763},&quot;verticalAlign&quot;:&quot;TOP&quot;},&quot;parent&quot;:{&quot;type&quot;:&quot;CHILD&quot;,&quot;parentId&quot;:&quot;30c93757-7b7d-413c-b3a3-2bc68a32d3bf&quot;,&quot;order&quot;:&quot;12&quot;}},&quot;5673f015-139e-47fd-90b5-a634cee35810&quot;:{&quot;id&quot;:&quot;5673f015-139e-47fd-90b5-a634cee35810&quot;,&quot;type&quot;:&quot;FIGURE_OBJECT&quot;,&quot;relativeTransform&quot;:{&quot;translate&quot;:{&quot;x&quot;:-15.828823212588508,&quot;y&quot;:-122.0489345021814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9]}],&quot;text&quot;:&quot;Stem cells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,&quot;_lastCaretLocation&quot;:{&quot;lineIndex&quot;:0,&quot;runIndex&quot;:-1,&quot;charIndex&quot;:-1,&quot;endOfLine&quot;:true}},&quot;format&quot;:&quot;BETTER_TEXT&quot;,&quot;size&quot;:{&quot;x&quot;:67.482421875,&quot;y&quot;:34.57333333333333},&quot;targetSize&quot;:{&quot;x&quot;:66.35726276291098,&quot;y&quot;:22.56146933938976},&quot;verticalAlign&quot;:&quot;TOP&quot;},&quot;parent&quot;:{&quot;type&quot;:&quot;CHILD&quot;,&quot;parentId&quot;:&quot;30c93757-7b7d-413c-b3a3-2bc68a32d3bf&quot;,&quot;order&quot;:&quot;15&quot;}},&quot;2a5929f8-98ff-4a46-ae4b-ab2617f28fb4&quot;:{&quot;type&quot;:&quot;FIGURE_OBJECT&quot;,&quot;id&quot;:&quot;2a5929f8-98ff-4a46-ae4b-ab2617f28fb4&quot;,&quot;name&quot;:&quot;Spheroidal cell&quot;,&quot;relativeTransform&quot;:{&quot;translate&quot;:{&quot;x&quot;:232.75196347823686,&quot;y&quot;:-248.10956435199017},&quot;rotate&quot;:0,&quot;skewX&quot;:0,&quot;scale&quot;:{&quot;x&quot;:0.2703672074251764,&quot;y&quot;:0.2676904060678918}},&quot;opacity&quot;:1,&quot;image&quot;:{&quot;url&quot;:&quot;https://icons.biorender.com/biorender/5f35964d8d485800287e50b6/spheroidal-cell.png&quot;,&quot;fallbackUrl&quot;:&quot;https://res.cloudinary.com/dlcjuc3ej/image/upload/v1597347396/bcrb23qdl2txqiek1ew1.svg#/keystone/api/icons/5f35964d8d485800287e50b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f621b2f-9a11-4de7-b18f-6dd8552bbafe&quot;,&quot;order&quot;:&quot;2&quot;}},&quot;17cf821b-151c-4c43-9a2c-4393274aff9b&quot;:{&quot;type&quot;:&quot;FIGURE_OBJECT&quot;,&quot;id&quot;:&quot;17cf821b-151c-4c43-9a2c-4393274aff9b&quot;,&quot;relativeTransform&quot;:{&quot;translate&quot;:{&quot;x&quot;:271.06714124984404,&quot;y&quot;:-254.85323133366342},&quot;rotate&quot;:0,&quot;skewX&quot;:0,&quot;scale&quot;:{&quot;x&quot;:1,&quot;y&quot;:1}},&quot;opacity&quot;:1,&quot;path&quot;:{&quot;type&quot;:&quot;ARC&quot;,&quot;size&quot;:{&quot;x&quot;:31.254519500337768,&quot;y&quot;:31.254519500337768},&quot;startAngle&quot;:3.141592653589793,&quot;sweepAngle&quot;:6.283185307179586,&quot;selectedObjectIds&quot;:[&quot;27e65f78-9141-4cbb-a00d-79d58b75b6d1&quot;]},&quot;pathStyles&quot;:[{&quot;type&quot;:&quot;FILL&quot;,&quot;fillStyle&quot;:&quot;rgba(0,0,0,0)&quot;},{&quot;type&quot;:&quot;STROKE&quot;,&quot;strokeStyle&quot;:&quot;rgba(157, 52, 60, 1)&quot;,&quot;lineWidth&quot;:2.7440723966070366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thPattern&quot;:{&quot;type&quot;:&quot;ROW&quot;,&quot;patternObject&quot;:{&quot;name&quot;:&quot;triangle&quot;,&quot;path&quot;:{&quot;type&quot;:&quot;SPLINE&quot;,&quot;spline&quot;:{&quot;points&quot;:[{&quot;x&quot;:0,&quot;y&quot;:0,&quot;isEndPoint&quot;:true},{&quot;x&quot;:1,&quot;y&quot;:0.5,&quot;isEndPoint&quot;:true},{&quot;x&quot;:1,&quot;y&quot;:-0.5,&quot;isEndPoint&quot;:true}],&quot;closed&quot;:true}},&quot;pathStyles&quot;:[{&quot;type&quot;:&quot;FILL&quot;,&quot;fillStyle&quot;:&quot;context-stroke&quot;}]},&quot;bending&quot;:true,&quot;patternTransform&quot;:{},&quot;xUnits&quot;:&quot;PATH_LENGTH&quot;,&quot;yUnits&quot;:&quot;STROKE_WIDTH&quot;,&quot;isPremium&quot;:false},&quot;parent&quot;:{&quot;type&quot;:&quot;CHILD&quot;,&quot;parentId&quot;:&quot;6f621b2f-9a11-4de7-b18f-6dd8552bbafe&quot;,&quot;order&quot;:&quot;5&quot;}},&quot;b994bd10-4409-4a8d-9580-132feab8c27e&quot;:{&quot;id&quot;:&quot;b994bd10-4409-4a8d-9580-132feab8c27e&quot;,&quot;type&quot;:&quot;FIGURE_OBJECT&quot;,&quot;relativeTransform&quot;:{&quot;translate&quot;:{&quot;x&quot;:238.93040091654117,&quot;y&quot;:-207.09517886045086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1]}],&quot;text&quot;:&quot;Self-renewal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6f621b2f-9a11-4de7-b18f-6dd8552bbafe&quot;,&quot;order&quot;:&quot;7&quot;}},&quot;5b360936-beb7-4715-9bda-ccc6d7e8c27c&quot;:{&quot;type&quot;:&quot;FIGURE_OBJECT&quot;,&quot;id&quot;:&quot;5b360936-beb7-4715-9bda-ccc6d7e8c27c&quot;,&quot;relativeTransform&quot;:{&quot;translate&quot;:{&quot;x&quot;:1.9751092170197833,&quot;y&quot;:-45.827291210627536},&quot;rotate&quot;:0},&quot;opacity&quot;:1,&quot;path&quot;:{&quot;type&quot;:&quot;POLY_LINE&quot;,&quot;points&quot;:[{&quot;x&quot;:32.335642175658236,&quot;y&quot;:-64.68614263504611},{&quot;x&quot;:63.5264553920265,&quot;y&quot;:-151.9251472684978},{&quot;x&quot;:165.2875567488824,&quot;y&quot;:-188.97319281543463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1.6182488862161666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30c93757-7b7d-413c-b3a3-2bc68a32d3bf&quot;,&quot;order&quot;:&quot;57&quot;}},&quot;6ed53026-ca3a-449e-9371-f8e8483c581a&quot;:{&quot;type&quot;:&quot;FIGURE_OBJECT&quot;,&quot;id&quot;:&quot;6ed53026-ca3a-449e-9371-f8e8483c581a&quot;,&quot;parent&quot;:{&quot;type&quot;:&quot;CHILD&quot;,&quot;parentId&quot;:&quot;30c93757-7b7d-413c-b3a3-2bc68a32d3bf&quot;,&quot;order&quot;:&quot;72&quot;},&quot;relativeTransform&quot;:{&quot;translate&quot;:{&quot;x&quot;:-36.285640415371105,&quot;y&quot;:32.57889283760921},&quot;rotate&quot;:0,&quot;skewX&quot;:0,&quot;scale&quot;:{&quot;x&quot;:1,&quot;y&quot;:1}}},&quot;e2f6f0c2-4d62-4c85-9499-b79cb535de49&quot;:{&quot;type&quot;:&quot;FIGURE_OBJECT&quot;,&quot;id&quot;:&quot;e2f6f0c2-4d62-4c85-9499-b79cb535de49&quot;,&quot;parent&quot;:{&quot;type&quot;:&quot;CHILD&quot;,&quot;parentId&quot;:&quot;6ed53026-ca3a-449e-9371-f8e8483c581a&quot;,&quot;order&quot;:&quot;2&quot;},&quot;relativeTransform&quot;:{&quot;translate&quot;:{&quot;x&quot;:-163.6491582788534,&quot;y&quot;:138.99740771163698},&quot;rotate&quot;:0,&quot;skewX&quot;:0,&quot;scale&quot;:{&quot;x&quot;:1,&quot;y&quot;:1}}},&quot;6005590b-3058-45fb-898d-e52f8443ce9e&quot;:{&quot;id&quot;:&quot;6005590b-3058-45fb-898d-e52f8443ce9e&quot;,&quot;name&quot;:&quot;Spheroidal cell&quot;,&quot;type&quot;:&quot;FIGURE_OBJECT&quot;,&quot;relativeTransform&quot;:{&quot;translate&quot;:{&quot;x&quot;:420.9154234136645,&quot;y&quot;:-89.00550948338942},&quot;rotate&quot;:0,&quot;skewX&quot;:0,&quot;scale&quot;:{&quot;x&quot;:0.4657473845236752,&quot;y&quot;:0.4657473845236752}},&quot;image&quot;:{&quot;url&quot;:&quot;https://icons.biorender.com/biorender/5f35964d8d485800287e5088/spheroidal-cell.png&quot;,&quot;fallbackUrl&quot;:&quot;https://res.cloudinary.com/dlcjuc3ej/image/upload/v1597347396/sxlgoey3nfd1xrehxyfp.svg#/keystone/api/icons/5f35964d8d485800287e5088/spheroidal-cell.svg&quot;,&quot;isPremium&quot;:false,&quot;isPacked&quot;:true,&quot;size&quot;:{&quot;x&quot;:100,&quot;y&quot;:98.08917197452229}},&quot;source&quot;:{&quot;id&quot;:&quot;5f32bc680be41f0028c4b1b3&quot;,&quot;type&quot;:&quot;ASSETS&quot;},&quot;parent&quot;:{&quot;type&quot;:&quot;CHILD&quot;,&quot;parentId&quot;:&quot;e2f6f0c2-4d62-4c85-9499-b79cb535de49&quot;,&quot;order&quot;:&quot;2&quot;}},&quot;eb500afb-f02b-49c3-b8b6-6a40868437f8&quot;:{&quot;type&quot;:&quot;FIGURE_OBJECT&quot;,&quot;id&quot;:&quot;eb500afb-f02b-49c3-b8b6-6a40868437f8&quot;,&quot;parent&quot;:{&quot;type&quot;:&quot;CHILD&quot;,&quot;parentId&quot;:&quot;e2f6f0c2-4d62-4c85-9499-b79cb535de49&quot;,&quot;order&quot;:&quot;5&quot;},&quot;relativeTransform&quot;:{&quot;translate&quot;:{&quot;x&quot;:185.38345686961256,&quot;y&quot;:-6.557789639723568},&quot;rotate&quot;:0}},&quot;28825155-5a76-4587-aaec-bd7aa9f2ac21&quot;:{&quot;type&quot;:&quot;FIGURE_OBJECT&quot;,&quot;id&quot;:&quot;28825155-5a76-4587-aaec-bd7aa9f2ac21&quot;,&quot;relativeTransform&quot;:{&quot;translate&quot;:{&quot;x&quot;:262.5793271277975,&quot;y&quot;:-94.87729593484873},&quot;rotate&quot;:0},&quot;opacity&quot;:1,&quot;path&quot;:{&quot;type&quot;:&quot;STAR_POLY&quot;,&quot;size&quot;:{&quot;x&quot;:9.231304469336635,&quot;y&quot;:9.231304469336658},&quot;startAngle&quot;:-1.5707963267948966,&quot;corners&quot;:6,&quot;cornerRounding&quot;:{&quot;type&quot;:&quot;ARC_LENGTH&quot;,&quot;global&quot;:0}},&quot;pathStyles&quot;:[{&quot;type&quot;:&quot;FILL&quot;,&quot;fillStyle&quot;:&quot;rgba(49,126,194,1)&quot;},{&quot;type&quot;:&quot;STROKE&quot;,&quot;strokeStyle&quot;:&quot;#95AAD3&quot;,&quot;lineWidth&quot;:1.7110271676796236,&quot;lineJoin&quot;:&quot;round&quot;}],&quot;isLocked&quot;:false,&quot;parent&quot;:{&quot;type&quot;:&quot;CHILD&quot;,&quot;parentId&quot;:&quot;eb500afb-f02b-49c3-b8b6-6a40868437f8&quot;,&quot;order&quot;:&quot;1&quot;}},&quot;33b1c6cd-b25a-4063-9aca-9154de0946df&quot;:{&quot;type&quot;:&quot;FIGURE_OBJECT&quot;,&quot;id&quot;:&quot;33b1c6cd-b25a-4063-9aca-9154de0946df&quot;,&quot;relativeTransform&quot;:{&quot;translate&quot;:{&quot;x&quot;:271.13446296619566,&quot;y&quot;:-71.96235314414919},&quot;rotate&quot;:0},&quot;opacity&quot;:1,&quot;path&quot;:{&quot;type&quot;:&quot;STAR_POLY&quot;,&quot;size&quot;:{&quot;x&quot;:9.231304469336635,&quot;y&quot;:9.231304469336658},&quot;startAngle&quot;:-1.5707963267948966,&quot;corners&quot;:6,&quot;cornerRounding&quot;:{&quot;type&quot;:&quot;ARC_LENGTH&quot;,&quot;global&quot;:0}},&quot;pathStyles&quot;:[{&quot;type&quot;:&quot;FILL&quot;,&quot;fillStyle&quot;:&quot;#EEF4FB&quot;},{&quot;type&quot;:&quot;STROKE&quot;,&quot;strokeStyle&quot;:&quot;#95AAD3&quot;,&quot;lineWidth&quot;:1.7110271676796236,&quot;lineJoin&quot;:&quot;round&quot;}],&quot;isLocked&quot;:false,&quot;parent&quot;:{&quot;type&quot;:&quot;CHILD&quot;,&quot;parentId&quot;:&quot;eb500afb-f02b-49c3-b8b6-6a40868437f8&quot;,&quot;order&quot;:&quot;2&quot;}},&quot;b5129698-f8a7-46bc-a395-63998c9591b8&quot;:{&quot;type&quot;:&quot;FIGURE_OBJECT&quot;,&quot;id&quot;:&quot;b5129698-f8a7-46bc-a395-63998c9591b8&quot;,&quot;relativeTransform&quot;:{&quot;translate&quot;:{&quot;x&quot;:0,&quot;y&quot;:-8.555135838398119},&quot;rotate&quot;:0},&quot;opacity&quot;:1,&quot;path&quot;:{&quot;type&quot;:&quot;POLY_LINE&quot;,&quot;points&quot;:[{&quot;x&quot;:256.93797439653616,&quot;y&quot;:-77.95323774106492},{&quot;x&quot;:277.37073995236074,&quot;y&quot;:-73.48559992250253},{&quot;x&quot;:290.78609078410386,&quot;y&quot;:-57.439227809205754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1.7110271676796236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eb500afb-f02b-49c3-b8b6-6a40868437f8&quot;,&quot;order&quot;:&quot;3&quot;}},&quot;d272feca-3922-415c-9b45-fe6c1c73b7f4&quot;:{&quot;type&quot;:&quot;FIGURE_OBJECT&quot;,&quot;id&quot;:&quot;d272feca-3922-415c-9b45-fe6c1c73b7f4&quot;,&quot;relativeTransform&quot;:{&quot;translate&quot;:{&quot;x&quot;:290.27324053580736,&quot;y&quot;:-90.77449394847692},&quot;rotate&quot;:0},&quot;opacity&quot;:1,&quot;path&quot;:{&quot;type&quot;:&quot;TRIANGLE&quot;,&quot;size&quot;:{&quot;x&quot;:7.17990347615064,&quot;y&quot;:9.23130446933661},&quot;cornerRounding&quot;:{&quot;type&quot;:&quot;ARC_LENGTH&quot;,&quot;global&quot;:0}},&quot;pathStyles&quot;:[{&quot;type&quot;:&quot;FILL&quot;,&quot;fillStyle&quot;:&quot;#EEF4FB&quot;},{&quot;type&quot;:&quot;STROKE&quot;,&quot;strokeStyle&quot;:&quot;#95AAD3&quot;,&quot;lineWidth&quot;:1.7110271676796236,&quot;lineJoin&quot;:&quot;round&quot;}],&quot;isLocked&quot;:false,&quot;parent&quot;:{&quot;type&quot;:&quot;CHILD&quot;,&quot;parentId&quot;:&quot;eb500afb-f02b-49c3-b8b6-6a40868437f8&quot;,&quot;order&quot;:&quot;5&quot;}},&quot;2fd54b70-0132-488d-a608-613c47031e8d&quot;:{&quot;type&quot;:&quot;FIGURE_OBJECT&quot;,&quot;id&quot;:&quot;2fd54b70-0132-488d-a608-613c47031e8d&quot;,&quot;relativeTransform&quot;:{&quot;translate&quot;:{&quot;x&quot;:260.5276735253375,&quot;y&quot;:-68.5499506199361},&quot;rotate&quot;:0},&quot;opacity&quot;:1,&quot;path&quot;:{&quot;type&quot;:&quot;TRIANGLE&quot;,&quot;size&quot;:{&quot;x&quot;:7.17990347615064,&quot;y&quot;:9.23130446933661},&quot;cornerRounding&quot;:{&quot;type&quot;:&quot;ARC_LENGTH&quot;,&quot;global&quot;:0}},&quot;pathStyles&quot;:[{&quot;type&quot;:&quot;FILL&quot;,&quot;fillStyle&quot;:&quot;rgba(49,126,194,1)&quot;},{&quot;type&quot;:&quot;STROKE&quot;,&quot;strokeStyle&quot;:&quot;#95AAD3&quot;,&quot;lineWidth&quot;:1.7110271676796236,&quot;lineJoin&quot;:&quot;round&quot;}],&quot;isLocked&quot;:false,&quot;parent&quot;:{&quot;type&quot;:&quot;CHILD&quot;,&quot;parentId&quot;:&quot;eb500afb-f02b-49c3-b8b6-6a40868437f8&quot;,&quot;order&quot;:&quot;6&quot;}},&quot;e24f7e78-9fa4-4259-9625-f5ac46ada3f4&quot;:{&quot;type&quot;:&quot;FIGURE_OBJECT&quot;,&quot;id&quot;:&quot;e24f7e78-9fa4-4259-9625-f5ac46ada3f4&quot;,&quot;relativeTransform&quot;:{&quot;translate&quot;:{&quot;x&quot;:287.7089892524401,&quot;y&quot;:-59.49062884427646},&quot;rotate&quot;:0},&quot;opacity&quot;:1,&quot;path&quot;:{&quot;type&quot;:&quot;ELLIPSE&quot;,&quot;size&quot;:{&quot;x&quot;:8.205603888974075,&quot;y&quot;:8.205603888974075}},&quot;isLocked&quot;:false,&quot;pathStyles&quot;:[{&quot;type&quot;:&quot;FILL&quot;,&quot;fillStyle&quot;:&quot;rgba(185,219,244,1)&quot;},{&quot;type&quot;:&quot;STROKE&quot;,&quot;strokeStyle&quot;:&quot;#95AAD3&quot;,&quot;lineWidth&quot;:1.244383381972396,&quot;lineJoin&quot;:&quot;round&quot;}],&quot;parent&quot;:{&quot;type&quot;:&quot;CHILD&quot;,&quot;parentId&quot;:&quot;eb500afb-f02b-49c3-b8b6-6a40868437f8&quot;,&quot;order&quot;:&quot;7&quot;}},&quot;8af2116b-1ce0-4c37-8c86-48414d0bc97e&quot;:{&quot;type&quot;:&quot;FIGURE_OBJECT&quot;,&quot;id&quot;:&quot;8af2116b-1ce0-4c37-8c86-48414d0bc97e&quot;,&quot;relativeTransform&quot;:{&quot;translate&quot;:{&quot;x&quot;:278.9905350732849,&quot;y&quot;:-101.03149891440648},&quot;rotate&quot;:0},&quot;opacity&quot;:1,&quot;path&quot;:{&quot;type&quot;:&quot;ELLIPSE&quot;,&quot;size&quot;:{&quot;x&quot;:7.179903476150738,&quot;y&quot;:7.179903476150713}},&quot;isLocked&quot;:false,&quot;pathStyles&quot;:[{&quot;type&quot;:&quot;FILL&quot;,&quot;fillStyle&quot;:&quot;rgba(149,170,211,1)&quot;},{&quot;type&quot;:&quot;STROKE&quot;,&quot;strokeStyle&quot;:&quot;#95AAD3&quot;,&quot;lineWidth&quot;:1.7110271676796236,&quot;lineJoin&quot;:&quot;round&quot;}],&quot;parent&quot;:{&quot;type&quot;:&quot;CHILD&quot;,&quot;parentId&quot;:&quot;eb500afb-f02b-49c3-b8b6-6a40868437f8&quot;,&quot;order&quot;:&quot;8&quot;}},&quot;f977221f-075f-4039-8f09-62202fcfd344&quot;:{&quot;id&quot;:&quot;f977221f-075f-4039-8f09-62202fcfd344&quot;,&quot;type&quot;:&quot;FIGURE_OBJECT&quot;,&quot;relativeTransform&quot;:{&quot;translate&quot;:{&quot;x&quot;:275.2164459611853,&quot;y&quot;:104.4510889606454},&quot;rotate&quot;:0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43]}],&quot;text&quot;:&quot;Senescence release of inflammatory molecules&quot;}],&quot;verticalAlign&quot;:&quot;TOP&quot;,&quot;_lastCaretLocation&quot;:{&quot;lineIndex&quot;:0,&quot;runIndex&quot;:-1,&quot;charIndex&quot;:-1,&quot;endOfLine&quot;:true}},&quot;format&quot;:&quot;BETTER_TEXT&quot;,&quot;size&quot;:{&quot;x&quot;:165.02950668538756,&quot;y&quot;:37.28941106063832},&quot;targetSize&quot;:{&quot;x&quot;:165.02950668538756,&quot;y&quot;:37.28941106063832},&quot;verticalAlign&quot;:&quot;TOP&quot;},&quot;parent&quot;:{&quot;type&quot;:&quot;CHILD&quot;,&quot;parentId&quot;:&quot;6ed53026-ca3a-449e-9371-f8e8483c581a&quot;,&quot;order&quot;:&quot;5&quot;}},&quot;93117281-db8d-4d42-b1f7-28a64639f449&quot;:{&quot;type&quot;:&quot;FIGURE_OBJECT&quot;,&quot;id&quot;:&quot;93117281-db8d-4d42-b1f7-28a64639f449&quot;,&quot;parent&quot;:{&quot;type&quot;:&quot;CHILD&quot;,&quot;parentId&quot;:&quot;30c93757-7b7d-413c-b3a3-2bc68a32d3bf&quot;,&quot;order&quot;:&quot;75&quot;},&quot;relativeTransform&quot;:{&quot;translate&quot;:{&quot;x&quot;:105.75387360254163,&quot;y&quot;:-69.52686344647194},&quot;rotate&quot;:0,&quot;skewX&quot;:0,&quot;scale&quot;:{&quot;x&quot;:1,&quot;y&quot;:1}}},&quot;afea1b93-0424-4b47-80ae-1e25dc05a333&quot;:{&quot;type&quot;:&quot;FIGURE_OBJECT&quot;,&quot;id&quot;:&quot;afea1b93-0424-4b47-80ae-1e25dc05a333&quot;,&quot;name&quot;:&quot;Spheroidal cell&quot;,&quot;relativeTransform&quot;:{&quot;translate&quot;:{&quot;x&quot;:116.31779965132091,&quot;y&quot;:65.6963385870464},&quot;rotate&quot;:0,&quot;skewX&quot;:0,&quot;scale&quot;:{&quot;x&quot;:0.2703672074251764,&quot;y&quot;:0.2676904060678918}},&quot;opacity&quot;:1,&quot;image&quot;:{&quot;url&quot;:&quot;https://icons.biorender.com/biorender/5f35964d8d485800287e5088/spheroidal-cell.png&quot;,&quot;fallbackUrl&quot;:&quot;https://res.cloudinary.com/dlcjuc3ej/image/upload/v1597347396/sxlgoey3nfd1xrehxyfp.svg#/keystone/api/icons/5f35964d8d485800287e5088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93117281-db8d-4d42-b1f7-28a64639f449&quot;,&quot;order&quot;:&quot;3&quot;}},&quot;7f3315b2-10df-4e4c-ae41-585c7659d04d&quot;:{&quot;type&quot;:&quot;FIGURE_OBJECT&quot;,&quot;id&quot;:&quot;7f3315b2-10df-4e4c-ae41-585c7659d04d&quot;,&quot;relativeTransform&quot;:{&quot;translate&quot;:{&quot;x&quot;:154.6329774229281,&quot;y&quot;:58.952671605373155},&quot;rotate&quot;:0,&quot;skewX&quot;:0,&quot;scale&quot;:{&quot;x&quot;:1,&quot;y&quot;:1}},&quot;opacity&quot;:1,&quot;path&quot;:{&quot;type&quot;:&quot;ARC&quot;,&quot;size&quot;:{&quot;x&quot;:31.254519500337768,&quot;y&quot;:31.254519500337768},&quot;startAngle&quot;:3.141592653589793,&quot;sweepAngle&quot;:6.283185307179586,&quot;selectedObjectIds&quot;:[&quot;27e65f78-9141-4cbb-a00d-79d58b75b6d1&quot;]},&quot;pathStyles&quot;:[{&quot;type&quot;:&quot;FILL&quot;,&quot;fillStyle&quot;:&quot;rgba(0,0,0,0)&quot;},{&quot;type&quot;:&quot;STROKE&quot;,&quot;strokeStyle&quot;:&quot;rgba(157, 52, 60, 1)&quot;,&quot;lineWidth&quot;:2.7440723966070366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thPattern&quot;:{&quot;type&quot;:&quot;ROW&quot;,&quot;patternObject&quot;:{&quot;name&quot;:&quot;triangle&quot;,&quot;path&quot;:{&quot;type&quot;:&quot;SPLINE&quot;,&quot;spline&quot;:{&quot;points&quot;:[{&quot;x&quot;:0,&quot;y&quot;:0,&quot;isEndPoint&quot;:true},{&quot;x&quot;:1,&quot;y&quot;:0.5,&quot;isEndPoint&quot;:true},{&quot;x&quot;:1,&quot;y&quot;:-0.5,&quot;isEndPoint&quot;:true}],&quot;closed&quot;:true}},&quot;pathStyles&quot;:[{&quot;type&quot;:&quot;FILL&quot;,&quot;fillStyle&quot;:&quot;context-stroke&quot;}]},&quot;bending&quot;:true,&quot;patternTransform&quot;:{},&quot;xUnits&quot;:&quot;PATH_LENGTH&quot;,&quot;yUnits&quot;:&quot;STROKE_WIDTH&quot;,&quot;isPremium&quot;:false},&quot;parent&quot;:{&quot;type&quot;:&quot;CHILD&quot;,&quot;parentId&quot;:&quot;93117281-db8d-4d42-b1f7-28a64639f449&quot;,&quot;order&quot;:&quot;5&quot;}},&quot;408cb416-7bf1-4cf3-80e2-bbf9e27f0f0d&quot;:{&quot;id&quot;:&quot;408cb416-7bf1-4cf3-80e2-bbf9e27f0f0d&quot;,&quot;type&quot;:&quot;FIGURE_OBJECT&quot;,&quot;relativeTransform&quot;:{&quot;translate&quot;:{&quot;x&quot;:133.1769319432725,&quot;y&quot;:98.42839074525239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9]}],&quot;text&quot;:&quot;Exhaustion&quot;}],&quot;verticalAlign&quot;:&quot;TOP&quot;,&quot;_lastCaretLocation&quot;:{&quot;lineIndex&quot;:0,&quot;runIndex&quot;:0,&quot;charIndex&quot;:1}},&quot;format&quot;:&quot;BETTER_TEXT&quot;,&quot;size&quot;:{&quot;x&quot;:94.26047852665249,&quot;y&quot;:24.24},&quot;targetSize&quot;:{&quot;x&quot;:94.26047852665249,&quot;y&quot;:24.24},&quot;verticalAlign&quot;:&quot;TOP&quot;},&quot;parent&quot;:{&quot;type&quot;:&quot;CHILD&quot;,&quot;parentId&quot;:&quot;93117281-db8d-4d42-b1f7-28a64639f449&quot;,&quot;order&quot;:&quot;6&quot;}},&quot;1ad09702-a43b-4b9d-8780-eb9ff29cc311&quot;:{&quot;id&quot;:&quot;1ad09702-a43b-4b9d-8780-eb9ff29cc311&quot;,&quot;name&quot;:&quot;X mark (thin)&quot;,&quot;type&quot;:&quot;FIGURE_OBJECT&quot;,&quot;relativeTransform&quot;:{&quot;translate&quot;:{&quot;x&quot;:155.526491224209,&quot;y&quot;:59.698469557914194},&quot;rotate&quot;:0,&quot;skewX&quot;:0,&quot;scale&quot;:{&quot;x&quot;:0.38460035500678486,&quot;y&quot;:0.38460035500678486}},&quot;image&quot;:{&quot;url&quot;:&quot;https://icons.biorender.com/biorender/5b3676049f109a0014d21acf/x-mark-thin.png&quot;,&quot;fallbackUrl&quot;:&quot;https://res.cloudinary.com/dlcjuc3ej/image/upload/v1530295769/wkt90yfnobcvg5iqzn1l.svg#/keystone/api/icons/5b3676049f109a0014d21acf/x-mark-thin.svg&quot;,&quot;isPremium&quot;:false,&quot;isPacked&quot;:true,&quot;size&quot;:{&quot;x&quot;:100,&quot;y&quot;:100}},&quot;source&quot;:{&quot;id&quot;:&quot;5b36759f9f109a0014d21acd&quot;,&quot;type&quot;:&quot;ASSETS&quot;},&quot;parent&quot;:{&quot;type&quot;:&quot;CHILD&quot;,&quot;parentId&quot;:&quot;93117281-db8d-4d42-b1f7-28a64639f449&quot;,&quot;order&quot;:&quot;1&quot;}},&quot;7cb27a52-f0ea-4bcd-9041-4fa814581977&quot;:{&quot;type&quot;:&quot;FIGURE_OBJECT&quot;,&quot;id&quot;:&quot;7cb27a52-f0ea-4bcd-9041-4fa814581977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37.48904001054292,&quot;y&quot;:-29.196917590941613},{&quot;x&quot;:69.182874561918,&quot;y&quot;:-9.57861519461781},{&quot;x&quot;:175.21577541860577,&quot;y&quot;:-1.5210495835168132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30c93757-7b7d-413c-b3a3-2bc68a32d3bf&quot;,&quot;order&quot;:&quot;9&quot;},&quot;connectorInfo&quot;:{&quot;connectedObjects&quot;:[{&quot;objectId&quot;:&quot;96cc0880-abd1-4155-bffa-342a4670ea58&quot;,&quot;coordinates&quot;:{&quot;x&quot;:1,&quot;y&quot;:0.857083611017018}}],&quot;type&quot;:&quot;QUADRATIC&quot;,&quot;offset&quot;:{&quot;x&quot;:0,&quot;y&quot;:0},&quot;bending&quot;:0.1,&quot;firstElementIsHead&quot;:true,&quot;customized&quot;:true}},&quot;430a3ba0-e0b4-4f35-9fe4-a8f7a0bf041b&quot;:{&quot;type&quot;:&quot;FIGURE_OBJECT&quot;,&quot;id&quot;:&quot;430a3ba0-e0b4-4f35-9fe4-a8f7a0bf041b&quot;,&quot;parent&quot;:{&quot;type&quot;:&quot;CHILD&quot;,&quot;parentId&quot;:&quot;30c93757-7b7d-413c-b3a3-2bc68a32d3bf&quot;,&quot;order&quot;:&quot;7&quot;},&quot;relativeTransform&quot;:{&quot;translate&quot;:{&quot;x&quot;:-23.46851306110616,&quot;y&quot;:3.3603572456996496},&quot;rotate&quot;:0,&quot;skewX&quot;:0,&quot;scale&quot;:{&quot;x&quot;:1,&quot;y&quot;:1}}},&quot;a11183fb-b627-4e3f-a0e5-6173d7706303&quot;:{&quot;type&quot;:&quot;FIGURE_OBJECT&quot;,&quot;id&quot;:&quot;a11183fb-b627-4e3f-a0e5-6173d7706303&quot;,&quot;parent&quot;:{&quot;type&quot;:&quot;CHILD&quot;,&quot;parentId&quot;:&quot;430a3ba0-e0b4-4f35-9fe4-a8f7a0bf041b&quot;,&quot;order&quot;:&quot;2&quot;},&quot;relativeTransform&quot;:{&quot;translate&quot;:{&quot;x&quot;:-10.493812801779683,&quot;y&quot;:94.33834937892638},&quot;rotate&quot;:0,&quot;skewX&quot;:0,&quot;scale&quot;:{&quot;x&quot;:1,&quot;y&quot;:1}}},&quot;3acef040-45fb-44a2-9c13-6bfde4a2c7aa&quot;:{&quot;relativeTransform&quot;:{&quot;translate&quot;:{&quot;x&quot;:307.6098275235184,&quot;y&quot;:-257.1218284807402},&quot;rotate&quot;:0,&quot;skewX&quot;:0,&quot;scale&quot;:{&quot;x&quot;:1,&quot;y&quot;:1}},&quot;type&quot;:&quot;FIGURE_OBJECT&quot;,&quot;id&quot;:&quot;3acef040-45fb-44a2-9c13-6bfde4a2c7aa&quot;,&quot;name&quot;:&quot;Cell division&quot;,&quot;opacity&quot;:1,&quot;source&quot;:{&quot;id&quot;:&quot;5f6116f534d97c0e7b65fdc5&quot;,&quot;type&quot;:&quot;ASSETS&quot;},&quot;pathStyles&quot;:[{&quot;type&quot;:&quot;FILL&quot;,&quot;fillStyle&quot;:&quot;rgb(0,0,0)&quot;}],&quot;isLocked&quot;:false,&quot;parent&quot;:{&quot;type&quot;:&quot;CHILD&quot;,&quot;parentId&quot;:&quot;a11183fb-b627-4e3f-a0e5-6173d7706303&quot;,&quot;order&quot;:&quot;1&quot;}},&quot;30b54fae-f102-4950-8ee6-4992503439d4&quot;:{&quot;type&quot;:&quot;FIGURE_OBJECT&quot;,&quot;id&quot;:&quot;30b54fae-f102-4950-8ee6-4992503439d4&quot;,&quot;relativeTransform&quot;:{&quot;translate&quot;:{&quot;x&quot;:-41.83256043463129,&quot;y&quot;:32.860850943975656},&quot;rotate&quot;:0.5419182506599853,&quot;skewX&quot;:5.551115123125783e-17,&quot;scale&quot;:{&quot;x&quot;:1,&quot;y&quot;:1.0000000000000002}},&quot;opacity&quot;:1,&quot;path&quot;:{&quot;type&quot;:&quot;POLY_LINE&quot;,&quot;points&quot;:[{&quot;x&quot;:-9.304269331315423,&quot;y&quot;:-13.818227028258287},{&quot;x&quot;:9.304269331315423,&quot;y&quot;:13.818227028258287}],&quot;closed&quot;:false},&quot;pathStyles&quot;:[{&quot;type&quot;:&quot;FILL&quot;,&quot;fillStyle&quot;:&quot;rgba(0,0,0,0)&quot;},{&quot;type&quot;:&quot;STROKE&quot;,&quot;strokeStyle&quot;:&quot;rgba(148,34,31,1)&quot;,&quot;lineWidth&quot;:1.6037590312868366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3acef040-45fb-44a2-9c13-6bfde4a2c7aa&quot;,&quot;order&quot;:&quot;15&quot;}},&quot;10300aca-1bdc-4d76-a8cb-06bd1e9245ab&quot;:{&quot;type&quot;:&quot;FIGURE_OBJECT&quot;,&quot;id&quot;:&quot;10300aca-1bdc-4d76-a8cb-06bd1e9245ab&quot;,&quot;relativeTransform&quot;:{&quot;translate&quot;:{&quot;x&quot;:-69.77961114658395,&quot;y&quot;:25.667273780728667},&quot;rotate&quot;:0},&quot;opacity&quot;:1,&quot;path&quot;:{&quot;type&quot;:&quot;POLY_LINE&quot;,&quot;points&quot;:[{&quot;x&quot;:13.240690971487334,&quot;y&quot;:-14.526854055348455},{&quot;x&quot;:-13.240690971487334,&quot;y&quot;:14.526854055348455}],&quot;closed&quot;:false},&quot;pathStyles&quot;:[{&quot;type&quot;:&quot;FILL&quot;,&quot;fillStyle&quot;:&quot;rgba(0,0,0,0)&quot;},{&quot;type&quot;:&quot;STROKE&quot;,&quot;strokeStyle&quot;:&quot;rgba(148,34,31,1)&quot;,&quot;lineWidth&quot;:1.6037590312868366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3acef040-45fb-44a2-9c13-6bfde4a2c7aa&quot;,&quot;order&quot;:&quot;2&quot;}},&quot;7a9b51ed-fa4e-4689-980c-f86eda3ed1e9&quot;:{&quot;type&quot;:&quot;FIGURE_OBJECT&quot;,&quot;id&quot;:&quot;7a9b51ed-fa4e-4689-980c-f86eda3ed1e9&quot;,&quot;relativeTransform&quot;:{&quot;translate&quot;:{&quot;x&quot;:-17.683459154317983,&quot;y&quot;:24.930019934230238},&quot;rotate&quot;:0,&quot;skewX&quot;:0,&quot;scale&quot;:{&quot;x&quot;:1,&quot;y&quot;:1}},&quot;opacity&quot;:1,&quot;path&quot;:{&quot;type&quot;:&quot;POLY_LINE&quot;,&quot;points&quot;:[{&quot;x&quot;:-13.240690971487334,&quot;y&quot;:-14.172540541803368},{&quot;x&quot;:13.240690971487334,&quot;y&quot;:14.172540541803368}],&quot;closed&quot;:false},&quot;pathStyles&quot;:[{&quot;type&quot;:&quot;FILL&quot;,&quot;fillStyle&quot;:&quot;rgba(0,0,0,0)&quot;},{&quot;type&quot;:&quot;STROKE&quot;,&quot;strokeStyle&quot;:&quot;rgba(148,34,31,1)&quot;,&quot;lineWidth&quot;:1.6037590312868366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3acef040-45fb-44a2-9c13-6bfde4a2c7aa&quot;,&quot;order&quot;:&quot;3&quot;}},&quot;7d59b17d-b03c-4875-8e7f-026ce90a2311&quot;:{&quot;type&quot;:&quot;FIGURE_OBJECT&quot;,&quot;id&quot;:&quot;7d59b17d-b03c-4875-8e7f-026ce90a2311&quot;,&quot;name&quot;:&quot;Spheroidal cell&quot;,&quot;relativeTransform&quot;:{&quot;translate&quot;:{&quot;x&quot;:-45.640311652823335,&quot;y&quot;:-0.7355701622826317},&quot;rotate&quot;:0,&quot;skewX&quot;:0,&quot;scale&quot;:{&quot;x&quot;:0.22868104012589552,&quot;y&quot;:0.22641695741991996}},&quot;opacity&quot;:1,&quot;image&quot;:{&quot;url&quot;:&quot;https://icons.biorender.com/biorender/5f35964d8d485800287e50b6/spheroidal-cell.png&quot;,&quot;fallbackUrl&quot;:&quot;https://res.cloudinary.com/dlcjuc3ej/image/upload/v1597347396/bcrb23qdl2txqiek1ew1.svg#/keystone/api/icons/5f35964d8d485800287e50b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3acef040-45fb-44a2-9c13-6bfde4a2c7aa&quot;,&quot;order&quot;:&quot;55&quot;}},&quot;5a0af9a0-7139-4684-8384-6278463cba69&quot;:{&quot;id&quot;:&quot;5a0af9a0-7139-4684-8384-6278463cba69&quot;,&quot;name&quot;:&quot;Endothelial cell (liver sinusoid)&quot;,&quot;type&quot;:&quot;FIGURE_OBJECT&quot;,&quot;relativeTransform&quot;:{&quot;translate&quot;:{&quot;x&quot;:267.37596316198744,&quot;y&quot;:-199.4674385833655},&quot;rotate&quot;:-0.5371162963383365,&quot;skewX&quot;:0,&quot;scale&quot;:{&quot;x&quot;:0.5931603789949997,&quot;y&quot;:0.8561284528183657}},&quot;image&quot;:{&quot;url&quot;:&quot;https://icons.biorender.com/biorender/60b669f28c8ab10026e38fd2/20210601171224/image/endothelial-cell-liver-sinusoid.png&quot;,&quot;fallbackUrl&quot;:&quot;https://res.cloudinary.com/dlcjuc3ej/image/upload/v1622567544/wntjy2qaizhjjczssrmz.svg#/keystone/api/icons/60b669f28c8ab10026e38fd2/20210601171224/image/endothelial-cell-liver-sinusoid.svg&quot;,&quot;isPremium&quot;:false,&quot;isPacked&quot;:true,&quot;size&quot;:{&quot;x&quot;:100,&quot;y&quot;:23.25}},&quot;source&quot;:{&quot;id&quot;:&quot;60b669f28c8ab10026e38fd2&quot;,&quot;type&quot;:&quot;ASSETS&quot;},&quot;parent&quot;:{&quot;type&quot;:&quot;CHILD&quot;,&quot;parentId&quot;:&quot;a11183fb-b627-4e3f-a0e5-6173d7706303&quot;,&quot;order&quot;:&quot;3&quot;}},&quot;ab2b443a-0544-4ef2-ac57-3289a09e3c7f&quot;:{&quot;id&quot;:&quot;ab2b443a-0544-4ef2-ac57-3289a09e3c7f&quot;,&quot;name&quot;:&quot;Triangular cell 2&quot;,&quot;type&quot;:&quot;FIGURE_OBJECT&quot;,&quot;relativeTransform&quot;:{&quot;translate&quot;:{&quot;x&quot;:214.46745290885022,&quot;y&quot;:-203.88196545737344},&quot;rotate&quot;:-0.483566648719905,&quot;skewX&quot;:7.219395129773179e-17,&quot;scale&quot;:{&quot;x&quot;:0.3100235732392425,&quot;y&quot;:0.31002357323924257}},&quot;image&quot;:{&quot;url&quot;:&quot;https://icons.biorender.com/biorender/5f5fdd42c063210028e8fb9d/triangular-cell-2.png&quot;,&quot;fallbackUrl&quot;:&quot;https://res.cloudinary.com/dlcjuc3ej/image/upload/v1600118072/tiiyaxvjrk02zdlsej8l.svg#/keystone/api/icons/5f5fdd42c063210028e8fb9d/triangular-cell-2.svg&quot;,&quot;isPremium&quot;:false,&quot;isPacked&quot;:true,&quot;size&quot;:{&quot;x&quot;:65,&quot;y&quot;:129.13333333333333}},&quot;source&quot;:{&quot;id&quot;:&quot;5f5fdc37c063210028e8fb39&quot;,&quot;type&quot;:&quot;ASSETS&quot;},&quot;parent&quot;:{&quot;type&quot;:&quot;CHILD&quot;,&quot;parentId&quot;:&quot;a11183fb-b627-4e3f-a0e5-6173d7706303&quot;,&quot;order&quot;:&quot;6&quot;}},&quot;adc3cc86-9305-4ba5-9cc4-22328b6a89cf&quot;:{&quot;id&quot;:&quot;adc3cc86-9305-4ba5-9cc4-22328b6a89cf&quot;,&quot;name&quot;:&quot;Neural progenitor cell 3&quot;,&quot;type&quot;:&quot;FIGURE_OBJECT&quot;,&quot;relativeTransform&quot;:{&quot;translate&quot;:{&quot;x&quot;:323.3705405300101,&quot;y&quot;:-220.40116871703785},&quot;rotate&quot;:0.14824483518972317,&quot;skewX&quot;:0,&quot;scale&quot;:{&quot;x&quot;:0.4626759283386451,&quot;y&quot;:0.4425983575788085}},&quot;image&quot;:{&quot;url&quot;:&quot;https://icons.biorender.com/biorender/6024237adda7560028eb6ecc/neural-progenitor-cell-3.png&quot;,&quot;fallbackUrl&quot;:&quot;https://res.cloudinary.com/dlcjuc3ej/image/upload/v1612981093/yhxupcw5mw3irjynj9hf.svg#/keystone/api/icons/6024237adda7560028eb6ecc/neural-progenitor-cell-3.svg&quot;,&quot;isPremium&quot;:false,&quot;isPacked&quot;:true,&quot;size&quot;:{&quot;x&quot;:100,&quot;y&quot;:100.7905138339921}},&quot;source&quot;:{&quot;id&quot;:&quot;60242327dda7560028eb6e9a&quot;,&quot;type&quot;:&quot;ASSETS&quot;},&quot;parent&quot;:{&quot;type&quot;:&quot;CHILD&quot;,&quot;parentId&quot;:&quot;a11183fb-b627-4e3f-a0e5-6173d7706303&quot;,&quot;order&quot;:&quot;8&quot;}},&quot;e7b2bc25-32c4-417c-b1bf-4c04083e10c1&quot;:{&quot;id&quot;:&quot;e7b2bc25-32c4-417c-b1bf-4c04083e10c1&quot;,&quot;type&quot;:&quot;FIGURE_OBJECT&quot;,&quot;relativeTransform&quot;:{&quot;translate&quot;:{&quot;x&quot;:262.39931860692036,&quot;y&quot;:-63.05910142491879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4]}],&quot;text&quot;:&quot;Differentiation&quot;}],&quot;verticalAlign&quot;:&quot;TOP&quot;,&quot;_lastCaretLocation&quot;:{&quot;lineIndex&quot;:0,&quot;runIndex&quot;:0,&quot;charIndex&quot;:1}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430a3ba0-e0b4-4f35-9fe4-a8f7a0bf041b&quot;,&quot;order&quot;:&quot;5&quot;}},&quot;f3aec407-5b5d-4143-8ce9-5a1b8fc15d6a&quot;:{&quot;type&quot;:&quot;FIGURE_OBJECT&quot;,&quot;id&quot;:&quot;f3aec407-5b5d-4143-8ce9-5a1b8fc15d6a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37.48904001054292,&quot;y&quot;:-76.07647541301685},{&quot;x&quot;:71.53611625933385,&quot;y&quot;:-114.23943205413975},{&quot;x&quot;:164.25028576935256,&quot;y&quot;:-121.67933701142738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1.6182488862161666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30c93757-7b7d-413c-b3a3-2bc68a32d3bf&quot;,&quot;order&quot;:&quot;95&quot;},&quot;connectorInfo&quot;:{&quot;connectedObjects&quot;:[{&quot;objectId&quot;:&quot;96cc0880-abd1-4155-bffa-342a4670ea58&quot;,&quot;coordinates&quot;:{&quot;x&quot;:1,&quot;y&quot;:0.27165855138557377}}],&quot;type&quot;:&quot;QUADRATIC&quot;,&quot;offset&quot;:{&quot;x&quot;:0,&quot;y&quot;:0},&quot;bending&quot;:-0.1,&quot;firstElementIsHead&quot;:true,&quot;customized&quot;:true}},&quot;b629084a-c857-4406-b4ca-b311b55729e7&quot;:{&quot;type&quot;:&quot;FIGURE_OBJECT&quot;,&quot;id&quot;:&quot;b629084a-c857-4406-b4ca-b311b55729e7&quot;,&quot;relativeTransform&quot;:{&quot;translate&quot;:{&quot;x&quot;:10.119764167882371,&quot;y&quot;:-53.443950293627154},&quot;rotate&quot;:3.141592653589793,&quot;skewX&quot;:0,&quot;scale&quot;:{&quot;x&quot;:1,&quot;y&quot;:1}},&quot;opacity&quot;:1,&quot;path&quot;:{&quot;type&quot;:&quot;POLY_LINE&quot;,&quot;points&quot;:[{&quot;x&quot;:-23.288710328820926,&quot;y&quot;:-53.1718657390714},{&quot;x&quot;:-73.39583558857622,&quot;y&quot;:-128.07414512683602},{&quot;x&quot;:-179.26917869399455,&quot;y&quot;:-151.92514726849782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1.6182488862161666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30c93757-7b7d-413c-b3a3-2bc68a32d3bf&quot;,&quot;order&quot;:&quot;97&quot;},&quot;connectorInfo&quot;:{&quot;connectedObjects&quot;:[],&quot;type&quot;:&quot;QUADRATIC&quot;,&quot;offset&quot;:{&quot;x&quot;:0,&quot;y&quot;:0},&quot;bending&quot;:0.1,&quot;firstElementIsHead&quot;:true,&quot;customized&quot;:true}},&quot;6f621b2f-9a11-4de7-b18f-6dd8552bbafe&quot;:{&quot;type&quot;:&quot;FIGURE_OBJECT&quot;,&quot;id&quot;:&quot;6f621b2f-9a11-4de7-b18f-6dd8552bbafe&quot;,&quot;parent&quot;:{&quot;type&quot;:&quot;CHILD&quot;,&quot;parentId&quot;:&quot;30c93757-7b7d-413c-b3a3-2bc68a32d3bf&quot;,&quot;order&quot;:&quot;35&quot;},&quot;relativeTransform&quot;:{&quot;translate&quot;:{&quot;x&quot;:0.00040462927296402995,&quot;y&quot;:0}}},&quot;2f94f30d-ce04-4320-8b3c-381aa6dbcf57&quot;:{&quot;id&quot;:&quot;2f94f30d-ce04-4320-8b3c-381aa6dbcf57&quot;,&quot;type&quot;:&quot;FIGURE_OBJECT&quot;,&quot;document&quot;:{&quot;type&quot;:&quot;FIGURE&quot;,&quot;canvasType&quot;:&quot;FIGURE&quot;,&quot;units&quot;:&quot;in&quot;,&quot;aspectRatio&quot;:0,&quot;title&quot;:&quot;&quot;},&quot;parent&quot;:{&quot;type&quot;:&quot;DOCUMENT&quot;,&quot;parentId&quot;:&quot;233faed9-774d-4200-a442-757f3c8a72f6&quot;,&quot;order&quot;:&quot;62&quot;}},&quot;682749a2-4bdb-4c68-913b-6d1387684e0d&quot;:{&quot;id&quot;:&quot;682749a2-4bdb-4c68-913b-6d1387684e0d&quot;,&quot;type&quot;:&quot;FIGURE_OBJECT&quot;,&quot;relativeTransform&quot;:{&quot;translate&quot;:{&quot;x&quot;:0,&quot;y&quot;:0},&quot;rotate&quot;:0,&quot;skewX&quot;:0,&quot;scale&quot;:{&quot;x&quot;:1,&quot;y&quot;:1}},&quot;path&quot;:{&quot;type&quot;:&quot;RECT&quot;,&quot;size&quot;:{&quot;x&quot;:1176.5416147434746,&quot;y&quot;:660.836107649565}},&quot;pathStyles&quot;:[{&quot;type&quot;:&quot;FILL&quot;,&quot;fillStyle&quot;:&quot;rgba(0,0,0,0)&quot;}],&quot;parent&quot;:{&quot;parentId&quot;:&quot;2f94f30d-ce04-4320-8b3c-381aa6dbcf57&quot;,&quot;type&quot;:&quot;FRAME&quot;,&quot;order&quot;:&quot;5&quot;}},&quot;0a36a221-8020-454e-af7d-fb548f83ba22&quot;:{&quot;id&quot;:&quot;0a36a221-8020-454e-af7d-fb548f83ba22&quot;,&quot;name&quot;:&quot;Cell death (apoptosis 2)&quot;,&quot;displayName&quot;:&quot;&quot;,&quot;type&quot;:&quot;FIGURE_OBJECT&quot;,&quot;relativeTransform&quot;:{&quot;translate&quot;:{&quot;x&quot;:-259.0613032199347,&quot;y&quot;:111.76365313918195},&quot;rotate&quot;:0,&quot;skewX&quot;:0,&quot;scale&quot;:{&quot;x&quot;:1.2363833719563018,&quot;y&quot;:1.2276305265779814}},&quot;image&quot;:{&quot;url&quot;:&quot;https://icons.biorender.com/biorender/61687d79d6c5c90029eaf1f8/cell-death-apoptosis-2-02.png&quot;,&quot;fallbackUrl&quot;:&quot;https://res.cloudinary.com/dlcjuc3ej/image/upload/v1634237793/cab7itcocgkeitnhueed.svg#/keystone/api/icons/61687d79d6c5c90029eaf1f8/cell-death-apoptosis-2-02.svg#/keystone/api/icons/61687d79d6c5c90029eaf1f8/cell-death-apoptosis-2-02.svg#/keystone/api/icons/61687d79d6c5c90029eaf1f8/cell-death-apoptosis-2-02.svg#/keystone/api/icons/61687d79d6c5c90029eaf1f8/cell-death-apoptosis-2-02.svg#/keystone/api/icons/61687d79d6c5c90029eaf1f8/cell-death-apoptosis-2-02.svg#/keystone/api/icons/61687d79d6c5c90029eaf1f8/cell-death-apoptosis-2-02.svg#/keystone/api/icons/61687d79d6c5c90029eaf1f8/cell-death-apoptosis-2-02.svg&quot;,&quot;isPremium&quot;:false,&quot;isOrgIcon&quot;:false,&quot;size&quot;:{&quot;x&quot;:95,&quot;y&quot;:91.68604651162791}},&quot;source&quot;:{&quot;id&quot;:&quot;61684d3a48825e0029b22ebf&quot;,&quot;version&quot;:&quot;1634237766&quot;,&quot;type&quot;:&quot;ASSETS&quot;},&quot;isPremium&quot;:false,&quot;parent&quot;:{&quot;type&quot;:&quot;CHILD&quot;,&quot;parentId&quot;:&quot;2f94f30d-ce04-4320-8b3c-381aa6dbcf57&quot;,&quot;order&quot;:&quot;5&quot;}},&quot;30d2d873-c785-4aa4-9d56-1d9ebc9e761d&quot;:{&quot;id&quot;:&quot;30d2d873-c785-4aa4-9d56-1d9ebc9e761d&quot;,&quot;name&quot;:&quot;Cell death (necrosis 1)&quot;,&quot;displayName&quot;:&quot;&quot;,&quot;type&quot;:&quot;FIGURE_OBJECT&quot;,&quot;relativeTransform&quot;:{&quot;translate&quot;:{&quot;x&quot;:-31.061401696648204,&quot;y&quot;:111.76469751635449},&quot;rotate&quot;:0,&quot;skewX&quot;:0,&quot;scale&quot;:{&quot;x&quot;:1,&quot;y&quot;:1}},&quot;image&quot;:{&quot;url&quot;:&quot;https://icons.biorender.com/biorender/616850c748825e0029b22fc2/cell-death-necrosis-1-02.png&quot;,&quot;fallbackUrl&quot;:&quot;https://res.cloudinary.com/dlcjuc3ej/image/upload/v1634226350/lo4orefwijfloosg4hft.svg#/keystone/api/icons/616850c748825e0029b22fc2/cell-death-necrosis-1-02.svg#/keystone/api/icons/616850c748825e0029b22fc2/cell-death-necrosis-1-02.svg#/keystone/api/icons/616850c748825e0029b22fc2/cell-death-necrosis-1-02.svg#/keystone/api/icons/616850c748825e0029b22fc2/cell-death-necrosis-1-02.svg#/keystone/api/icons/616850c748825e0029b22fc2/cell-death-necrosis-1-02.svg#/keystone/api/icons/616850c748825e0029b22fc2/cell-death-necrosis-1-02.svg#/keystone/api/icons/616850c748825e0029b22fc2/cell-death-necrosis-1-02.svg&quot;,&quot;isPremium&quot;:false,&quot;isOrgIcon&quot;:false,&quot;size&quot;:{&quot;x&quot;:125,&quot;y&quot;:112.55656108597285}},&quot;source&quot;:{&quot;id&quot;:&quot;6168505548825e0029b22f93&quot;,&quot;version&quot;:&quot;1634226321&quot;,&quot;type&quot;:&quot;ASSETS&quot;},&quot;isPremium&quot;:false,&quot;parent&quot;:{&quot;type&quot;:&quot;CHILD&quot;,&quot;parentId&quot;:&quot;2f94f30d-ce04-4320-8b3c-381aa6dbcf57&quot;,&quot;order&quot;:&quot;95&quot;}},&quot;2e765616-c820-402b-a068-94d10e6b05f2&quot;:{&quot;type&quot;:&quot;FIGURE_OBJECT&quot;,&quot;id&quot;:&quot;2e765616-c820-402b-a068-94d10e6b05f2&quot;,&quot;relativeTransform&quot;:{&quot;translate&quot;:{&quot;x&quot;:-234.4051066252415,&quot;y&quot;:-20.780700816313896},&quot;rotate&quot;:0},&quot;opacity&quot;:1,&quot;path&quot;:{&quot;type&quot;:&quot;POLY_LINE&quot;,&quot;points&quot;:[{&quot;x&quot;:33.071782177160244,&quot;y&quot;:-63.32894459456216},{&quot;x&quot;:-33.071782177160244,&quot;y&quot;:63.32894459456216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.1249448130659014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2f94f30d-ce04-4320-8b3c-381aa6dbcf57&quot;,&quot;order&quot;:&quot;98&quot;},&quot;connectorInfo&quot;:{&quot;connectedObjects&quot;:[],&quot;type&quot;:&quot;LINE&quot;,&quot;offset&quot;:{&quot;x&quot;:0,&quot;y&quot;:0},&quot;bending&quot;:0.1,&quot;firstElementIsHead&quot;:true,&quot;customized&quot;:false}},&quot;99175dd5-7e54-4fff-b3e0-056d789b26c9&quot;:{&quot;type&quot;:&quot;FIGURE_OBJECT&quot;,&quot;id&quot;:&quot;99175dd5-7e54-4fff-b3e0-056d789b26c9&quot;,&quot;relativeTransform&quot;:{&quot;translate&quot;:{&quot;x&quot;:-65.56578658013177,&quot;y&quot;:-32.45175295380261},&quot;rotate&quot;:0,&quot;skewX&quot;:0,&quot;scale&quot;:{&quot;x&quot;:1,&quot;y&quot;:1}},&quot;opacity&quot;:1,&quot;path&quot;:{&quot;type&quot;:&quot;POLY_LINE&quot;,&quot;points&quot;:[{&quot;x&quot;:-27.153507573589877,&quot;y&quot;:-68.87718994276463},{&quot;x&quot;:27.153507573589877,&quot;y&quot;:68.87718994276463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2f94f30d-ce04-4320-8b3c-381aa6dbcf57&quot;,&quot;order&quot;:&quot;99&quot;},&quot;connectorInfo&quot;:{&quot;connectedObjects&quot;:[],&quot;type&quot;:&quot;LINE&quot;,&quot;offset&quot;:{&quot;x&quot;:0,&quot;y&quot;:0},&quot;bending&quot;:0.1,&quot;firstElementIsHead&quot;:true,&quot;customized&quot;:false}},&quot;f277e5c3-0da4-44e7-9735-c349367e8eaa&quot;:{&quot;id&quot;:&quot;f277e5c3-0da4-44e7-9735-c349367e8eaa&quot;,&quot;type&quot;:&quot;FIGURE_OBJECT&quot;,&quot;relativeTransform&quot;:{&quot;translate&quot;:{&quot;x&quot;:-353.38420982508273,&quot;y&quot;:7.099158035770518},&quot;rotate&quot;:0,&quot;skewX&quot;:0,&quot;scale&quot;:{&quot;x&quot;:1,&quot;y&quot;:1}},&quot;text&quot;:{&quot;textData&quot;:{&quot;lineSpacing&quot;:&quot;normal&quot;,&quot;alignment&quot;:&quot;left&quot;,&quot;verticalAlign&quot;:&quot;TOP&quot;,&quot;lines&quot;:[{&quot;runs&quot;:[{&quot;style&quot;:{&quot;fontFamily&quot;:&quot;Roboto&quot;,&quot;fontSize&quot;:21.333333333333332,&quot;color&quot;:&quot;black&quot;,&quot;fontWeight&quot;:&quot;normal&quot;,&quot;fontStyle&quot;:&quot;normal&quot;,&quot;decoration&quot;:&quot;none&quot;},&quot;range&quot;:[0,9]}],&quot;text&quot;:&quot;Senolytics&quot;}],&quot;_lastCaretLocation&quot;:{&quot;lineIndex&quot;:0,&quot;runIndex&quot;:-1,&quot;charIndex&quot;:-1,&quot;endOfLine&quot;:true}},&quot;format&quot;:&quot;BETTER_TEXT&quot;,&quot;size&quot;:{&quot;x&quot;:120,&quot;y&quot;:25},&quot;targetSize&quot;:{&quot;x&quot;:120,&quot;y&quot;:24.24}},&quot;parent&quot;:{&quot;type&quot;:&quot;CHILD&quot;,&quot;parentId&quot;:&quot;2f94f30d-ce04-4320-8b3c-381aa6dbcf57&quot;,&quot;order&quot;:&quot;995&quot;}},&quot;290b86d7-ff00-41f9-9547-1be8081556b1&quot;:{&quot;id&quot;:&quot;290b86d7-ff00-41f9-9547-1be8081556b1&quot;,&quot;type&quot;:&quot;FIGURE_OBJECT&quot;,&quot;relativeTransform&quot;:{&quot;translate&quot;:{&quot;x&quot;:43.950431600728734,&quot;y&quot;:7.098912612877584},&quot;rotate&quot;:0,&quot;skewX&quot;:0,&quot;scale&quot;:{&quot;x&quot;:1,&quot;y&quot;:1}},&quot;text&quot;:{&quot;textData&quot;:{&quot;lineSpacing&quot;:&quot;normal&quot;,&quot;alignment&quot;:&quot;left&quot;,&quot;verticalAlign&quot;:&quot;TOP&quot;,&quot;lines&quot;:[{&quot;runs&quot;:[{&quot;style&quot;:{&quot;fontFamily&quot;:&quot;Roboto&quot;,&quot;fontSize&quot;:21.333333333333332,&quot;color&quot;:&quot;black&quot;,&quot;fontWeight&quot;:&quot;normal&quot;,&quot;fontStyle&quot;:&quot;normal&quot;,&quot;decoration&quot;:&quot;none&quot;},&quot;range&quot;:[0,11]}],&quot;text&quot;:&quot;Senomorphics&quot;}],&quot;_lastCaretLocation&quot;:{&quot;lineIndex&quot;:0,&quot;runIndex&quot;:-1,&quot;charIndex&quot;:-1,&quot;endOfLine&quot;:true}},&quot;format&quot;:&quot;BETTER_TEXT&quot;,&quot;size&quot;:{&quot;x&quot;:137.0201873779297,&quot;y&quot;:25},&quot;targetSize&quot;:{&quot;x&quot;:120,&quot;y&quot;:24.24}},&quot;parent&quot;:{&quot;type&quot;:&quot;CHILD&quot;,&quot;parentId&quot;:&quot;2f94f30d-ce04-4320-8b3c-381aa6dbcf57&quot;,&quot;order&quot;:&quot;997&quot;}},&quot;96d41453-ef1d-4e33-978b-085ddef9519b&quot;:{&quot;id&quot;:&quot;96d41453-ef1d-4e33-978b-085ddef9519b&quot;,&quot;type&quot;:&quot;FIGURE_OBJECT&quot;,&quot;relativeTransform&quot;:{&quot;translate&quot;:{&quot;x&quot;:-388.3862604993181,&quot;y&quot;:111.76431193883171},&quot;rotate&quot;:0,&quot;skewX&quot;:0,&quot;scale&quot;:{&quot;x&quot;:1,&quot;y&quot;:1}},&quot;text&quot;:{&quot;textData&quot;:{&quot;lineSpacing&quot;:&quot;normal&quot;,&quot;alignment&quot;:&quot;left&quot;,&quot;verticalAlign&quot;:&quot;TOP&quot;,&quot;lines&quot;:[{&quot;runs&quot;:[{&quot;range&quot;:[0,20],&quot;style&quot;:{&quot;fontWeight&quot;:&quot;normal&quot;,&quot;fontStyle&quot;:&quot;normal&quot;,&quot;fontSize&quot;:16,&quot;fontFamily&quot;:&quot;Roboto&quot;,&quot;color&quot;:&quot;black&quot;,&quot;decoration&quot;:&quot;none&quot;}}],&quot;text&quot;:&quot;Dasatinib + Quercetin&quot;,&quot;baseStyle&quot;:{&quot;fontFamily&quot;:&quot;Roboto&quot;,&quot;fontSize&quot;:16,&quot;color&quot;:&quot;black&quot;,&quot;fontWeight&quot;:&quot;normal&quot;,&quot;fontStyle&quot;:&quot;normal&quot;,&quot;decoration&quot;:&quot;none&quot;,&quot;script&quot;:&quot;none&quot;}},{&quot;runs&quot;:[{&quot;range&quot;:[0,11],&quot;style&quot;:{&quot;fontWeight&quot;:&quot;normal&quot;,&quot;fontStyle&quot;:&quot;normal&quot;,&quot;fontSize&quot;:16,&quot;fontFamily&quot;:&quot;Roboto&quot;,&quot;color&quot;:&quot;black&quot;,&quot;decoration&quot;:&quot;none&quot;}}],&quot;text&quot;:&quot;Geldanamycin&quot;},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17]}],&quot;text&quot;:&quot;Cardiac Glycosides&quot;}],&quot;_lastCaretLocation&quot;:{&quot;lineIndex&quot;:0,&quot;runIndex&quot;:0,&quot;charIndex&quot;:21,&quot;endOfLine&quot;:true}},&quot;format&quot;:&quot;BETTER_TEXT&quot;,&quot;size&quot;:{&quot;x&quot;:141.19298169157184,&quot;y&quot;:84.29333333333331},&quot;targetSize&quot;:{&quot;x&quot;:141.19298169157184,&quot;y&quot;:84.29333333333331}},&quot;parent&quot;:{&quot;type&quot;:&quot;CHILD&quot;,&quot;parentId&quot;:&quot;2f94f30d-ce04-4320-8b3c-381aa6dbcf57&quot;,&quot;order&quot;:&quot;998&quot;}},&quot;d10c6e12-5365-47dc-985b-ff0268f3f008&quot;:{&quot;id&quot;:&quot;d10c6e12-5365-47dc-985b-ff0268f3f008&quot;,&quot;type&quot;:&quot;FIGURE_OBJECT&quot;,&quot;relativeTransform&quot;:{&quot;translate&quot;:{&quot;x&quot;:52.461302992902546,&quot;y&quot;:101.14648826217484},&quot;rotate&quot;:0,&quot;skewX&quot;:0,&quot;scale&quot;:{&quot;x&quot;:1,&quot;y&quot;:1}},&quot;text&quot;:{&quot;textData&quot;:{&quot;lineSpacing&quot;:&quot;normal&quot;,&quot;alignment&quot;:&quot;right&quot;,&quot;verticalAlign&quot;:&quot;TOP&quot;,&quot;lines&quot;:[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8]}],&quot;text&quot;:&quot;Rapamycin&quot;},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8]}],&quot;text&quot;:&quot;Metformin&quot;,&quot;baseStyle&quot;:{&quot;fontFamily&quot;:&quot;Roboto&quot;,&quot;fontSize&quot;:16,&quot;color&quot;:&quot;black&quot;,&quot;fontWeight&quot;:&quot;normal&quot;,&quot;fontStyle&quot;:&quot;normal&quot;,&quot;decoration&quot;:&quot;none&quot;,&quot;script&quot;:&quot;none&quot;}},{&quot;runs&quot;:[{&quot;range&quot;:[0,10],&quot;style&quot;:{&quot;fontWeight&quot;:&quot;normal&quot;,&quot;fontStyle&quot;:&quot;normal&quot;,&quot;fontSize&quot;:16,&quot;fontFamily&quot;:&quot;Roboto&quot;,&quot;color&quot;:&quot;black&quot;,&quot;decoration&quot;:&quot;none&quot;}}],&quot;text&quot;:&quot;Ruxolitinib&quot;},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6]}],&quot;text&quot;:&quot;Statins&quot;},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8]}],&quot;text&quot;:&quot;Quercetin&quot;}],&quot;_lastCaretLocation&quot;:{&quot;lineIndex&quot;:4,&quot;runIndex&quot;:-1,&quot;charIndex&quot;:-1,&quot;endOfLine&quot;:true}},&quot;format&quot;:&quot;BETTER_TEXT&quot;,&quot;size&quot;:{&quot;x&quot;:120,&quot;y&quot;:91.32},&quot;targetSize&quot;:{&quot;x&quot;:120,&quot;y&quot;:18.439999999999998}},&quot;parent&quot;:{&quot;type&quot;:&quot;CHILD&quot;,&quot;parentId&quot;:&quot;2f94f30d-ce04-4320-8b3c-381aa6dbcf57&quot;,&quot;order&quot;:&quot;999&quot;}},&quot;e1b81a6a-1ece-4d47-a53d-2d9853cf8ef7&quot;:{&quot;id&quot;:&quot;e1b81a6a-1ece-4d47-a53d-2d9853cf8ef7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233faed9-774d-4200-a442-757f3c8a72f6&quot;,&quot;order&quot;:&quot;63&quot;}},&quot;319c6f78-d85d-4539-9a4a-20f4583d189b&quot;:{&quot;id&quot;:&quot;319c6f78-d85d-4539-9a4a-20f4583d189b&quot;,&quot;type&quot;:&quot;FIGURE_OBJECT&quot;,&quot;relativeTransform&quot;:{&quot;translate&quot;:{&quot;x&quot;:0,&quot;y&quot;:0},&quot;rotate&quot;:0,&quot;skewX&quot;:0,&quot;scale&quot;:{&quot;x&quot;:1,&quot;y&quot;:1}},&quot;path&quot;:{&quot;type&quot;:&quot;RECT&quot;,&quot;size&quot;:{&quot;x&quot;:1176.5416147434746,&quot;y&quot;:660.836107649565}},&quot;pathStyles&quot;:[{&quot;type&quot;:&quot;FILL&quot;,&quot;fillStyle&quot;:&quot;rgba(0,0,0,0)&quot;}],&quot;parent&quot;:{&quot;parentId&quot;:&quot;e1b81a6a-1ece-4d47-a53d-2d9853cf8ef7&quot;,&quot;type&quot;:&quot;FRAME&quot;,&quot;order&quot;:&quot;5&quot;}},&quot;bc0b4eb4-dcdc-42a3-ae86-9c8ccae30a60&quot;:{&quot;id&quot;:&quot;bc0b4eb4-dcdc-42a3-ae86-9c8ccae30a60&quot;,&quot;type&quot;:&quot;FIGURE_OBJECT&quot;,&quot;document&quot;:{&quot;type&quot;:&quot;FIGURE&quot;,&quot;canvasType&quot;:&quot;FIGURE&quot;,&quot;units&quot;:&quot;in&quot;,&quot;aspectRatio&quot;:0,&quot;title&quot;:&quot;&quot;},&quot;parent&quot;:{&quot;type&quot;:&quot;DOCUMENT&quot;,&quot;parentId&quot;:&quot;233faed9-774d-4200-a442-757f3c8a72f6&quot;,&quot;order&quot;:&quot;625&quot;}},&quot;e5a94758-3498-4f72-9bb7-71dbe1cd3d8e&quot;:{&quot;id&quot;:&quot;e5a94758-3498-4f72-9bb7-71dbe1cd3d8e&quot;,&quot;type&quot;:&quot;FIGURE_OBJECT&quot;,&quot;relativeTransform&quot;:{&quot;translate&quot;:{&quot;x&quot;:0,&quot;y&quot;:0},&quot;rotate&quot;:0,&quot;skewX&quot;:0,&quot;scale&quot;:{&quot;x&quot;:1,&quot;y&quot;:1}},&quot;path&quot;:{&quot;type&quot;:&quot;RECT&quot;,&quot;size&quot;:{&quot;x&quot;:1176.5416147434746,&quot;y&quot;:660.836107649565}},&quot;pathStyles&quot;:[{&quot;type&quot;:&quot;FILL&quot;,&quot;fillStyle&quot;:&quot;rgba(0,0,0,0)&quot;}],&quot;parent&quot;:{&quot;parentId&quot;:&quot;bc0b4eb4-dcdc-42a3-ae86-9c8ccae30a60&quot;,&quot;type&quot;:&quot;FRAME&quot;,&quot;order&quot;:&quot;5&quot;}},&quot;5e9efc02-bc8e-44b8-a0b1-ec014e6f4d72&quot;:{&quot;id&quot;:&quot;5e9efc02-bc8e-44b8-a0b1-ec014e6f4d72&quot;,&quot;name&quot;:&quot;Cell death (apoptosis 2)&quot;,&quot;displayName&quot;:&quot;&quot;,&quot;type&quot;:&quot;FIGURE_OBJECT&quot;,&quot;relativeTransform&quot;:{&quot;translate&quot;:{&quot;x&quot;:-259.0613032199347,&quot;y&quot;:111.76365313918195},&quot;rotate&quot;:0,&quot;skewX&quot;:0,&quot;scale&quot;:{&quot;x&quot;:1.2363833719563018,&quot;y&quot;:1.2276305265779814}},&quot;image&quot;:{&quot;url&quot;:&quot;https://icons.biorender.com/biorender/61687d79d6c5c90029eaf1f8/cell-death-apoptosis-2-02.png&quot;,&quot;fallbackUrl&quot;:&quot;https://res.cloudinary.com/dlcjuc3ej/image/upload/v1634237793/cab7itcocgkeitnhueed.svg#/keystone/api/icons/61687d79d6c5c90029eaf1f8/cell-death-apoptosis-2-02.svg#/keystone/api/icons/61687d79d6c5c90029eaf1f8/cell-death-apoptosis-2-02.svg#/keystone/api/icons/61687d79d6c5c90029eaf1f8/cell-death-apoptosis-2-02.svg#/keystone/api/icons/61687d79d6c5c90029eaf1f8/cell-death-apoptosis-2-02.svg#/keystone/api/icons/61687d79d6c5c90029eaf1f8/cell-death-apoptosis-2-02.svg#/keystone/api/icons/61687d79d6c5c90029eaf1f8/cell-death-apoptosis-2-02.svg#/keystone/api/icons/61687d79d6c5c90029eaf1f8/cell-death-apoptosis-2-02.svg&quot;,&quot;isPremium&quot;:false,&quot;isOrgIcon&quot;:false,&quot;size&quot;:{&quot;x&quot;:95,&quot;y&quot;:91.68604651162791}},&quot;source&quot;:{&quot;id&quot;:&quot;61684d3a48825e0029b22ebf&quot;,&quot;version&quot;:&quot;1634237766&quot;,&quot;type&quot;:&quot;ASSETS&quot;},&quot;isPremium&quot;:false,&quot;parent&quot;:{&quot;type&quot;:&quot;CHILD&quot;,&quot;parentId&quot;:&quot;bc0b4eb4-dcdc-42a3-ae86-9c8ccae30a60&quot;,&quot;order&quot;:&quot;5&quot;}},&quot;af3e92c9-586d-4a7c-8900-875508fce14c&quot;:{&quot;id&quot;:&quot;af3e92c9-586d-4a7c-8900-875508fce14c&quot;,&quot;name&quot;:&quot;Cell death (healthy)&quot;,&quot;displayName&quot;:&quot;&quot;,&quot;type&quot;:&quot;FIGURE_OBJECT&quot;,&quot;relativeTransform&quot;:{&quot;translate&quot;:{&quot;x&quot;:-417.2368236917473,&quot;y&quot;:-138.41666055805587},&quot;scale&quot;:{&quot;x&quot;:1,&quot;y&quot;:1},&quot;rotate&quot;:0,&quot;skewX&quot;:0},&quot;image&quot;:{&quot;url&quot;:&quot;https://icons.biorender.com/biorender/61684f8848825e0029b22f59/cell-death-02.png&quot;,&quot;fallbackUrl&quot;:&quot;https://res.cloudinary.com/dlcjuc3ej/image/upload/v1634226032/ve2wgphamfhebrvorspe.svg#/keystone/api/icons/61684f8848825e0029b22f59/cell-death-02.svg#/keystone/api/icons/61684f8848825e0029b22f59/cell-death-02.svg#/keystone/api/icons/61684f8848825e0029b22f59/cell-death-02.svg#/keystone/api/icons/61684f8848825e0029b22f59/cell-death-02.svg#/keystone/api/icons/61684f8848825e0029b22f59/cell-death-02.svg#/keystone/api/icons/61684f8848825e0029b22f59/cell-death-02.svg#/keystone/api/icons/61684f8848825e0029b22f59/cell-death-02.svg&quot;,&quot;isPremium&quot;:false,&quot;isOrgIcon&quot;:false,&quot;size&quot;:{&quot;x&quot;:100,&quot;y&quot;:93.16770186335403}},&quot;source&quot;:{&quot;id&quot;:&quot;61684eff48825e0029b22f29&quot;,&quot;version&quot;:&quot;1634226001&quot;,&quot;type&quot;:&quot;ASSETS&quot;},&quot;isPremium&quot;:false,&quot;parent&quot;:{&quot;type&quot;:&quot;CHILD&quot;,&quot;parentId&quot;:&quot;bc0b4eb4-dcdc-42a3-ae86-9c8ccae30a60&quot;,&quot;order&quot;:&quot;7&quot;}},&quot;cbe0894c-250f-45be-9198-6f4e328b9575&quot;:{&quot;id&quot;:&quot;cbe0894c-250f-45be-9198-6f4e328b9575&quot;,&quot;name&quot;:&quot;Cell death (necrosis 1)&quot;,&quot;displayName&quot;:&quot;&quot;,&quot;type&quot;:&quot;FIGURE_OBJECT&quot;,&quot;relativeTransform&quot;:{&quot;translate&quot;:{&quot;x&quot;:-165.5701681316458,&quot;y&quot;:-148.11134459321534},&quot;rotate&quot;:0,&quot;skewX&quot;:0,&quot;scale&quot;:{&quot;x&quot;:1,&quot;y&quot;:1}},&quot;image&quot;:{&quot;url&quot;:&quot;https://icons.biorender.com/biorender/616850c748825e0029b22f98/cell-death-necrosis-1-02.png&quot;,&quot;fallbackUrl&quot;:&quot;https://res.cloudinary.com/dlcjuc3ej/image/upload/v1634226350/wq1dyekrcyok4gdi5xqu.svg#/keystone/api/icons/616850c748825e0029b22f98/cell-death-necrosis-1-02.svg#/keystone/api/icons/616850c748825e0029b22f98/cell-death-necrosis-1-02.svg#/keystone/api/icons/616850c748825e0029b22f98/cell-death-necrosis-1-02.svg#/keystone/api/icons/616850c748825e0029b22f98/cell-death-necrosis-1-02.svg#/keystone/api/icons/616850c748825e0029b22f98/cell-death-necrosis-1-02.svg#/keystone/api/icons/616850c748825e0029b22f98/cell-death-necrosis-1-02.svg#/keystone/api/icons/616850c748825e0029b22f98/cell-death-necrosis-1-02.svg&quot;,&quot;isPremium&quot;:false,&quot;isOrgIcon&quot;:false,&quot;size&quot;:{&quot;x&quot;:125,&quot;y&quot;:112.55656108597285}},&quot;source&quot;:{&quot;id&quot;:&quot;6168505548825e0029b22f93&quot;,&quot;version&quot;:&quot;1634226321&quot;,&quot;type&quot;:&quot;ASSETS&quot;},&quot;isPremium&quot;:false,&quot;parent&quot;:{&quot;type&quot;:&quot;CHILD&quot;,&quot;parentId&quot;:&quot;bc0b4eb4-dcdc-42a3-ae86-9c8ccae30a60&quot;,&quot;order&quot;:&quot;8&quot;}},&quot;914014ca-49d4-4f08-897f-c38f0a245ad3&quot;:{&quot;relativeTransform&quot;:{&quot;translate&quot;:{&quot;x&quot;:-537.5040633828471,&quot;y&quot;:22.426285122244046},&quot;rotate&quot;:0,&quot;skewX&quot;:0,&quot;scale&quot;:{&quot;x&quot;:1,&quot;y&quot;:1}},&quot;type&quot;:&quot;FIGURE_OBJECT&quot;,&quot;id&quot;:&quot;914014ca-49d4-4f08-897f-c38f0a245ad3&quot;,&quot;parent&quot;:{&quot;type&quot;:&quot;CHILD&quot;,&quot;parentId&quot;:&quot;bc0b4eb4-dcdc-42a3-ae86-9c8ccae30a60&quot;,&quot;order&quot;:&quot;9&quot;},&quot;name&quot;:&quot;Exotoxin release &quot;,&quot;displayName&quot;:&quot;Exotoxin release &quot;,&quot;source&quot;:{&quot;id&quot;:&quot;642af0ad364f8a36a89f6b69&quot;,&quot;type&quot;:&quot;ASSETS&quot;},&quot;isPremium&quot;:true},&quot;0722a3cb-3e95-42fa-ae47-64110ab2c8de&quot;:{&quot;type&quot;:&quot;FIGURE_OBJECT&quot;,&quot;id&quot;:&quot;0722a3cb-3e95-42fa-ae47-64110ab2c8de&quot;,&quot;parent&quot;:{&quot;type&quot;:&quot;CHILD&quot;,&quot;parentId&quot;:&quot;914014ca-49d4-4f08-897f-c38f0a245ad3&quot;,&quot;order&quot;:&quot;6&quot;},&quot;relativeTransform&quot;:{&quot;translate&quot;:{&quot;x&quot;:1917.8475738710608,&quot;y&quot;:87.68941630731882},&quot;rotate&quot;:0,&quot;skewX&quot;:0,&quot;scale&quot;:{&quot;x&quot;:1,&quot;y&quot;:1}}},&quot;f493553a-6e3e-49c6-a649-a0468043ef80&quot;:{&quot;type&quot;:&quot;FIGURE_OBJECT&quot;,&quot;id&quot;:&quot;f493553a-6e3e-49c6-a649-a0468043ef80&quot;,&quot;name&quot;:&quot;Sphere&quot;,&quot;relativeTransform&quot;:{&quot;translate&quot;:{&quot;x&quot;:-1462.1543320588216,&quot;y&quot;:-281.8238785106225},&quot;rotate&quot;:0.9755064841625247,&quot;skewX&quot;:2.927345865710867e-16,&quot;scale&quot;:{&quot;x&quot;:0.033333333333333305,&quot;y&quot;:0.033333333333333326}},&quot;opacity&quot;:0.75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722a3cb-3e95-42fa-ae47-64110ab2c8de&quot;,&quot;order&quot;:&quot;05&quot;}},&quot;3e95ffad-9c08-41e4-857d-b6e25b020ffa&quot;:{&quot;type&quot;:&quot;FIGURE_OBJECT&quot;,&quot;id&quot;:&quot;3e95ffad-9c08-41e4-857d-b6e25b020ffa&quot;,&quot;name&quot;:&quot;Sphere&quot;,&quot;relativeTransform&quot;:{&quot;translate&quot;:{&quot;x&quot;:-1442.3600151552948,&quot;y&quot;:-304.90875219755566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722a3cb-3e95-42fa-ae47-64110ab2c8de&quot;,&quot;order&quot;:&quot;1&quot;}},&quot;314b8636-7141-479c-adf5-3194faf7a1f8&quot;:{&quot;type&quot;:&quot;FIGURE_OBJECT&quot;,&quot;id&quot;:&quot;314b8636-7141-479c-adf5-3194faf7a1f8&quot;,&quot;name&quot;:&quot;Sphere&quot;,&quot;relativeTransform&quot;:{&quot;translate&quot;:{&quot;x&quot;:-1448.723949431626,&quot;y&quot;:-284.47610502400704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722a3cb-3e95-42fa-ae47-64110ab2c8de&quot;,&quot;order&quot;:&quot;15&quot;}},&quot;a9541d00-58f6-480a-a4af-e1bb5529e6a2&quot;:{&quot;type&quot;:&quot;FIGURE_OBJECT&quot;,&quot;id&quot;:&quot;a9541d00-58f6-480a-a4af-e1bb5529e6a2&quot;,&quot;name&quot;:&quot;Sphere&quot;,&quot;relativeTransform&quot;:{&quot;translate&quot;:{&quot;x&quot;:-1471.8553484995168,&quot;y&quot;:-278.49710774879054},&quot;rotate&quot;:0.975506484162525,&quot;skewX&quot;:1.9515639104739075e-16,&quot;scale&quot;:{&quot;x&quot;:0.03333333333333334,&quot;y&quot;:0.0333333333333333}},&quot;opacity&quot;:0.75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722a3cb-3e95-42fa-ae47-64110ab2c8de&quot;,&quot;order&quot;:&quot;2&quot;}},&quot;2a663290-7907-402c-a7b9-e2750bdfe05e&quot;:{&quot;type&quot;:&quot;FIGURE_OBJECT&quot;,&quot;id&quot;:&quot;2a663290-7907-402c-a7b9-e2750bdfe05e&quot;,&quot;name&quot;:&quot;Sphere&quot;,&quot;relativeTransform&quot;:{&quot;translate&quot;:{&quot;x&quot;:-1480.202239789934,&quot;y&quot;:-299.5413706284636},&quot;rotate&quot;:0.975506484162525,&quot;skewX&quot;:0,&quot;scale&quot;:{&quot;x&quot;:0.03333333333333334,&quot;y&quot;:0.03333333333333333}},&quot;opacity&quot;:0.75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722a3cb-3e95-42fa-ae47-64110ab2c8de&quot;,&quot;order&quot;:&quot;25&quot;}},&quot;b0a23334-bc88-4f1c-9c1d-749b2215d13c&quot;:{&quot;type&quot;:&quot;FIGURE_OBJECT&quot;,&quot;id&quot;:&quot;b0a23334-bc88-4f1c-9c1d-749b2215d13c&quot;,&quot;name&quot;:&quot;Sphere&quot;,&quot;relativeTransform&quot;:{&quot;translate&quot;:{&quot;x&quot;:-1464.768501659967,&quot;y&quot;:-303.5347086749916},&quot;rotate&quot;:0.9755064841625252,&quot;skewX&quot;:3.9031278209478135e-16,&quot;scale&quot;:{&quot;x&quot;:0.03333333333333334,&quot;y&quot;:0.03333333333333334}},&quot;opacity&quot;:1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722a3cb-3e95-42fa-ae47-64110ab2c8de&quot;,&quot;order&quot;:&quot;3&quot;}},&quot;bbc02750-9617-46ba-b3b3-f26399c40a6b&quot;:{&quot;type&quot;:&quot;FIGURE_OBJECT&quot;,&quot;id&quot;:&quot;bbc02750-9617-46ba-b3b3-f26399c40a6b&quot;,&quot;name&quot;:&quot;Sphere&quot;,&quot;relativeTransform&quot;:{&quot;translate&quot;:{&quot;x&quot;:-1471.5756472364471,&quot;y&quot;:-313.69974694147004},&quot;rotate&quot;:0.9755064841625253,&quot;skewX&quot;:-1.9515639104739164e-16,&quot;scale&quot;:{&quot;x&quot;:0.033333333333333263,&quot;y&quot;:0.03333333333333333}},&quot;opacity&quot;:0.48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722a3cb-3e95-42fa-ae47-64110ab2c8de&quot;,&quot;order&quot;:&quot;4&quot;}},&quot;4415872d-dcfa-4589-ba04-d63d23f3ba75&quot;:{&quot;type&quot;:&quot;FIGURE_OBJECT&quot;,&quot;id&quot;:&quot;4415872d-dcfa-4589-ba04-d63d23f3ba75&quot;,&quot;name&quot;:&quot;Sphere&quot;,&quot;relativeTransform&quot;:{&quot;translate&quot;:{&quot;x&quot;:-1449.451420304881,&quot;y&quot;:-299.7316993207797},&quot;rotate&quot;:0.9755064841625252,&quot;skewX&quot;:4.834210613113327e-16,&quot;scale&quot;:{&quot;x&quot;:0.03348708580966422,&quot;y&quot;:0.03348708580966425}},&quot;opacity&quot;:1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722a3cb-3e95-42fa-ae47-64110ab2c8de&quot;,&quot;order&quot;:&quot;5&quot;}},&quot;c5fb19cb-d1c1-4a5e-946c-4973bb939b03&quot;:{&quot;type&quot;:&quot;FIGURE_OBJECT&quot;,&quot;id&quot;:&quot;c5fb19cb-d1c1-4a5e-946c-4973bb939b03&quot;,&quot;name&quot;:&quot;Sphere&quot;,&quot;relativeTransform&quot;:{&quot;translate&quot;:{&quot;x&quot;:-1457.6500529201483,&quot;y&quot;:-292.87312484634947},&quot;rotate&quot;:0.9755064841625252,&quot;skewX&quot;:2.9273458657108506e-16,&quot;scale&quot;:{&quot;x&quot;:0.033333333333333395,&quot;y&quot;:0.03333333333333334}},&quot;opacity&quot;:1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722a3cb-3e95-42fa-ae47-64110ab2c8de&quot;,&quot;order&quot;:&quot;55&quot;}},&quot;a992c14e-9807-45e1-9e31-31ab6762ba45&quot;:{&quot;type&quot;:&quot;FIGURE_OBJECT&quot;,&quot;id&quot;:&quot;a992c14e-9807-45e1-9e31-31ab6762ba45&quot;,&quot;name&quot;:&quot;Sphere&quot;,&quot;relativeTransform&quot;:{&quot;translate&quot;:{&quot;x&quot;:-1458.0766906640163,&quot;y&quot;:-274.90880803755414},&quot;rotate&quot;:0.9755064841625253,&quot;skewX&quot;:5.654617899242672e-16,&quot;scale&quot;:{&quot;x&quot;:0.03391791363386236,&quot;y&quot;:0.033917913633862366}},&quot;opacity&quot;:0.48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722a3cb-3e95-42fa-ae47-64110ab2c8de&quot;,&quot;order&quot;:&quot;6&quot;}},&quot;5022f893-5ced-4481-998e-6491e14a9e5f&quot;:{&quot;type&quot;:&quot;FIGURE_OBJECT&quot;,&quot;id&quot;:&quot;5022f893-5ced-4481-998e-6491e14a9e5f&quot;,&quot;name&quot;:&quot;Sphere&quot;,&quot;relativeTransform&quot;:{&quot;translate&quot;:{&quot;x&quot;:-1440.8747145812954,&quot;y&quot;:-292.94431357053554},&quot;rotate&quot;:0.975506484162525,&quot;skewX&quot;:-8.782037597132584e-16,&quot;scale&quot;:{&quot;x&quot;:0.03333333333333334,&quot;y&quot;:0.03333333333333331}},&quot;opacity&quot;:0.48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722a3cb-3e95-42fa-ae47-64110ab2c8de&quot;,&quot;order&quot;:&quot;65&quot;}},&quot;d41e5c9d-c20d-4c9d-9ecc-7b85af0fd397&quot;:{&quot;type&quot;:&quot;FIGURE_OBJECT&quot;,&quot;id&quot;:&quot;d41e5c9d-c20d-4c9d-9ecc-7b85af0fd397&quot;,&quot;name&quot;:&quot;Sphere&quot;,&quot;relativeTransform&quot;:{&quot;translate&quot;:{&quot;x&quot;:-1469.9692133077835,&quot;y&quot;:-292.46054556794775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722a3cb-3e95-42fa-ae47-64110ab2c8de&quot;,&quot;order&quot;:&quot;7&quot;}},&quot;24340539-4a67-4344-a6e2-d90f1e7bc5b7&quot;:{&quot;type&quot;:&quot;FIGURE_OBJECT&quot;,&quot;id&quot;:&quot;24340539-4a67-4344-a6e2-d90f1e7bc5b7&quot;,&quot;name&quot;:&quot;Sphere&quot;,&quot;relativeTransform&quot;:{&quot;translate&quot;:{&quot;x&quot;:-1477.926162853715,&quot;y&quot;:-287.553649285904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722a3cb-3e95-42fa-ae47-64110ab2c8de&quot;,&quot;order&quot;:&quot;75&quot;}},&quot;d377b485-ded3-4f59-86b5-c4adee26541a&quot;:{&quot;type&quot;:&quot;FIGURE_OBJECT&quot;,&quot;id&quot;:&quot;d377b485-ded3-4f59-86b5-c4adee26541a&quot;,&quot;name&quot;:&quot;Sphere&quot;,&quot;relativeTransform&quot;:{&quot;translate&quot;:{&quot;x&quot;:-1455.406785627619,&quot;y&quot;:-310.08262485120383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722a3cb-3e95-42fa-ae47-64110ab2c8de&quot;,&quot;order&quot;:&quot;8&quot;}},&quot;6712ce57-a549-4f6b-8cd0-10e628b9553d&quot;:{&quot;type&quot;:&quot;FIGURE_OBJECT&quot;,&quot;id&quot;:&quot;6712ce57-a549-4f6b-8cd0-10e628b9553d&quot;,&quot;parent&quot;:{&quot;type&quot;:&quot;CHILD&quot;,&quot;parentId&quot;:&quot;914014ca-49d4-4f08-897f-c38f0a245ad3&quot;,&quot;order&quot;:&quot;8&quot;},&quot;relativeTransform&quot;:{&quot;translate&quot;:{&quot;x&quot;:1844.9969636244577,&quot;y&quot;:207.66044687910033},&quot;rotate&quot;:0,&quot;skewX&quot;:0,&quot;scale&quot;:{&quot;x&quot;:1,&quot;y&quot;:1}}},&quot;0190b5dc-ddd4-44ae-821f-ad5d57e0410b&quot;:{&quot;type&quot;:&quot;FIGURE_OBJECT&quot;,&quot;id&quot;:&quot;0190b5dc-ddd4-44ae-821f-ad5d57e0410b&quot;,&quot;name&quot;:&quot;Sphere&quot;,&quot;relativeTransform&quot;:{&quot;translate&quot;:{&quot;x&quot;:-1462.1543320588216,&quot;y&quot;:-281.8238785106225},&quot;rotate&quot;:0.9755064841625247,&quot;skewX&quot;:2.927345865710867e-16,&quot;scale&quot;:{&quot;x&quot;:0.033333333333333305,&quot;y&quot;:0.033333333333333326}},&quot;opacity&quot;:0.75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712ce57-a549-4f6b-8cd0-10e628b9553d&quot;,&quot;order&quot;:&quot;05&quot;}},&quot;9548498d-0dec-4d85-a30a-09a942c7ef63&quot;:{&quot;type&quot;:&quot;FIGURE_OBJECT&quot;,&quot;id&quot;:&quot;9548498d-0dec-4d85-a30a-09a942c7ef63&quot;,&quot;name&quot;:&quot;Sphere&quot;,&quot;relativeTransform&quot;:{&quot;translate&quot;:{&quot;x&quot;:-1442.3600151552948,&quot;y&quot;:-304.90875219755566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712ce57-a549-4f6b-8cd0-10e628b9553d&quot;,&quot;order&quot;:&quot;1&quot;}},&quot;343e77b9-57de-4490-bb64-3a86314b112a&quot;:{&quot;type&quot;:&quot;FIGURE_OBJECT&quot;,&quot;id&quot;:&quot;343e77b9-57de-4490-bb64-3a86314b112a&quot;,&quot;name&quot;:&quot;Sphere&quot;,&quot;relativeTransform&quot;:{&quot;translate&quot;:{&quot;x&quot;:-1448.723949431626,&quot;y&quot;:-284.47610502400704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712ce57-a549-4f6b-8cd0-10e628b9553d&quot;,&quot;order&quot;:&quot;15&quot;}},&quot;e929830e-6cec-4b3a-8e1a-d8542ae81ae6&quot;:{&quot;type&quot;:&quot;FIGURE_OBJECT&quot;,&quot;id&quot;:&quot;e929830e-6cec-4b3a-8e1a-d8542ae81ae6&quot;,&quot;name&quot;:&quot;Sphere&quot;,&quot;relativeTransform&quot;:{&quot;translate&quot;:{&quot;x&quot;:-1471.8553484995168,&quot;y&quot;:-278.49710774879054},&quot;rotate&quot;:0.975506484162525,&quot;skewX&quot;:1.9515639104739075e-16,&quot;scale&quot;:{&quot;x&quot;:0.03333333333333334,&quot;y&quot;:0.0333333333333333}},&quot;opacity&quot;:0.75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712ce57-a549-4f6b-8cd0-10e628b9553d&quot;,&quot;order&quot;:&quot;2&quot;}},&quot;993e0afd-cf2f-49f0-99ba-11fbacb64f32&quot;:{&quot;type&quot;:&quot;FIGURE_OBJECT&quot;,&quot;id&quot;:&quot;993e0afd-cf2f-49f0-99ba-11fbacb64f32&quot;,&quot;name&quot;:&quot;Sphere&quot;,&quot;relativeTransform&quot;:{&quot;translate&quot;:{&quot;x&quot;:-1480.202239789934,&quot;y&quot;:-299.5413706284636},&quot;rotate&quot;:0.975506484162525,&quot;skewX&quot;:0,&quot;scale&quot;:{&quot;x&quot;:0.03333333333333334,&quot;y&quot;:0.03333333333333333}},&quot;opacity&quot;:0.75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712ce57-a549-4f6b-8cd0-10e628b9553d&quot;,&quot;order&quot;:&quot;25&quot;}},&quot;fa2bc0b5-26f2-4a46-9000-277a1516bc07&quot;:{&quot;type&quot;:&quot;FIGURE_OBJECT&quot;,&quot;id&quot;:&quot;fa2bc0b5-26f2-4a46-9000-277a1516bc07&quot;,&quot;name&quot;:&quot;Sphere&quot;,&quot;relativeTransform&quot;:{&quot;translate&quot;:{&quot;x&quot;:-1464.768501659967,&quot;y&quot;:-303.5347086749916},&quot;rotate&quot;:0.9755064841625252,&quot;skewX&quot;:3.9031278209478135e-16,&quot;scale&quot;:{&quot;x&quot;:0.03333333333333334,&quot;y&quot;:0.03333333333333334}},&quot;opacity&quot;:1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712ce57-a549-4f6b-8cd0-10e628b9553d&quot;,&quot;order&quot;:&quot;3&quot;}},&quot;c86d3593-18f8-4daf-998f-8ceaf41285cd&quot;:{&quot;type&quot;:&quot;FIGURE_OBJECT&quot;,&quot;id&quot;:&quot;c86d3593-18f8-4daf-998f-8ceaf41285cd&quot;,&quot;name&quot;:&quot;Sphere&quot;,&quot;relativeTransform&quot;:{&quot;translate&quot;:{&quot;x&quot;:-1471.5756472364471,&quot;y&quot;:-313.69974694147004},&quot;rotate&quot;:0.9755064841625253,&quot;skewX&quot;:-1.9515639104739164e-16,&quot;scale&quot;:{&quot;x&quot;:0.033333333333333263,&quot;y&quot;:0.03333333333333333}},&quot;opacity&quot;:0.48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712ce57-a549-4f6b-8cd0-10e628b9553d&quot;,&quot;order&quot;:&quot;4&quot;}},&quot;56499e63-6ff1-440d-be20-dcee46acaeae&quot;:{&quot;type&quot;:&quot;FIGURE_OBJECT&quot;,&quot;id&quot;:&quot;56499e63-6ff1-440d-be20-dcee46acaeae&quot;,&quot;name&quot;:&quot;Sphere&quot;,&quot;relativeTransform&quot;:{&quot;translate&quot;:{&quot;x&quot;:-1449.451420304881,&quot;y&quot;:-299.7316993207797},&quot;rotate&quot;:0.9755064841625252,&quot;skewX&quot;:4.834210613113327e-16,&quot;scale&quot;:{&quot;x&quot;:0.03348708580966422,&quot;y&quot;:0.03348708580966425}},&quot;opacity&quot;:1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712ce57-a549-4f6b-8cd0-10e628b9553d&quot;,&quot;order&quot;:&quot;5&quot;}},&quot;e5ff05e6-8c3f-4da9-accd-fb4988323e08&quot;:{&quot;type&quot;:&quot;FIGURE_OBJECT&quot;,&quot;id&quot;:&quot;e5ff05e6-8c3f-4da9-accd-fb4988323e08&quot;,&quot;name&quot;:&quot;Sphere&quot;,&quot;relativeTransform&quot;:{&quot;translate&quot;:{&quot;x&quot;:-1457.6500529201483,&quot;y&quot;:-292.87312484634947},&quot;rotate&quot;:0.9755064841625252,&quot;skewX&quot;:2.9273458657108506e-16,&quot;scale&quot;:{&quot;x&quot;:0.033333333333333395,&quot;y&quot;:0.03333333333333334}},&quot;opacity&quot;:1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712ce57-a549-4f6b-8cd0-10e628b9553d&quot;,&quot;order&quot;:&quot;55&quot;}},&quot;298dcd10-27f6-4aa7-8b71-ffa00a4d8bcc&quot;:{&quot;type&quot;:&quot;FIGURE_OBJECT&quot;,&quot;id&quot;:&quot;298dcd10-27f6-4aa7-8b71-ffa00a4d8bcc&quot;,&quot;name&quot;:&quot;Sphere&quot;,&quot;relativeTransform&quot;:{&quot;translate&quot;:{&quot;x&quot;:-1458.0766906640163,&quot;y&quot;:-274.90880803755414},&quot;rotate&quot;:0.9755064841625253,&quot;skewX&quot;:5.654617899242672e-16,&quot;scale&quot;:{&quot;x&quot;:0.03391791363386236,&quot;y&quot;:0.033917913633862366}},&quot;opacity&quot;:0.48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712ce57-a549-4f6b-8cd0-10e628b9553d&quot;,&quot;order&quot;:&quot;6&quot;}},&quot;939b8364-345f-462b-8b43-cdc6ef20393e&quot;:{&quot;type&quot;:&quot;FIGURE_OBJECT&quot;,&quot;id&quot;:&quot;939b8364-345f-462b-8b43-cdc6ef20393e&quot;,&quot;name&quot;:&quot;Sphere&quot;,&quot;relativeTransform&quot;:{&quot;translate&quot;:{&quot;x&quot;:-1440.8747145812954,&quot;y&quot;:-292.94431357053554},&quot;rotate&quot;:0.975506484162525,&quot;skewX&quot;:-8.782037597132584e-16,&quot;scale&quot;:{&quot;x&quot;:0.03333333333333334,&quot;y&quot;:0.03333333333333331}},&quot;opacity&quot;:0.48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712ce57-a549-4f6b-8cd0-10e628b9553d&quot;,&quot;order&quot;:&quot;65&quot;}},&quot;3076a74d-0a48-43a5-9860-d99e288715ef&quot;:{&quot;type&quot;:&quot;FIGURE_OBJECT&quot;,&quot;id&quot;:&quot;3076a74d-0a48-43a5-9860-d99e288715ef&quot;,&quot;name&quot;:&quot;Sphere&quot;,&quot;relativeTransform&quot;:{&quot;translate&quot;:{&quot;x&quot;:-1469.9692133077835,&quot;y&quot;:-292.46054556794775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712ce57-a549-4f6b-8cd0-10e628b9553d&quot;,&quot;order&quot;:&quot;7&quot;}},&quot;17029f04-9258-4276-ad77-254f6a85e7e8&quot;:{&quot;type&quot;:&quot;FIGURE_OBJECT&quot;,&quot;id&quot;:&quot;17029f04-9258-4276-ad77-254f6a85e7e8&quot;,&quot;name&quot;:&quot;Sphere&quot;,&quot;relativeTransform&quot;:{&quot;translate&quot;:{&quot;x&quot;:-1477.926162853715,&quot;y&quot;:-287.553649285904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712ce57-a549-4f6b-8cd0-10e628b9553d&quot;,&quot;order&quot;:&quot;75&quot;}},&quot;b5592b6b-9947-4c5c-a3db-2f3d85718130&quot;:{&quot;type&quot;:&quot;FIGURE_OBJECT&quot;,&quot;id&quot;:&quot;b5592b6b-9947-4c5c-a3db-2f3d85718130&quot;,&quot;name&quot;:&quot;Sphere&quot;,&quot;relativeTransform&quot;:{&quot;translate&quot;:{&quot;x&quot;:-1455.406785627619,&quot;y&quot;:-310.08262485120383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712ce57-a549-4f6b-8cd0-10e628b9553d&quot;,&quot;order&quot;:&quot;8&quot;}},&quot;b448a90f-c0dd-45b6-b910-8be0ac0fa5be&quot;:{&quot;type&quot;:&quot;FIGURE_OBJECT&quot;,&quot;id&quot;:&quot;b448a90f-c0dd-45b6-b910-8be0ac0fa5be&quot;,&quot;parent&quot;:{&quot;type&quot;:&quot;CHILD&quot;,&quot;parentId&quot;:&quot;914014ca-49d4-4f08-897f-c38f0a245ad3&quot;,&quot;order&quot;:&quot;9&quot;},&quot;relativeTransform&quot;:{&quot;translate&quot;:{&quot;x&quot;:1103.4418155350536,&quot;y&quot;:-1437.7125317613845},&quot;rotate&quot;:-1.1940407858889865,&quot;skewX&quot;:0,&quot;scale&quot;:{&quot;x&quot;:1,&quot;y&quot;:1.0000000000000002}}},&quot;687e2f05-b57f-425c-a4ad-310577e984c2&quot;:{&quot;type&quot;:&quot;FIGURE_OBJECT&quot;,&quot;id&quot;:&quot;687e2f05-b57f-425c-a4ad-310577e984c2&quot;,&quot;name&quot;:&quot;Sphere&quot;,&quot;relativeTransform&quot;:{&quot;translate&quot;:{&quot;x&quot;:-1462.1543320588216,&quot;y&quot;:-281.8238785106225},&quot;rotate&quot;:0.9755064841625247,&quot;skewX&quot;:2.927345865710867e-16,&quot;scale&quot;:{&quot;x&quot;:0.033333333333333305,&quot;y&quot;:0.033333333333333326}},&quot;opacity&quot;:0.75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b448a90f-c0dd-45b6-b910-8be0ac0fa5be&quot;,&quot;order&quot;:&quot;05&quot;}},&quot;e6832d1f-6010-464e-8b17-22fd8abed80f&quot;:{&quot;type&quot;:&quot;FIGURE_OBJECT&quot;,&quot;id&quot;:&quot;e6832d1f-6010-464e-8b17-22fd8abed80f&quot;,&quot;name&quot;:&quot;Sphere&quot;,&quot;relativeTransform&quot;:{&quot;translate&quot;:{&quot;x&quot;:-1442.3600151552948,&quot;y&quot;:-304.90875219755566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b448a90f-c0dd-45b6-b910-8be0ac0fa5be&quot;,&quot;order&quot;:&quot;1&quot;}},&quot;24002c25-aec9-4588-ac8f-0a85b634353a&quot;:{&quot;type&quot;:&quot;FIGURE_OBJECT&quot;,&quot;id&quot;:&quot;24002c25-aec9-4588-ac8f-0a85b634353a&quot;,&quot;name&quot;:&quot;Sphere&quot;,&quot;relativeTransform&quot;:{&quot;translate&quot;:{&quot;x&quot;:-1448.723949431626,&quot;y&quot;:-284.47610502400704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b448a90f-c0dd-45b6-b910-8be0ac0fa5be&quot;,&quot;order&quot;:&quot;15&quot;}},&quot;bfb3910f-fa3d-4085-93ce-a0815462dcfd&quot;:{&quot;type&quot;:&quot;FIGURE_OBJECT&quot;,&quot;id&quot;:&quot;bfb3910f-fa3d-4085-93ce-a0815462dcfd&quot;,&quot;name&quot;:&quot;Sphere&quot;,&quot;relativeTransform&quot;:{&quot;translate&quot;:{&quot;x&quot;:-1471.8553484995168,&quot;y&quot;:-278.49710774879054},&quot;rotate&quot;:0.975506484162525,&quot;skewX&quot;:1.9515639104739075e-16,&quot;scale&quot;:{&quot;x&quot;:0.03333333333333334,&quot;y&quot;:0.0333333333333333}},&quot;opacity&quot;:0.75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b448a90f-c0dd-45b6-b910-8be0ac0fa5be&quot;,&quot;order&quot;:&quot;2&quot;}},&quot;672e1b50-c0c5-4d43-91b9-9cf93b51e316&quot;:{&quot;type&quot;:&quot;FIGURE_OBJECT&quot;,&quot;id&quot;:&quot;672e1b50-c0c5-4d43-91b9-9cf93b51e316&quot;,&quot;name&quot;:&quot;Sphere&quot;,&quot;relativeTransform&quot;:{&quot;translate&quot;:{&quot;x&quot;:-1480.202239789934,&quot;y&quot;:-299.5413706284636},&quot;rotate&quot;:0.975506484162525,&quot;skewX&quot;:0,&quot;scale&quot;:{&quot;x&quot;:0.03333333333333334,&quot;y&quot;:0.03333333333333333}},&quot;opacity&quot;:0.75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b448a90f-c0dd-45b6-b910-8be0ac0fa5be&quot;,&quot;order&quot;:&quot;25&quot;}},&quot;1af9c207-ea1c-4649-8f2a-8484c2df09f4&quot;:{&quot;type&quot;:&quot;FIGURE_OBJECT&quot;,&quot;id&quot;:&quot;1af9c207-ea1c-4649-8f2a-8484c2df09f4&quot;,&quot;name&quot;:&quot;Sphere&quot;,&quot;relativeTransform&quot;:{&quot;translate&quot;:{&quot;x&quot;:-1464.768501659967,&quot;y&quot;:-303.5347086749916},&quot;rotate&quot;:0.9755064841625252,&quot;skewX&quot;:3.9031278209478135e-16,&quot;scale&quot;:{&quot;x&quot;:0.03333333333333334,&quot;y&quot;:0.03333333333333334}},&quot;opacity&quot;:1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b448a90f-c0dd-45b6-b910-8be0ac0fa5be&quot;,&quot;order&quot;:&quot;3&quot;}},&quot;aeb45f05-de0f-41de-9724-35ebe3823148&quot;:{&quot;type&quot;:&quot;FIGURE_OBJECT&quot;,&quot;id&quot;:&quot;aeb45f05-de0f-41de-9724-35ebe3823148&quot;,&quot;name&quot;:&quot;Sphere&quot;,&quot;relativeTransform&quot;:{&quot;translate&quot;:{&quot;x&quot;:-1471.5756472364471,&quot;y&quot;:-313.69974694147004},&quot;rotate&quot;:0.9755064841625253,&quot;skewX&quot;:-1.9515639104739164e-16,&quot;scale&quot;:{&quot;x&quot;:0.033333333333333263,&quot;y&quot;:0.03333333333333333}},&quot;opacity&quot;:0.48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b448a90f-c0dd-45b6-b910-8be0ac0fa5be&quot;,&quot;order&quot;:&quot;4&quot;}},&quot;e66dc491-57c5-4c42-b6bf-7c6bac0c5b55&quot;:{&quot;type&quot;:&quot;FIGURE_OBJECT&quot;,&quot;id&quot;:&quot;e66dc491-57c5-4c42-b6bf-7c6bac0c5b55&quot;,&quot;name&quot;:&quot;Sphere&quot;,&quot;relativeTransform&quot;:{&quot;translate&quot;:{&quot;x&quot;:-1449.451420304881,&quot;y&quot;:-299.7316993207797},&quot;rotate&quot;:0.9755064841625252,&quot;skewX&quot;:4.834210613113327e-16,&quot;scale&quot;:{&quot;x&quot;:0.03348708580966422,&quot;y&quot;:0.03348708580966425}},&quot;opacity&quot;:1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b448a90f-c0dd-45b6-b910-8be0ac0fa5be&quot;,&quot;order&quot;:&quot;5&quot;}},&quot;41205b3c-d78d-4edf-89b6-4362c12dcdcf&quot;:{&quot;type&quot;:&quot;FIGURE_OBJECT&quot;,&quot;id&quot;:&quot;41205b3c-d78d-4edf-89b6-4362c12dcdcf&quot;,&quot;name&quot;:&quot;Sphere&quot;,&quot;relativeTransform&quot;:{&quot;translate&quot;:{&quot;x&quot;:-1457.6500529201483,&quot;y&quot;:-292.87312484634947},&quot;rotate&quot;:0.9755064841625252,&quot;skewX&quot;:2.9273458657108506e-16,&quot;scale&quot;:{&quot;x&quot;:0.033333333333333395,&quot;y&quot;:0.03333333333333334}},&quot;opacity&quot;:1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b448a90f-c0dd-45b6-b910-8be0ac0fa5be&quot;,&quot;order&quot;:&quot;55&quot;}},&quot;3e1bb0af-1d93-4414-bdea-7145838fdaeb&quot;:{&quot;type&quot;:&quot;FIGURE_OBJECT&quot;,&quot;id&quot;:&quot;3e1bb0af-1d93-4414-bdea-7145838fdaeb&quot;,&quot;name&quot;:&quot;Sphere&quot;,&quot;relativeTransform&quot;:{&quot;translate&quot;:{&quot;x&quot;:-1458.0766906640163,&quot;y&quot;:-274.90880803755414},&quot;rotate&quot;:0.9755064841625253,&quot;skewX&quot;:5.654617899242672e-16,&quot;scale&quot;:{&quot;x&quot;:0.03391791363386236,&quot;y&quot;:0.033917913633862366}},&quot;opacity&quot;:0.48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b448a90f-c0dd-45b6-b910-8be0ac0fa5be&quot;,&quot;order&quot;:&quot;6&quot;}},&quot;349e9cf3-324d-49f9-a753-8389b97f8fad&quot;:{&quot;type&quot;:&quot;FIGURE_OBJECT&quot;,&quot;id&quot;:&quot;349e9cf3-324d-49f9-a753-8389b97f8fad&quot;,&quot;name&quot;:&quot;Sphere&quot;,&quot;relativeTransform&quot;:{&quot;translate&quot;:{&quot;x&quot;:-1440.8747145812954,&quot;y&quot;:-292.94431357053554},&quot;rotate&quot;:0.975506484162525,&quot;skewX&quot;:-8.782037597132584e-16,&quot;scale&quot;:{&quot;x&quot;:0.03333333333333334,&quot;y&quot;:0.03333333333333331}},&quot;opacity&quot;:0.48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b448a90f-c0dd-45b6-b910-8be0ac0fa5be&quot;,&quot;order&quot;:&quot;65&quot;}},&quot;ff12899c-ac7c-4c85-b917-44c3a06a090b&quot;:{&quot;type&quot;:&quot;FIGURE_OBJECT&quot;,&quot;id&quot;:&quot;ff12899c-ac7c-4c85-b917-44c3a06a090b&quot;,&quot;name&quot;:&quot;Sphere&quot;,&quot;relativeTransform&quot;:{&quot;translate&quot;:{&quot;x&quot;:-1469.9692133077835,&quot;y&quot;:-292.46054556794775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b448a90f-c0dd-45b6-b910-8be0ac0fa5be&quot;,&quot;order&quot;:&quot;7&quot;}},&quot;2d14fa6e-0a1b-4717-a224-e3ff48d99f83&quot;:{&quot;type&quot;:&quot;FIGURE_OBJECT&quot;,&quot;id&quot;:&quot;2d14fa6e-0a1b-4717-a224-e3ff48d99f83&quot;,&quot;name&quot;:&quot;Sphere&quot;,&quot;relativeTransform&quot;:{&quot;translate&quot;:{&quot;x&quot;:-1477.926162853715,&quot;y&quot;:-287.553649285904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b448a90f-c0dd-45b6-b910-8be0ac0fa5be&quot;,&quot;order&quot;:&quot;75&quot;}},&quot;82b8f78b-ee88-4357-b9ab-d5265ab11dbe&quot;:{&quot;type&quot;:&quot;FIGURE_OBJECT&quot;,&quot;id&quot;:&quot;82b8f78b-ee88-4357-b9ab-d5265ab11dbe&quot;,&quot;name&quot;:&quot;Sphere&quot;,&quot;relativeTransform&quot;:{&quot;translate&quot;:{&quot;x&quot;:-1455.406785627619,&quot;y&quot;:-310.08262485120383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b448a90f-c0dd-45b6-b910-8be0ac0fa5be&quot;,&quot;order&quot;:&quot;8&quot;}},&quot;f11d8520-ec5b-4a8a-83f6-d54b11b61690&quot;:{&quot;type&quot;:&quot;FIGURE_OBJECT&quot;,&quot;id&quot;:&quot;f11d8520-ec5b-4a8a-83f6-d54b11b61690&quot;,&quot;parent&quot;:{&quot;type&quot;:&quot;CHILD&quot;,&quot;parentId&quot;:&quot;914014ca-49d4-4f08-897f-c38f0a245ad3&quot;,&quot;order&quot;:&quot;95&quot;},&quot;relativeTransform&quot;:{&quot;translate&quot;:{&quot;x&quot;:1891.267822455202,&quot;y&quot;:207.66102670330284},&quot;rotate&quot;:0,&quot;skewX&quot;:0,&quot;scale&quot;:{&quot;x&quot;:1,&quot;y&quot;:1}}},&quot;40760e5a-9f40-43e5-8bf5-54621fb10e12&quot;:{&quot;type&quot;:&quot;FIGURE_OBJECT&quot;,&quot;id&quot;:&quot;40760e5a-9f40-43e5-8bf5-54621fb10e12&quot;,&quot;name&quot;:&quot;Sphere&quot;,&quot;relativeTransform&quot;:{&quot;translate&quot;:{&quot;x&quot;:-1462.1543320588216,&quot;y&quot;:-281.8238785106225},&quot;rotate&quot;:0.9755064841625247,&quot;skewX&quot;:2.927345865710867e-16,&quot;scale&quot;:{&quot;x&quot;:0.033333333333333305,&quot;y&quot;:0.033333333333333326}},&quot;opacity&quot;:0.75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11d8520-ec5b-4a8a-83f6-d54b11b61690&quot;,&quot;order&quot;:&quot;05&quot;}},&quot;962dcd13-7c63-41f1-bc3f-7b5755e2174c&quot;:{&quot;type&quot;:&quot;FIGURE_OBJECT&quot;,&quot;id&quot;:&quot;962dcd13-7c63-41f1-bc3f-7b5755e2174c&quot;,&quot;name&quot;:&quot;Sphere&quot;,&quot;relativeTransform&quot;:{&quot;translate&quot;:{&quot;x&quot;:-1442.3600151552948,&quot;y&quot;:-304.90875219755566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11d8520-ec5b-4a8a-83f6-d54b11b61690&quot;,&quot;order&quot;:&quot;1&quot;}},&quot;048df824-a64d-40b2-ab24-833e3107d9ab&quot;:{&quot;type&quot;:&quot;FIGURE_OBJECT&quot;,&quot;id&quot;:&quot;048df824-a64d-40b2-ab24-833e3107d9ab&quot;,&quot;name&quot;:&quot;Sphere&quot;,&quot;relativeTransform&quot;:{&quot;translate&quot;:{&quot;x&quot;:-1448.723949431626,&quot;y&quot;:-284.47610502400704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11d8520-ec5b-4a8a-83f6-d54b11b61690&quot;,&quot;order&quot;:&quot;15&quot;}},&quot;d193906f-7024-405d-993b-ede6ff053c16&quot;:{&quot;type&quot;:&quot;FIGURE_OBJECT&quot;,&quot;id&quot;:&quot;d193906f-7024-405d-993b-ede6ff053c16&quot;,&quot;name&quot;:&quot;Sphere&quot;,&quot;relativeTransform&quot;:{&quot;translate&quot;:{&quot;x&quot;:-1471.8553484995168,&quot;y&quot;:-278.49710774879054},&quot;rotate&quot;:0.975506484162525,&quot;skewX&quot;:1.9515639104739075e-16,&quot;scale&quot;:{&quot;x&quot;:0.03333333333333334,&quot;y&quot;:0.0333333333333333}},&quot;opacity&quot;:0.75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11d8520-ec5b-4a8a-83f6-d54b11b61690&quot;,&quot;order&quot;:&quot;2&quot;}},&quot;2b26aa1b-4dc7-4f90-891f-6396d5f43788&quot;:{&quot;type&quot;:&quot;FIGURE_OBJECT&quot;,&quot;id&quot;:&quot;2b26aa1b-4dc7-4f90-891f-6396d5f43788&quot;,&quot;name&quot;:&quot;Sphere&quot;,&quot;relativeTransform&quot;:{&quot;translate&quot;:{&quot;x&quot;:-1480.202239789934,&quot;y&quot;:-299.5413706284636},&quot;rotate&quot;:0.975506484162525,&quot;skewX&quot;:0,&quot;scale&quot;:{&quot;x&quot;:0.03333333333333334,&quot;y&quot;:0.03333333333333333}},&quot;opacity&quot;:0.75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11d8520-ec5b-4a8a-83f6-d54b11b61690&quot;,&quot;order&quot;:&quot;25&quot;}},&quot;22b30e83-77cd-471f-90ba-8d758db9e20a&quot;:{&quot;type&quot;:&quot;FIGURE_OBJECT&quot;,&quot;id&quot;:&quot;22b30e83-77cd-471f-90ba-8d758db9e20a&quot;,&quot;name&quot;:&quot;Sphere&quot;,&quot;relativeTransform&quot;:{&quot;translate&quot;:{&quot;x&quot;:-1464.768501659967,&quot;y&quot;:-303.5347086749916},&quot;rotate&quot;:0.9755064841625252,&quot;skewX&quot;:3.9031278209478135e-16,&quot;scale&quot;:{&quot;x&quot;:0.03333333333333334,&quot;y&quot;:0.03333333333333334}},&quot;opacity&quot;:1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11d8520-ec5b-4a8a-83f6-d54b11b61690&quot;,&quot;order&quot;:&quot;3&quot;}},&quot;a3c39940-6f6c-4a79-8fba-dbea84e67065&quot;:{&quot;type&quot;:&quot;FIGURE_OBJECT&quot;,&quot;id&quot;:&quot;a3c39940-6f6c-4a79-8fba-dbea84e67065&quot;,&quot;name&quot;:&quot;Sphere&quot;,&quot;relativeTransform&quot;:{&quot;translate&quot;:{&quot;x&quot;:-1471.5756472364471,&quot;y&quot;:-313.69974694147004},&quot;rotate&quot;:0.9755064841625253,&quot;skewX&quot;:-1.9515639104739164e-16,&quot;scale&quot;:{&quot;x&quot;:0.033333333333333263,&quot;y&quot;:0.03333333333333333}},&quot;opacity&quot;:0.48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11d8520-ec5b-4a8a-83f6-d54b11b61690&quot;,&quot;order&quot;:&quot;4&quot;}},&quot;32b299b5-b9fa-40ec-8d12-edeeeb128509&quot;:{&quot;type&quot;:&quot;FIGURE_OBJECT&quot;,&quot;id&quot;:&quot;32b299b5-b9fa-40ec-8d12-edeeeb128509&quot;,&quot;name&quot;:&quot;Sphere&quot;,&quot;relativeTransform&quot;:{&quot;translate&quot;:{&quot;x&quot;:-1449.451420304881,&quot;y&quot;:-299.7316993207797},&quot;rotate&quot;:0.9755064841625252,&quot;skewX&quot;:4.834210613113327e-16,&quot;scale&quot;:{&quot;x&quot;:0.03348708580966422,&quot;y&quot;:0.03348708580966425}},&quot;opacity&quot;:1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11d8520-ec5b-4a8a-83f6-d54b11b61690&quot;,&quot;order&quot;:&quot;5&quot;}},&quot;770a0b1e-7825-4b77-9c8b-d57525019c8a&quot;:{&quot;type&quot;:&quot;FIGURE_OBJECT&quot;,&quot;id&quot;:&quot;770a0b1e-7825-4b77-9c8b-d57525019c8a&quot;,&quot;name&quot;:&quot;Sphere&quot;,&quot;relativeTransform&quot;:{&quot;translate&quot;:{&quot;x&quot;:-1457.6500529201483,&quot;y&quot;:-292.87312484634947},&quot;rotate&quot;:0.9755064841625252,&quot;skewX&quot;:2.9273458657108506e-16,&quot;scale&quot;:{&quot;x&quot;:0.033333333333333395,&quot;y&quot;:0.03333333333333334}},&quot;opacity&quot;:1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11d8520-ec5b-4a8a-83f6-d54b11b61690&quot;,&quot;order&quot;:&quot;55&quot;}},&quot;da5ad8c0-ea87-4ba7-97c2-aa62b2383ffc&quot;:{&quot;type&quot;:&quot;FIGURE_OBJECT&quot;,&quot;id&quot;:&quot;da5ad8c0-ea87-4ba7-97c2-aa62b2383ffc&quot;,&quot;name&quot;:&quot;Sphere&quot;,&quot;relativeTransform&quot;:{&quot;translate&quot;:{&quot;x&quot;:-1458.0766906640163,&quot;y&quot;:-274.90880803755414},&quot;rotate&quot;:0.9755064841625253,&quot;skewX&quot;:5.654617899242672e-16,&quot;scale&quot;:{&quot;x&quot;:0.03391791363386236,&quot;y&quot;:0.033917913633862366}},&quot;opacity&quot;:0.48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11d8520-ec5b-4a8a-83f6-d54b11b61690&quot;,&quot;order&quot;:&quot;6&quot;}},&quot;95634b14-714d-4348-97cc-54647050ae74&quot;:{&quot;type&quot;:&quot;FIGURE_OBJECT&quot;,&quot;id&quot;:&quot;95634b14-714d-4348-97cc-54647050ae74&quot;,&quot;name&quot;:&quot;Sphere&quot;,&quot;relativeTransform&quot;:{&quot;translate&quot;:{&quot;x&quot;:-1440.8747145812954,&quot;y&quot;:-292.94431357053554},&quot;rotate&quot;:0.975506484162525,&quot;skewX&quot;:-8.782037597132584e-16,&quot;scale&quot;:{&quot;x&quot;:0.03333333333333334,&quot;y&quot;:0.03333333333333331}},&quot;opacity&quot;:0.48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11d8520-ec5b-4a8a-83f6-d54b11b61690&quot;,&quot;order&quot;:&quot;65&quot;}},&quot;da0396bd-1f7a-4208-a4d4-7dbc1e4c5bc0&quot;:{&quot;type&quot;:&quot;FIGURE_OBJECT&quot;,&quot;id&quot;:&quot;da0396bd-1f7a-4208-a4d4-7dbc1e4c5bc0&quot;,&quot;name&quot;:&quot;Sphere&quot;,&quot;relativeTransform&quot;:{&quot;translate&quot;:{&quot;x&quot;:-1469.9692133077835,&quot;y&quot;:-292.46054556794775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11d8520-ec5b-4a8a-83f6-d54b11b61690&quot;,&quot;order&quot;:&quot;7&quot;}},&quot;5bb845c6-44d8-4491-abfb-bffa4e2a0bc9&quot;:{&quot;type&quot;:&quot;FIGURE_OBJECT&quot;,&quot;id&quot;:&quot;5bb845c6-44d8-4491-abfb-bffa4e2a0bc9&quot;,&quot;name&quot;:&quot;Sphere&quot;,&quot;relativeTransform&quot;:{&quot;translate&quot;:{&quot;x&quot;:-1477.926162853715,&quot;y&quot;:-287.553649285904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11d8520-ec5b-4a8a-83f6-d54b11b61690&quot;,&quot;order&quot;:&quot;75&quot;}},&quot;f01ebe7d-06f3-48f3-99e8-116a076ff326&quot;:{&quot;type&quot;:&quot;FIGURE_OBJECT&quot;,&quot;id&quot;:&quot;f01ebe7d-06f3-48f3-99e8-116a076ff326&quot;,&quot;name&quot;:&quot;Sphere&quot;,&quot;relativeTransform&quot;:{&quot;translate&quot;:{&quot;x&quot;:-1455.406785627619,&quot;y&quot;:-310.08262485120383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11d8520-ec5b-4a8a-83f6-d54b11b61690&quot;,&quot;order&quot;:&quot;8&quot;}},&quot;6de433d7-177f-45c1-a8bd-eafd0918b303&quot;:{&quot;type&quot;:&quot;FIGURE_OBJECT&quot;,&quot;id&quot;:&quot;6de433d7-177f-45c1-a8bd-eafd0918b303&quot;,&quot;parent&quot;:{&quot;type&quot;:&quot;CHILD&quot;,&quot;parentId&quot;:&quot;914014ca-49d4-4f08-897f-c38f0a245ad3&quot;,&quot;order&quot;:&quot;97&quot;},&quot;relativeTransform&quot;:{&quot;translate&quot;:{&quot;x&quot;:1746.3385117138407,&quot;y&quot;:151.28464317637193},&quot;rotate&quot;:0,&quot;skewX&quot;:0,&quot;scale&quot;:{&quot;x&quot;:1,&quot;y&quot;:1}}},&quot;57bb4dbf-7828-462f-97fe-996298519155&quot;:{&quot;type&quot;:&quot;FIGURE_OBJECT&quot;,&quot;id&quot;:&quot;57bb4dbf-7828-462f-97fe-996298519155&quot;,&quot;name&quot;:&quot;Sphere&quot;,&quot;relativeTransform&quot;:{&quot;translate&quot;:{&quot;x&quot;:-1462.1543320588216,&quot;y&quot;:-281.8238785106225},&quot;rotate&quot;:0.9755064841625247,&quot;skewX&quot;:2.927345865710867e-16,&quot;scale&quot;:{&quot;x&quot;:0.033333333333333305,&quot;y&quot;:0.033333333333333326}},&quot;opacity&quot;:0.75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de433d7-177f-45c1-a8bd-eafd0918b303&quot;,&quot;order&quot;:&quot;05&quot;}},&quot;f6e5350d-cb02-4a46-afb6-ee86cae1aaf2&quot;:{&quot;type&quot;:&quot;FIGURE_OBJECT&quot;,&quot;id&quot;:&quot;f6e5350d-cb02-4a46-afb6-ee86cae1aaf2&quot;,&quot;name&quot;:&quot;Sphere&quot;,&quot;relativeTransform&quot;:{&quot;translate&quot;:{&quot;x&quot;:-1442.3600151552948,&quot;y&quot;:-304.90875219755566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de433d7-177f-45c1-a8bd-eafd0918b303&quot;,&quot;order&quot;:&quot;1&quot;}},&quot;769270aa-0acb-45bd-a6c4-e574f476a077&quot;:{&quot;type&quot;:&quot;FIGURE_OBJECT&quot;,&quot;id&quot;:&quot;769270aa-0acb-45bd-a6c4-e574f476a077&quot;,&quot;name&quot;:&quot;Sphere&quot;,&quot;relativeTransform&quot;:{&quot;translate&quot;:{&quot;x&quot;:-1448.723949431626,&quot;y&quot;:-284.47610502400704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de433d7-177f-45c1-a8bd-eafd0918b303&quot;,&quot;order&quot;:&quot;15&quot;}},&quot;d44baf13-9323-4c11-bdeb-bb4c1256fa1f&quot;:{&quot;type&quot;:&quot;FIGURE_OBJECT&quot;,&quot;id&quot;:&quot;d44baf13-9323-4c11-bdeb-bb4c1256fa1f&quot;,&quot;name&quot;:&quot;Sphere&quot;,&quot;relativeTransform&quot;:{&quot;translate&quot;:{&quot;x&quot;:-1471.8553484995168,&quot;y&quot;:-278.49710774879054},&quot;rotate&quot;:0.975506484162525,&quot;skewX&quot;:1.9515639104739075e-16,&quot;scale&quot;:{&quot;x&quot;:0.03333333333333334,&quot;y&quot;:0.0333333333333333}},&quot;opacity&quot;:0.75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de433d7-177f-45c1-a8bd-eafd0918b303&quot;,&quot;order&quot;:&quot;2&quot;}},&quot;5ced5274-3025-4de2-91ce-7cff401c68b9&quot;:{&quot;type&quot;:&quot;FIGURE_OBJECT&quot;,&quot;id&quot;:&quot;5ced5274-3025-4de2-91ce-7cff401c68b9&quot;,&quot;name&quot;:&quot;Sphere&quot;,&quot;relativeTransform&quot;:{&quot;translate&quot;:{&quot;x&quot;:-1480.202239789934,&quot;y&quot;:-299.5413706284636},&quot;rotate&quot;:0.975506484162525,&quot;skewX&quot;:0,&quot;scale&quot;:{&quot;x&quot;:0.03333333333333334,&quot;y&quot;:0.03333333333333333}},&quot;opacity&quot;:0.75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de433d7-177f-45c1-a8bd-eafd0918b303&quot;,&quot;order&quot;:&quot;25&quot;}},&quot;c377252c-29ec-4761-8c32-87acc7ff38ea&quot;:{&quot;type&quot;:&quot;FIGURE_OBJECT&quot;,&quot;id&quot;:&quot;c377252c-29ec-4761-8c32-87acc7ff38ea&quot;,&quot;name&quot;:&quot;Sphere&quot;,&quot;relativeTransform&quot;:{&quot;translate&quot;:{&quot;x&quot;:-1464.768501659967,&quot;y&quot;:-303.5347086749916},&quot;rotate&quot;:0.9755064841625252,&quot;skewX&quot;:3.9031278209478135e-16,&quot;scale&quot;:{&quot;x&quot;:0.03333333333333334,&quot;y&quot;:0.03333333333333334}},&quot;opacity&quot;:1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de433d7-177f-45c1-a8bd-eafd0918b303&quot;,&quot;order&quot;:&quot;3&quot;}},&quot;30db6ff0-0a51-465d-879f-a1f7a39f41a5&quot;:{&quot;type&quot;:&quot;FIGURE_OBJECT&quot;,&quot;id&quot;:&quot;30db6ff0-0a51-465d-879f-a1f7a39f41a5&quot;,&quot;name&quot;:&quot;Sphere&quot;,&quot;relativeTransform&quot;:{&quot;translate&quot;:{&quot;x&quot;:-1471.5756472364471,&quot;y&quot;:-313.69974694147004},&quot;rotate&quot;:0.9755064841625253,&quot;skewX&quot;:-1.9515639104739164e-16,&quot;scale&quot;:{&quot;x&quot;:0.033333333333333263,&quot;y&quot;:0.03333333333333333}},&quot;opacity&quot;:0.48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de433d7-177f-45c1-a8bd-eafd0918b303&quot;,&quot;order&quot;:&quot;4&quot;}},&quot;63fc0c89-878b-4789-a6c5-63fe56019181&quot;:{&quot;type&quot;:&quot;FIGURE_OBJECT&quot;,&quot;id&quot;:&quot;63fc0c89-878b-4789-a6c5-63fe56019181&quot;,&quot;name&quot;:&quot;Sphere&quot;,&quot;relativeTransform&quot;:{&quot;translate&quot;:{&quot;x&quot;:-1449.451420304881,&quot;y&quot;:-299.7316993207797},&quot;rotate&quot;:0.9755064841625252,&quot;skewX&quot;:4.834210613113327e-16,&quot;scale&quot;:{&quot;x&quot;:0.03348708580966422,&quot;y&quot;:0.03348708580966425}},&quot;opacity&quot;:1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de433d7-177f-45c1-a8bd-eafd0918b303&quot;,&quot;order&quot;:&quot;5&quot;}},&quot;acfad3d8-84a4-4e92-812d-f4f7a2058b3f&quot;:{&quot;type&quot;:&quot;FIGURE_OBJECT&quot;,&quot;id&quot;:&quot;acfad3d8-84a4-4e92-812d-f4f7a2058b3f&quot;,&quot;name&quot;:&quot;Sphere&quot;,&quot;relativeTransform&quot;:{&quot;translate&quot;:{&quot;x&quot;:-1457.6500529201483,&quot;y&quot;:-292.87312484634947},&quot;rotate&quot;:0.9755064841625252,&quot;skewX&quot;:2.9273458657108506e-16,&quot;scale&quot;:{&quot;x&quot;:0.033333333333333395,&quot;y&quot;:0.03333333333333334}},&quot;opacity&quot;:1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de433d7-177f-45c1-a8bd-eafd0918b303&quot;,&quot;order&quot;:&quot;55&quot;}},&quot;54484253-2bab-4af3-a499-2974cc5b82c0&quot;:{&quot;type&quot;:&quot;FIGURE_OBJECT&quot;,&quot;id&quot;:&quot;54484253-2bab-4af3-a499-2974cc5b82c0&quot;,&quot;name&quot;:&quot;Sphere&quot;,&quot;relativeTransform&quot;:{&quot;translate&quot;:{&quot;x&quot;:-1458.0766906640163,&quot;y&quot;:-274.90880803755414},&quot;rotate&quot;:0.9755064841625253,&quot;skewX&quot;:5.654617899242672e-16,&quot;scale&quot;:{&quot;x&quot;:0.03391791363386236,&quot;y&quot;:0.033917913633862366}},&quot;opacity&quot;:0.48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de433d7-177f-45c1-a8bd-eafd0918b303&quot;,&quot;order&quot;:&quot;6&quot;}},&quot;4e5a9ead-1d9c-4891-a0fa-9a4e78316961&quot;:{&quot;type&quot;:&quot;FIGURE_OBJECT&quot;,&quot;id&quot;:&quot;4e5a9ead-1d9c-4891-a0fa-9a4e78316961&quot;,&quot;name&quot;:&quot;Sphere&quot;,&quot;relativeTransform&quot;:{&quot;translate&quot;:{&quot;x&quot;:-1440.8747145812954,&quot;y&quot;:-292.94431357053554},&quot;rotate&quot;:0.975506484162525,&quot;skewX&quot;:-8.782037597132584e-16,&quot;scale&quot;:{&quot;x&quot;:0.03333333333333334,&quot;y&quot;:0.03333333333333331}},&quot;opacity&quot;:0.48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de433d7-177f-45c1-a8bd-eafd0918b303&quot;,&quot;order&quot;:&quot;65&quot;}},&quot;20464650-c7a4-4e64-9fea-ed89dcd289a1&quot;:{&quot;type&quot;:&quot;FIGURE_OBJECT&quot;,&quot;id&quot;:&quot;20464650-c7a4-4e64-9fea-ed89dcd289a1&quot;,&quot;name&quot;:&quot;Sphere&quot;,&quot;relativeTransform&quot;:{&quot;translate&quot;:{&quot;x&quot;:-1469.9692133077835,&quot;y&quot;:-292.46054556794775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de433d7-177f-45c1-a8bd-eafd0918b303&quot;,&quot;order&quot;:&quot;7&quot;}},&quot;08d67332-423c-45c0-abe7-b78fca562e4c&quot;:{&quot;type&quot;:&quot;FIGURE_OBJECT&quot;,&quot;id&quot;:&quot;08d67332-423c-45c0-abe7-b78fca562e4c&quot;,&quot;name&quot;:&quot;Sphere&quot;,&quot;relativeTransform&quot;:{&quot;translate&quot;:{&quot;x&quot;:-1477.926162853715,&quot;y&quot;:-287.553649285904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de433d7-177f-45c1-a8bd-eafd0918b303&quot;,&quot;order&quot;:&quot;75&quot;}},&quot;daf072b4-5718-4c6b-b187-93b9ddb15e75&quot;:{&quot;type&quot;:&quot;FIGURE_OBJECT&quot;,&quot;id&quot;:&quot;daf072b4-5718-4c6b-b187-93b9ddb15e75&quot;,&quot;name&quot;:&quot;Sphere&quot;,&quot;relativeTransform&quot;:{&quot;translate&quot;:{&quot;x&quot;:-1455.406785627619,&quot;y&quot;:-310.08262485120383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de433d7-177f-45c1-a8bd-eafd0918b303&quot;,&quot;order&quot;:&quot;8&quot;}},&quot;984503d0-1148-4c11-b86e-51d75103ac29&quot;:{&quot;id&quot;:&quot;984503d0-1148-4c11-b86e-51d75103ac29&quot;,&quot;name&quot;:&quot;Cell death (necrosis 1)&quot;,&quot;displayName&quot;:&quot;&quot;,&quot;type&quot;:&quot;FIGURE_OBJECT&quot;,&quot;relativeTransform&quot;:{&quot;translate&quot;:{&quot;x&quot;:-31.061401696648204,&quot;y&quot;:111.76469751635449},&quot;rotate&quot;:0,&quot;skewX&quot;:0,&quot;scale&quot;:{&quot;x&quot;:1,&quot;y&quot;:1}},&quot;image&quot;:{&quot;url&quot;:&quot;https://icons.biorender.com/biorender/616850c748825e0029b22fc2/cell-death-necrosis-1-02.png&quot;,&quot;fallbackUrl&quot;:&quot;https://res.cloudinary.com/dlcjuc3ej/image/upload/v1634226350/lo4orefwijfloosg4hft.svg#/keystone/api/icons/616850c748825e0029b22fc2/cell-death-necrosis-1-02.svg#/keystone/api/icons/616850c748825e0029b22fc2/cell-death-necrosis-1-02.svg#/keystone/api/icons/616850c748825e0029b22fc2/cell-death-necrosis-1-02.svg#/keystone/api/icons/616850c748825e0029b22fc2/cell-death-necrosis-1-02.svg#/keystone/api/icons/616850c748825e0029b22fc2/cell-death-necrosis-1-02.svg#/keystone/api/icons/616850c748825e0029b22fc2/cell-death-necrosis-1-02.svg#/keystone/api/icons/616850c748825e0029b22fc2/cell-death-necrosis-1-02.svg&quot;,&quot;isPremium&quot;:false,&quot;isOrgIcon&quot;:false,&quot;size&quot;:{&quot;x&quot;:125,&quot;y&quot;:112.55656108597285}},&quot;source&quot;:{&quot;id&quot;:&quot;6168505548825e0029b22f93&quot;,&quot;version&quot;:&quot;1634226321&quot;,&quot;type&quot;:&quot;ASSETS&quot;},&quot;isPremium&quot;:false,&quot;parent&quot;:{&quot;type&quot;:&quot;CHILD&quot;,&quot;parentId&quot;:&quot;bc0b4eb4-dcdc-42a3-ae86-9c8ccae30a60&quot;,&quot;order&quot;:&quot;95&quot;}},&quot;009922b3-6094-4432-b103-56c17186cab3&quot;:{&quot;type&quot;:&quot;FIGURE_OBJECT&quot;,&quot;id&quot;:&quot;009922b3-6094-4432-b103-56c17186cab3&quot;,&quot;relativeTransform&quot;:{&quot;translate&quot;:{&quot;x&quot;:-310.60963541496744,&quot;y&quot;:-141.06578324816218},&quot;rotate&quot;:0,&quot;skewX&quot;:0,&quot;scale&quot;:{&quot;x&quot;:1,&quot;y&quot;:1}},&quot;opacity&quot;:1,&quot;path&quot;:{&quot;type&quot;:&quot;POLY_LINE&quot;,&quot;points&quot;:[{&quot;x&quot;:-31.1271916087494,&quot;y&quot;:0},{&quot;x&quot;:31.1271916087494,&quot;y&quot;:0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bc0b4eb4-dcdc-42a3-ae86-9c8ccae30a60&quot;,&quot;order&quot;:&quot;97&quot;},&quot;connectorInfo&quot;:{&quot;connectedObjects&quot;:[],&quot;type&quot;:&quot;LINE&quot;,&quot;offset&quot;:{&quot;x&quot;:0,&quot;y&quot;:0},&quot;bending&quot;:0.1,&quot;firstElementIsHead&quot;:true,&quot;customized&quot;:false}},&quot;5739ce18-8fa2-47a4-969b-261878920511&quot;:{&quot;type&quot;:&quot;FIGURE_OBJECT&quot;,&quot;id&quot;:&quot;5739ce18-8fa2-47a4-969b-261878920511&quot;,&quot;relativeTransform&quot;:{&quot;translate&quot;:{&quot;x&quot;:-234.4051066252415,&quot;y&quot;:-20.780700816313896},&quot;rotate&quot;:0},&quot;opacity&quot;:1,&quot;path&quot;:{&quot;type&quot;:&quot;POLY_LINE&quot;,&quot;points&quot;:[{&quot;x&quot;:33.071782177160244,&quot;y&quot;:-63.32894459456216},{&quot;x&quot;:-33.071782177160244,&quot;y&quot;:63.32894459456216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.1249448130659014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bc0b4eb4-dcdc-42a3-ae86-9c8ccae30a60&quot;,&quot;order&quot;:&quot;98&quot;},&quot;connectorInfo&quot;:{&quot;connectedObjects&quot;:[],&quot;type&quot;:&quot;LINE&quot;,&quot;offset&quot;:{&quot;x&quot;:0,&quot;y&quot;:0},&quot;bending&quot;:0.1,&quot;firstElementIsHead&quot;:true,&quot;customized&quot;:false}},&quot;fb65fb82-792a-4c11-b045-da6ea67e7172&quot;:{&quot;type&quot;:&quot;FIGURE_OBJECT&quot;,&quot;id&quot;:&quot;fb65fb82-792a-4c11-b045-da6ea67e7172&quot;,&quot;relativeTransform&quot;:{&quot;translate&quot;:{&quot;x&quot;:-65.56578658013177,&quot;y&quot;:-32.45175295380261},&quot;rotate&quot;:0,&quot;skewX&quot;:0,&quot;scale&quot;:{&quot;x&quot;:1,&quot;y&quot;:1}},&quot;opacity&quot;:1,&quot;path&quot;:{&quot;type&quot;:&quot;POLY_LINE&quot;,&quot;points&quot;:[{&quot;x&quot;:-27.153507573589877,&quot;y&quot;:-68.87718994276463},{&quot;x&quot;:27.153507573589877,&quot;y&quot;:68.87718994276463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bc0b4eb4-dcdc-42a3-ae86-9c8ccae30a60&quot;,&quot;order&quot;:&quot;99&quot;},&quot;connectorInfo&quot;:{&quot;connectedObjects&quot;:[],&quot;type&quot;:&quot;LINE&quot;,&quot;offset&quot;:{&quot;x&quot;:0,&quot;y&quot;:0},&quot;bending&quot;:0.1,&quot;firstElementIsHead&quot;:true,&quot;customized&quot;:false}},&quot;f603ddeb-0be2-42cd-b772-8a05fb18ae56&quot;:{&quot;id&quot;:&quot;f603ddeb-0be2-42cd-b772-8a05fb18ae56&quot;,&quot;type&quot;:&quot;FIGURE_OBJECT&quot;,&quot;relativeTransform&quot;:{&quot;translate&quot;:{&quot;x&quot;:-353.38420982508273,&quot;y&quot;:7.099158035770518},&quot;rotate&quot;:0,&quot;skewX&quot;:0,&quot;scale&quot;:{&quot;x&quot;:1,&quot;y&quot;:1}},&quot;text&quot;:{&quot;textData&quot;:{&quot;lineSpacing&quot;:&quot;normal&quot;,&quot;alignment&quot;:&quot;left&quot;,&quot;verticalAlign&quot;:&quot;TOP&quot;,&quot;lines&quot;:[{&quot;runs&quot;:[{&quot;style&quot;:{&quot;fontFamily&quot;:&quot;Roboto&quot;,&quot;fontSize&quot;:21.333333333333332,&quot;color&quot;:&quot;black&quot;,&quot;fontWeight&quot;:&quot;normal&quot;,&quot;fontStyle&quot;:&quot;normal&quot;,&quot;decoration&quot;:&quot;none&quot;},&quot;range&quot;:[0,9]}],&quot;text&quot;:&quot;Senolytics&quot;}],&quot;_lastCaretLocation&quot;:{&quot;lineIndex&quot;:0,&quot;runIndex&quot;:-1,&quot;charIndex&quot;:-1,&quot;endOfLine&quot;:true}},&quot;format&quot;:&quot;BETTER_TEXT&quot;,&quot;size&quot;:{&quot;x&quot;:120,&quot;y&quot;:25},&quot;targetSize&quot;:{&quot;x&quot;:120,&quot;y&quot;:24.24}},&quot;parent&quot;:{&quot;type&quot;:&quot;CHILD&quot;,&quot;parentId&quot;:&quot;bc0b4eb4-dcdc-42a3-ae86-9c8ccae30a60&quot;,&quot;order&quot;:&quot;995&quot;}},&quot;798b0c27-8ae0-4f84-899d-e731c7ba1c32&quot;:{&quot;id&quot;:&quot;798b0c27-8ae0-4f84-899d-e731c7ba1c32&quot;,&quot;type&quot;:&quot;FIGURE_OBJECT&quot;,&quot;relativeTransform&quot;:{&quot;translate&quot;:{&quot;x&quot;:43.950431600728734,&quot;y&quot;:7.098912612877584},&quot;rotate&quot;:0,&quot;skewX&quot;:0,&quot;scale&quot;:{&quot;x&quot;:1,&quot;y&quot;:1}},&quot;text&quot;:{&quot;textData&quot;:{&quot;lineSpacing&quot;:&quot;normal&quot;,&quot;alignment&quot;:&quot;left&quot;,&quot;verticalAlign&quot;:&quot;TOP&quot;,&quot;lines&quot;:[{&quot;runs&quot;:[{&quot;style&quot;:{&quot;fontFamily&quot;:&quot;Roboto&quot;,&quot;fontSize&quot;:21.333333333333332,&quot;color&quot;:&quot;black&quot;,&quot;fontWeight&quot;:&quot;normal&quot;,&quot;fontStyle&quot;:&quot;normal&quot;,&quot;decoration&quot;:&quot;none&quot;},&quot;range&quot;:[0,11]}],&quot;text&quot;:&quot;Senomorphics&quot;}],&quot;_lastCaretLocation&quot;:{&quot;lineIndex&quot;:0,&quot;runIndex&quot;:-1,&quot;charIndex&quot;:-1,&quot;endOfLine&quot;:true}},&quot;format&quot;:&quot;BETTER_TEXT&quot;,&quot;size&quot;:{&quot;x&quot;:137.0201873779297,&quot;y&quot;:25},&quot;targetSize&quot;:{&quot;x&quot;:120,&quot;y&quot;:24.24}},&quot;parent&quot;:{&quot;type&quot;:&quot;CHILD&quot;,&quot;parentId&quot;:&quot;bc0b4eb4-dcdc-42a3-ae86-9c8ccae30a60&quot;,&quot;order&quot;:&quot;997&quot;}},&quot;02fb7b2e-bc59-4d15-88e6-5399310e151d&quot;:{&quot;id&quot;:&quot;02fb7b2e-bc59-4d15-88e6-5399310e151d&quot;,&quot;type&quot;:&quot;FIGURE_OBJECT&quot;,&quot;relativeTransform&quot;:{&quot;translate&quot;:{&quot;x&quot;:-388.3862604993181,&quot;y&quot;:111.76431193883171},&quot;rotate&quot;:0,&quot;skewX&quot;:0,&quot;scale&quot;:{&quot;x&quot;:1,&quot;y&quot;:1}},&quot;text&quot;:{&quot;textData&quot;:{&quot;lineSpacing&quot;:&quot;normal&quot;,&quot;alignment&quot;:&quot;left&quot;,&quot;verticalAlign&quot;:&quot;TOP&quot;,&quot;lines&quot;:[{&quot;runs&quot;:[{&quot;range&quot;:[0,20],&quot;style&quot;:{&quot;fontWeight&quot;:&quot;normal&quot;,&quot;fontStyle&quot;:&quot;normal&quot;,&quot;fontSize&quot;:16,&quot;fontFamily&quot;:&quot;Roboto&quot;,&quot;color&quot;:&quot;black&quot;,&quot;decoration&quot;:&quot;none&quot;}}],&quot;text&quot;:&quot;Dasatinib + Quercetin&quot;,&quot;baseStyle&quot;:{&quot;fontFamily&quot;:&quot;Roboto&quot;,&quot;fontSize&quot;:16,&quot;color&quot;:&quot;black&quot;,&quot;fontWeight&quot;:&quot;normal&quot;,&quot;fontStyle&quot;:&quot;normal&quot;,&quot;decoration&quot;:&quot;none&quot;,&quot;script&quot;:&quot;none&quot;}},{&quot;runs&quot;:[{&quot;range&quot;:[0,11],&quot;style&quot;:{&quot;fontWeight&quot;:&quot;normal&quot;,&quot;fontStyle&quot;:&quot;normal&quot;,&quot;fontSize&quot;:16,&quot;fontFamily&quot;:&quot;Roboto&quot;,&quot;color&quot;:&quot;black&quot;,&quot;decoration&quot;:&quot;none&quot;}}],&quot;text&quot;:&quot;Geldanamycin&quot;},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17]}],&quot;text&quot;:&quot;Cardiac Glycosides&quot;}],&quot;_lastCaretLocation&quot;:{&quot;lineIndex&quot;:0,&quot;runIndex&quot;:0,&quot;charIndex&quot;:21,&quot;endOfLine&quot;:true}},&quot;format&quot;:&quot;BETTER_TEXT&quot;,&quot;size&quot;:{&quot;x&quot;:141.19298169157184,&quot;y&quot;:84.29333333333331},&quot;targetSize&quot;:{&quot;x&quot;:141.19298169157184,&quot;y&quot;:84.29333333333331}},&quot;parent&quot;:{&quot;type&quot;:&quot;CHILD&quot;,&quot;parentId&quot;:&quot;bc0b4eb4-dcdc-42a3-ae86-9c8ccae30a60&quot;,&quot;order&quot;:&quot;998&quot;}},&quot;920cc9ba-b303-459a-b8b5-c98e3aebc41d&quot;:{&quot;id&quot;:&quot;920cc9ba-b303-459a-b8b5-c98e3aebc41d&quot;,&quot;type&quot;:&quot;FIGURE_OBJECT&quot;,&quot;relativeTransform&quot;:{&quot;translate&quot;:{&quot;x&quot;:52.461302992902546,&quot;y&quot;:101.14648826217484},&quot;rotate&quot;:0,&quot;skewX&quot;:0,&quot;scale&quot;:{&quot;x&quot;:1,&quot;y&quot;:1}},&quot;text&quot;:{&quot;textData&quot;:{&quot;lineSpacing&quot;:&quot;normal&quot;,&quot;alignment&quot;:&quot;right&quot;,&quot;verticalAlign&quot;:&quot;TOP&quot;,&quot;lines&quot;:[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8]}],&quot;text&quot;:&quot;Rapamycin&quot;},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8]}],&quot;text&quot;:&quot;Metformin&quot;,&quot;baseStyle&quot;:{&quot;fontFamily&quot;:&quot;Roboto&quot;,&quot;fontSize&quot;:16,&quot;color&quot;:&quot;black&quot;,&quot;fontWeight&quot;:&quot;normal&quot;,&quot;fontStyle&quot;:&quot;normal&quot;,&quot;decoration&quot;:&quot;none&quot;,&quot;script&quot;:&quot;none&quot;}},{&quot;runs&quot;:[{&quot;range&quot;:[0,10],&quot;style&quot;:{&quot;fontWeight&quot;:&quot;normal&quot;,&quot;fontStyle&quot;:&quot;normal&quot;,&quot;fontSize&quot;:16,&quot;fontFamily&quot;:&quot;Roboto&quot;,&quot;color&quot;:&quot;black&quot;,&quot;decoration&quot;:&quot;none&quot;}}],&quot;text&quot;:&quot;Ruxolitinib&quot;},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6]}],&quot;text&quot;:&quot;Statins&quot;},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8]}],&quot;text&quot;:&quot;Quercetin&quot;}],&quot;_lastCaretLocation&quot;:{&quot;lineIndex&quot;:4,&quot;runIndex&quot;:-1,&quot;charIndex&quot;:-1,&quot;endOfLine&quot;:true}},&quot;format&quot;:&quot;BETTER_TEXT&quot;,&quot;size&quot;:{&quot;x&quot;:120,&quot;y&quot;:91.32},&quot;targetSize&quot;:{&quot;x&quot;:120,&quot;y&quot;:18.439999999999998}},&quot;parent&quot;:{&quot;type&quot;:&quot;CHILD&quot;,&quot;parentId&quot;:&quot;bc0b4eb4-dcdc-42a3-ae86-9c8ccae30a60&quot;,&quot;order&quot;:&quot;999&quot;}}}}"/>
    <we:property name="633a260aa2f20ef653f39670_1726093664182" value="{&quot;id&quot;:&quot;233faed9-774d-4200-a442-757f3c8a72f6&quot;,&quot;objects&quot;:{&quot;233faed9-774d-4200-a442-757f3c8a72f6&quot;:{&quot;id&quot;:&quot;233faed9-774d-4200-a442-757f3c8a72f6&quot;,&quot;type&quot;:&quot;FIGURE_OBJECT&quot;,&quot;document&quot;:{&quot;type&quot;:&quot;DOCUMENT_GROUP&quot;,&quot;canvasType&quot;:&quot;SLIDE&quot;,&quot;units&quot;:&quot;in&quot;}},&quot;777491fa-d999-4f69-b8ec-31309721108f&quot;:{&quot;id&quot;:&quot;777491fa-d999-4f69-b8ec-31309721108f&quot;,&quot;type&quot;:&quot;FIGURE_OBJECT&quot;,&quot;relativeTransform&quot;:{&quot;translate&quot;:{&quot;x&quot;:0,&quot;y&quot;:0},&quot;rotate&quot;:0,&quot;skewX&quot;:0,&quot;scale&quot;:{&quot;x&quot;:1,&quot;y&quot;:1}},&quot;path&quot;:{&quot;type&quot;:&quot;RECT&quot;,&quot;size&quot;:{&quot;x&quot;:960,&quot;y&quot;:672}},&quot;pathStyles&quot;:[{&quot;type&quot;:&quot;FILL&quot;,&quot;fillStyle&quot;:&quot;rgba(0,0,0,0)&quot;}],&quot;parent&quot;:{&quot;parentId&quot;:&quot;233faed9-774d-4200-a442-757f3c8a72f6&quot;,&quot;type&quot;:&quot;FRAME&quot;,&quot;order&quot;:&quot;5&quot;}},&quot;b6704bcf-c0ab-4137-963a-6d6ae49d9aff&quot;:{&quot;id&quot;:&quot;b6704bcf-c0ab-4137-963a-6d6ae49d9aff&quot;,&quot;type&quot;:&quot;FIGURE_OBJECT&quot;,&quot;document&quot;:{&quot;type&quot;:&quot;FIGURE&quot;,&quot;canvasType&quot;:&quot;FIGURE&quot;,&quot;units&quot;:&quot;in&quot;,&quot;aspectRatio&quot;:0},&quot;parent&quot;:{&quot;parentId&quot;:&quot;233faed9-774d-4200-a442-757f3c8a72f6&quot;,&quot;type&quot;:&quot;DOCUMENT&quot;,&quot;order&quot;:&quot;5&quot;}},&quot;a4b898ef-3e98-42d0-abdd-fafe1b77b430&quot;:{&quot;id&quot;:&quot;a4b898ef-3e98-42d0-abdd-fafe1b77b430&quot;,&quot;type&quot;:&quot;FIGURE_OBJECT&quot;,&quot;relativeTransform&quot;:{&quot;translate&quot;:{&quot;x&quot;:44.65556940174008,&quot;y&quot;:-5.581946175217524},&quot;rotate&quot;:0,&quot;skewX&quot;:0,&quot;scale&quot;:{&quot;x&quot;:1,&quot;y&quot;:1}},&quot;path&quot;:{&quot;type&quot;:&quot;RECT&quot;,&quot;size&quot;:{&quot;x&quot;:1176.5416147434746,&quot;y&quot;:660.836107649565}},&quot;pathStyles&quot;:[{&quot;type&quot;:&quot;FILL&quot;,&quot;fillStyle&quot;:&quot;rgba(0,0,0,0)&quot;}],&quot;parent&quot;:{&quot;type&quot;:&quot;FRAME&quot;,&quot;parentId&quot;:&quot;b6704bcf-c0ab-4137-963a-6d6ae49d9aff&quot;,&quot;order&quot;:&quot;5&quot;}},&quot;aafd7a16-9583-45f5-85d1-bb68a3ab7d29&quot;:{&quot;id&quot;:&quot;aafd7a16-9583-45f5-85d1-bb68a3ab7d29&quot;,&quot;type&quot;:&quot;FIGURE_OBJECT&quot;,&quot;guide&quot;:{&quot;type&quot;:&quot;GRID&quot;,&quot;distance&quot;:0.5,&quot;units&quot;:&quot;in&quot;},&quot;parent&quot;:{&quot;parentId&quot;:&quot;233faed9-774d-4200-a442-757f3c8a72f6&quot;,&quot;type&quot;:&quot;GUIDE&quot;,&quot;order&quot;:&quot;5&quot;}},&quot;2375724e-a7d7-4e60-a56d-c3f0af99ea5d&quot;:{&quot;id&quot;:&quot;2375724e-a7d7-4e60-a56d-c3f0af99ea5d&quot;,&quot;name&quot;:&quot;People Icon (standing, arms out)&quot;,&quot;type&quot;:&quot;FIGURE_OBJECT&quot;,&quot;relativeTransform&quot;:{&quot;translate&quot;:{&quot;x&quot;:-423.7181599864654,&quot;y&quot;:-5.457163629412484},&quot;rotate&quot;:0,&quot;skewX&quot;:0,&quot;scale&quot;:{&quot;x&quot;:1,&quot;y&quot;:1}},&quot;image&quot;:{&quot;url&quot;:&quot;https://icons.biorender.com/biorender/5c9415afddd235330000ccb6/people-icon-standing-arms-out.png&quot;,&quot;fallbackUrl&quot;:&quot;https://res.cloudinary.com/dlcjuc3ej/image/upload/v1553208727/bxnmcncwvmj1cf7pxrnt.svg#/keystone/api/icons/5c9415afddd235330000ccb6/people-icon-standing-arms-out.svg&quot;,&quot;isPremium&quot;:false,&quot;isPacked&quot;:true,&quot;size&quot;:{&quot;x&quot;:60,&quot;y&quot;:89.92592592592592}},&quot;source&quot;:{&quot;id&quot;:&quot;5c941561ddd235330000cca6&quot;,&quot;type&quot;:&quot;ASSETS&quot;},&quot;parent&quot;:{&quot;type&quot;:&quot;CHILD&quot;,&quot;parentId&quot;:&quot;b6704bcf-c0ab-4137-963a-6d6ae49d9aff&quot;,&quot;order&quot;:&quot;7&quot;}},&quot;ad4309ea-2bd2-467f-b0b4-c346be28596e&quot;:{&quot;id&quot;:&quot;ad4309ea-2bd2-467f-b0b4-c346be28596e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233faed9-774d-4200-a442-757f3c8a72f6&quot;,&quot;order&quot;:&quot;7&quot;},&quot;layout&quot;:{&quot;sizeRatio&quot;:{&quot;x&quot;:0.88,&quot;y&quot;:0.88},&quot;keepAspectRatio&quot;:false}},&quot;9cc0f1fc-330d-441b-887d-d212b64e0975&quot;:{&quot;id&quot;:&quot;9cc0f1fc-330d-441b-887d-d212b64e0975&quot;,&quot;type&quot;:&quot;FIGURE_OBJECT&quot;,&quot;relativeTransform&quot;:{&quot;translate&quot;:{&quot;x&quot;:11.28073466969488,&quot;y&quot;:-91.57302261281725},&quot;rotate&quot;:0,&quot;skewX&quot;:0,&quot;scale&quot;:{&quot;x&quot;:1,&quot;y&quot;:1}},&quot;path&quot;:{&quot;type&quot;:&quot;RECT&quot;,&quot;size&quot;:{&quot;x&quot;:937.4385306606102,&quot;y&quot;:475.5825022217834}},&quot;pathStyles&quot;:[{&quot;type&quot;:&quot;FILL&quot;,&quot;fillStyle&quot;:&quot;rgba(0,0,0,0)&quot;}],&quot;parent&quot;:{&quot;parentId&quot;:&quot;ad4309ea-2bd2-467f-b0b4-c346be28596e&quot;,&quot;type&quot;:&quot;FRAME&quot;,&quot;order&quot;:&quot;5&quot;}},&quot;31514b8f-4dc1-42cb-b094-47ed748239cb&quot;:{&quot;relativeTransform&quot;:{&quot;translate&quot;:{&quot;x&quot;:-470.00073911916104,&quot;y&quot;:120.06406753189165},&quot;rotate&quot;:0,&quot;skewX&quot;:0,&quot;scale&quot;:{&quot;x&quot;:1,&quot;y&quot;:1}},&quot;type&quot;:&quot;FIGURE_OBJECT&quot;,&quot;id&quot;:&quot;31514b8f-4dc1-42cb-b094-47ed748239cb&quot;,&quot;parent&quot;:{&quot;type&quot;:&quot;CHILD&quot;,&quot;parentId&quot;:&quot;ad4309ea-2bd2-467f-b0b4-c346be28596e&quot;,&quot;order&quot;:&quot;5&quot;},&quot;name&quot;:&quot;Falcon tube (15mL, blood after centrifugation, 2/3 liquid, with cap) &quot;,&quot;source&quot;:{&quot;id&quot;:&quot;606df5a0a2aab000a6fda49f&quot;,&quot;type&quot;:&quot;ASSETS&quot;}},&quot;2adb85c5-5482-4967-9fea-5e08bbf49e23&quot;:{&quot;id&quot;:&quot;2adb85c5-5482-4967-9fea-5e08bbf49e23&quot;,&quot;name&quot;:&quot;Falcon tube (15mL, blood after centrifugation, 2/3 liquid)&quot;,&quot;type&quot;:&quot;FIGURE_OBJECT&quot;,&quot;relativeTransform&quot;:{&quot;translate&quot;:{&quot;x&quot;:58.05718430799999,&quot;y&quot;:-202.61679177734362},&quot;rotate&quot;:0,&quot;skewX&quot;:0,&quot;scale&quot;:{&quot;x&quot;:1,&quot;y&quot;:1}},&quot;image&quot;:{&quot;url&quot;:&quot;https://icons.biorender.com/biorender/606c77c6c6644b0028d7d2a4/20210406150220/image/falcon-tube-15-ml-blood-after-centrifugation-2-3-liquid.png&quot;,&quot;fallbackUrl&quot;:&quot;https://res.cloudinary.com/dlcjuc3ej/image/upload/v1617721340/dzwclwo46mv9ohgeptnb.svg#/keystone/api/icons/606c77c6c6644b0028d7d2a4/20210406150220/image/falcon-tube-15-ml-blood-after-centrifugation-2-3-liquid.svg&quot;,&quot;isPremium&quot;:false,&quot;isPacked&quot;:true,&quot;size&quot;:{&quot;x&quot;:50,&quot;y&quot;:251.44927536231884}},&quot;source&quot;:{&quot;id&quot;:&quot;606c77c6c6644b0028d7d2a4&quot;,&quot;type&quot;:&quot;ASSETS&quot;},&quot;parent&quot;:{&quot;type&quot;:&quot;CHILD&quot;,&quot;parentId&quot;:&quot;31514b8f-4dc1-42cb-b094-47ed748239cb&quot;,&quot;order&quot;:&quot;2&quot;}},&quot;a584c47b-d1a4-4160-88d0-13c3c6f64970&quot;:{&quot;id&quot;:&quot;a584c47b-d1a4-4160-88d0-13c3c6f64970&quot;,&quot;name&quot;:&quot;Screw cap 1&quot;,&quot;type&quot;:&quot;FIGURE_OBJECT&quot;,&quot;relativeTransform&quot;:{&quot;translate&quot;:{&quot;x&quot;:58.96577535353537,&quot;y&quot;:-309.7227874895891},&quot;rotate&quot;:0,&quot;skewX&quot;:0,&quot;scale&quot;:{&quot;x&quot;:1,&quot;y&quot;:1}},&quot;image&quot;:{&quot;url&quot;:&quot;https://icons.biorender.com/biorender/5f0769b39d890700268f57af/20200709190333/image/screw-cap-1.png&quot;,&quot;fallbackUrl&quot;:&quot;https://res.cloudinary.com/dlcjuc3ej/image/upload/v1594321413/yim6f1jzzsm0kkdia3wg.svg#/keystone/api/icons/5f0769b39d890700268f57af/20200709190333/image/screw-cap-1.svg&quot;,&quot;isPremium&quot;:false,&quot;isPacked&quot;:true,&quot;size&quot;:{&quot;x&quot;:50,&quot;y&quot;:36.55913978494623}},&quot;source&quot;:{&quot;id&quot;:&quot;5f0769b39d890700268f57af&quot;,&quot;type&quot;:&quot;ASSETS&quot;},&quot;parent&quot;:{&quot;type&quot;:&quot;CHILD&quot;,&quot;parentId&quot;:&quot;31514b8f-4dc1-42cb-b094-47ed748239cb&quot;,&quot;order&quot;:&quot;5&quot;},&quot;opacity&quot;:1},&quot;cce1dbd1-fe01-404c-b73d-5d73c9571254&quot;:{&quot;relativeTransform&quot;:{&quot;translate&quot;:{&quot;x&quot;:-219.77750366949917,&quot;y&quot;:-57.79139183590545},&quot;rotate&quot;:0,&quot;skewX&quot;:0,&quot;scale&quot;:{&quot;x&quot;:1,&quot;y&quot;:1}},&quot;type&quot;:&quot;FIGURE_OBJECT&quot;,&quot;id&quot;:&quot;cce1dbd1-fe01-404c-b73d-5d73c9571254&quot;,&quot;name&quot;:&quot;Petri dish with cells (dissociated)&quot;,&quot;opacity&quot;:1,&quot;source&quot;:{&quot;id&quot;:&quot;5f6126b516042300b2e71058&quot;,&quot;type&quot;:&quot;ASSETS&quot;},&quot;pathStyles&quot;:[{&quot;type&quot;:&quot;FILL&quot;,&quot;fillStyle&quot;:&quot;rgb(0,0,0)&quot;}],&quot;isLocked&quot;:false,&quot;parent&quot;:{&quot;type&quot;:&quot;CHILD&quot;,&quot;parentId&quot;:&quot;ad4309ea-2bd2-467f-b0b4-c346be28596e&quot;,&quot;order&quot;:&quot;7&quot;}},&quot;34f3546b-b1f6-4cfe-80c4-70e56d338eee&quot;:{&quot;type&quot;:&quot;FIGURE_OBJECT&quot;,&quot;id&quot;:&quot;34f3546b-b1f6-4cfe-80c4-70e56d338eee&quot;,&quot;name&quot;:&quot;Petri dish 2&quot;,&quot;relativeTransform&quot;:{&quot;translate&quot;:{&quot;x&quot;:3.552713678800501e-14,&quot;y&quot;:4.973799150320701e-14},&quot;rotate&quot;:0,&quot;skewX&quot;:0,&quot;scale&quot;:{&quot;x&quot;:0.3148751402029794,&quot;y&quot;:0.3148751402029794}},&quot;opacity&quot;:1,&quot;image&quot;:{&quot;url&quot;:&quot;https://icons.biorender.com/biorender/5ee0f3bac4e9c30027d95cee/20200610145304/image/petri-dish-2.png&quot;,&quot;fallbackUrl&quot;:&quot;https://res.cloudinary.com/dlcjuc3ej/image/upload/v1591800784/j6r0tbczc5q5npqi6irq.svg#/keystone/api/icons/5ee0f3bac4e9c30027d95cee/20200610145304/image/petri-dish-2.svg&quot;,&quot;size&quot;:{&quot;x&quot;:325,&quot;y&quot;:243},&quot;isPremium&quot;:false,&quot;isPacked&quot;:true},&quot;source&quot;:{&quot;id&quot;:&quot;5ee0f3bac4e9c30027d95cee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02&quot;}},&quot;3bc5c977-e461-42d9-8e4b-5d4e197222b6&quot;:{&quot;type&quot;:&quot;FIGURE_OBJECT&quot;,&quot;id&quot;:&quot;3bc5c977-e461-42d9-8e4b-5d4e197222b6&quot;,&quot;name&quot;:&quot;Spheroidal cell&quot;,&quot;relativeTransform&quot;:{&quot;translate&quot;:{&quot;x&quot;:20.74106037727571,&quot;y&quot;:9.115079281037524},&quot;rotate&quot;:-1.093641024517217,&quot;skewX&quot;:1.780235837034216e-16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05&quot;}},&quot;aea2bc88-be5d-4767-8565-cc8a19bbed10&quot;:{&quot;type&quot;:&quot;FIGURE_OBJECT&quot;,&quot;id&quot;:&quot;aea2bc88-be5d-4767-8565-cc8a19bbed10&quot;,&quot;name&quot;:&quot;Spheroidal cell&quot;,&quot;relativeTransform&quot;:{&quot;translate&quot;:{&quot;x&quot;:-38.5652942137602,&quot;y&quot;:-2.6096717168952797},&quot;rotate&quot;:-1.8094611906423956,&quot;skewX&quot;:0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1&quot;}},&quot;7c10883c-1361-4c4d-a368-3da72a23ddd6&quot;:{&quot;type&quot;:&quot;FIGURE_OBJECT&quot;,&quot;id&quot;:&quot;7c10883c-1361-4c4d-a368-3da72a23ddd6&quot;,&quot;name&quot;:&quot;Spheroidal cell&quot;,&quot;relativeTransform&quot;:{&quot;translate&quot;:{&quot;x&quot;:-19.301415482383828,&quot;y&quot;:-2.609751829127946},&quot;rotate&quot;:-2.250795744977268,&quot;skewX&quot;:0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15&quot;}},&quot;28a7f808-43fa-44c3-b6ff-cebe5fa98be3&quot;:{&quot;type&quot;:&quot;FIGURE_OBJECT&quot;,&quot;id&quot;:&quot;28a7f808-43fa-44c3-b6ff-cebe5fa98be3&quot;,&quot;name&quot;:&quot;Spheroidal cell&quot;,&quot;relativeTransform&quot;:{&quot;translate&quot;:{&quot;x&quot;:10.191054418023231,&quot;y&quot;:-16.404201529591873},&quot;rotate&quot;:-2.250795744977268,&quot;skewX&quot;:0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2&quot;}},&quot;1e906429-85bb-407c-8e47-042ba049ed1d&quot;:{&quot;type&quot;:&quot;FIGURE_OBJECT&quot;,&quot;id&quot;:&quot;1e906429-85bb-407c-8e47-042ba049ed1d&quot;,&quot;name&quot;:&quot;Spheroidal cell&quot;,&quot;relativeTransform&quot;:{&quot;translate&quot;:{&quot;x&quot;:-33.48094558197679,&quot;y&quot;:2.595798470408125},&quot;rotate&quot;:-2.250795744977268,&quot;skewX&quot;:0,&quot;scale&quot;:{&quot;x&quot;:0.0493730457428627,&quot;y&quot;:0.0493730457428627}},&quot;opacity&quot;:0.5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22&quot;}},&quot;2a735a38-e0e6-4010-9940-af37b90bf6d1&quot;:{&quot;type&quot;:&quot;FIGURE_OBJECT&quot;,&quot;id&quot;:&quot;2a735a38-e0e6-4010-9940-af37b90bf6d1&quot;,&quot;name&quot;:&quot;Spheroidal cell&quot;,&quot;relativeTransform&quot;:{&quot;translate&quot;:{&quot;x&quot;:3.5190544180232064,&quot;y&quot;:10.595798470408125},&quot;rotate&quot;:-2.250795744977268,&quot;skewX&quot;:0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25&quot;}},&quot;34a8b9bc-c234-4805-a5c5-e59bae6d2687&quot;:{&quot;type&quot;:&quot;FIGURE_OBJECT&quot;,&quot;id&quot;:&quot;34a8b9bc-c234-4805-a5c5-e59bae6d2687&quot;,&quot;name&quot;:&quot;Spheroidal cell&quot;,&quot;relativeTransform&quot;:{&quot;translate&quot;:{&quot;x&quot;:-26.786040633852192,&quot;y&quot;:-6.485039708312375},&quot;rotate&quot;:2.604614779879121,&quot;skewX&quot;:8.90117918517108e-17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3&quot;}},&quot;6146226f-58b2-4b8c-997b-73a18fa5edab&quot;:{&quot;type&quot;:&quot;FIGURE_OBJECT&quot;,&quot;id&quot;:&quot;6146226f-58b2-4b8c-997b-73a18fa5edab&quot;,&quot;name&quot;:&quot;Spheroidal cell&quot;,&quot;relativeTransform&quot;:{&quot;translate&quot;:{&quot;x&quot;:-16.739325059117718,&quot;y&quot;:-15.114572188461809},&quot;rotate&quot;:-0.08416955592993262,&quot;skewX&quot;:2.268928027592628e-17,&quot;scale&quot;:{&quot;x&quot;:0.0493730457428627,&quot;y&quot;:0.0493730457428627}},&quot;opacity&quot;:0.3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4&quot;}},&quot;e7ad321a-414b-4837-b8a5-f35ef6eee4c4&quot;:{&quot;type&quot;:&quot;FIGURE_OBJECT&quot;,&quot;id&quot;:&quot;e7ad321a-414b-4837-b8a5-f35ef6eee4c4&quot;,&quot;name&quot;:&quot;Spheroidal cell&quot;,&quot;relativeTransform&quot;:{&quot;translate&quot;:{&quot;x&quot;:-9.65093487316622,&quot;y&quot;:9.704358223600718},&quot;rotate&quot;:-1.6964408527033776,&quot;skewX&quot;:0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5&quot;}},&quot;1f4f9867-1795-48a4-b6e1-6d7f02138b55&quot;:{&quot;type&quot;:&quot;FIGURE_OBJECT&quot;,&quot;id&quot;:&quot;1f4f9867-1795-48a4-b6e1-6d7f02138b55&quot;,&quot;name&quot;:&quot;Spheroidal cell&quot;,&quot;relativeTransform&quot;:{&quot;translate&quot;:{&quot;x&quot;:-1.32979699018565,&quot;y&quot;:-10.285759542008059},&quot;rotate&quot;:-2.7900818772205946,&quot;skewX&quot;:8.90117918517108e-17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52&quot;}},&quot;80abb5c1-42b8-4871-99b5-624dc46f0731&quot;:{&quot;type&quot;:&quot;FIGURE_OBJECT&quot;,&quot;id&quot;:&quot;80abb5c1-42b8-4871-99b5-624dc46f0731&quot;,&quot;name&quot;:&quot;Spheroidal cell&quot;,&quot;relativeTransform&quot;:{&quot;translate&quot;:{&quot;x&quot;:22.897954236031403,&quot;y&quot;:23.61379232848781},&quot;rotate&quot;:2.862144403062558,&quot;skewX&quot;:0,&quot;scale&quot;:{&quot;x&quot;:0.0493730457428627,&quot;y&quot;:0.0493730457428627}},&quot;opacity&quot;:0.5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55&quot;}},&quot;e7c1ad4a-3c3a-4597-8f2a-4a19b3a87f8e&quot;:{&quot;type&quot;:&quot;FIGURE_OBJECT&quot;,&quot;id&quot;:&quot;e7c1ad4a-3c3a-4597-8f2a-4a19b3a87f8e&quot;,&quot;name&quot;:&quot;Spheroidal cell&quot;,&quot;relativeTransform&quot;:{&quot;translate&quot;:{&quot;x&quot;:14.53585825650062,&quot;y&quot;:0.947517812761431},&quot;rotate&quot;:2.2098379328802134,&quot;skewX&quot;:8.90117918517108e-17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6&quot;}},&quot;2c251a56-4bea-4fbb-a759-6b433aba778f&quot;:{&quot;type&quot;:&quot;FIGURE_OBJECT&quot;,&quot;id&quot;:&quot;2c251a56-4bea-4fbb-a759-6b433aba778f&quot;,&quot;name&quot;:&quot;Spheroidal cell&quot;,&quot;relativeTransform&quot;:{&quot;translate&quot;:{&quot;x&quot;:-0.8709527684455072,&quot;y&quot;:26.05354133818073},&quot;rotate&quot;:1.768503378545341,&quot;skewX&quot;:6.632251157578452e-17,&quot;scale&quot;:{&quot;x&quot;:0.0493730457428627,&quot;y&quot;:0.0493730457428627}},&quot;opacity&quot;:0.5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65&quot;}},&quot;d2b6ef17-604d-4289-9e2a-9d9f6f4110a3&quot;:{&quot;type&quot;:&quot;FIGURE_OBJECT&quot;,&quot;id&quot;:&quot;d2b6ef17-604d-4289-9e2a-9d9f6f4110a3&quot;,&quot;name&quot;:&quot;Spheroidal cell&quot;,&quot;relativeTransform&quot;:{&quot;translate&quot;:{&quot;x&quot;:-23.211422735841154,&quot;y&quot;:8.338923532211584},&quot;rotate&quot;:1.4168426339912303,&quot;skewX&quot;:0,&quot;scale&quot;:{&quot;x&quot;:0.0493730457428627,&quot;y&quot;:0.0493730457428627}},&quot;opacity&quot;:0.3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7&quot;}},&quot;eb40e591-a316-4396-a2b1-a83bff53c595&quot;:{&quot;type&quot;:&quot;FIGURE_OBJECT&quot;,&quot;id&quot;:&quot;eb40e591-a316-4396-a2b1-a83bff53c595&quot;,&quot;name&quot;:&quot;Spheroidal cell&quot;,&quot;relativeTransform&quot;:{&quot;translate&quot;:{&quot;x&quot;:-6.756333701605561,&quot;y&quot;:-0.9101510878557342},&quot;rotate&quot;:0.3232016094740133,&quot;skewX&quot;:-5.340707511102648e-16,&quot;scale&quot;:{&quot;x&quot;:0.0493730457428627,&quot;y&quot;:0.0493730457428627}},&quot;opacity&quot;:0.5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72&quot;}},&quot;ae8daaff-175e-430c-b2e0-db37daaafd36&quot;:{&quot;type&quot;:&quot;FIGURE_OBJECT&quot;,&quot;id&quot;:&quot;ae8daaff-175e-430c-b2e0-db37daaafd36&quot;,&quot;name&quot;:&quot;Spheroidal cell&quot;,&quot;relativeTransform&quot;:{&quot;translate&quot;:{&quot;x&quot;:-23.17723540063315,&quot;y&quot;:23.61356087049158},&quot;rotate&quot;:1.835740206291948,&quot;skewX&quot;:0,&quot;scale&quot;:{&quot;x&quot;:0.0462347125543613,&quot;y&quot;:0.0462347125543613}},&quot;opacity&quot;:0.5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75&quot;}},&quot;b2c58b1b-a75c-4056-9d89-5f3b90a25c76&quot;:{&quot;type&quot;:&quot;FIGURE_OBJECT&quot;,&quot;id&quot;:&quot;b2c58b1b-a75c-4056-9d89-5f3b90a25c76&quot;,&quot;name&quot;:&quot;Spheroidal cell&quot;,&quot;relativeTransform&quot;:{&quot;translate&quot;:{&quot;x&quot;:22.285231089537827,&quot;y&quot;:-5.617723960570597},&quot;rotate&quot;:0.7420991817747304,&quot;skewX&quot;:9.075712110370512e-17,&quot;scale&quot;:{&quot;x&quot;:0.0490161676439913,&quot;y&quot;:0.049016167643991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8&quot;}},&quot;b0a088a0-1eb2-4869-83b7-ff6899645559&quot;:{&quot;type&quot;:&quot;FIGURE_OBJECT&quot;,&quot;id&quot;:&quot;b0a088a0-1eb2-4869-83b7-ff6899645559&quot;,&quot;name&quot;:&quot;Spheroidal cell&quot;,&quot;relativeTransform&quot;:{&quot;translate&quot;:{&quot;x&quot;:31.285231089537827,&quot;y&quot;:0.0002760394293410684},&quot;rotate&quot;:0.7420991817747304,&quot;skewX&quot;:9.075712110370512e-17,&quot;scale&quot;:{&quot;x&quot;:0.0490161676439913,&quot;y&quot;:0.0490161676439913}},&quot;opacity&quot;:0.5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ce1dbd1-fe01-404c-b73d-5d73c9571254&quot;,&quot;order&quot;:&quot;9&quot;}},&quot;f470a269-869f-4578-84c4-acb574cc1f75&quot;:{&quot;id&quot;:&quot;f470a269-869f-4578-84c4-acb574cc1f75&quot;,&quot;name&quot;:&quot;Cryogenic vial&quot;,&quot;type&quot;:&quot;FIGURE_OBJECT&quot;,&quot;relativeTransform&quot;:{&quot;translate&quot;:{&quot;x&quot;:-359.5504737002255,&quot;y&quot;:-46.80965919103003},&quot;rotate&quot;:0,&quot;skewX&quot;:0,&quot;scale&quot;:{&quot;x&quot;:0.45306858011265233,&quot;y&quot;:0.48683043651794355}},&quot;image&quot;:{&quot;url&quot;:&quot;https://icons.biorender.com/biorender/5e456563874c6000289a64c5/cryogenic-vial.png&quot;,&quot;fallbackUrl&quot;:&quot;https://res.cloudinary.com/dlcjuc3ej/image/upload/v1581606235/ktwfhzk1qtfhnlzrkx50.svg#/keystone/api/icons/5e456563874c6000289a64c5/cryogenic-vial.svg&quot;,&quot;isPremium&quot;:false,&quot;isPacked&quot;:true,&quot;size&quot;:{&quot;x&quot;:50,&quot;y&quot;:173.61111111111111}},&quot;source&quot;:{&quot;id&quot;:&quot;5e45626d874c6000289a64a6&quot;,&quot;type&quot;:&quot;ASSETS&quot;},&quot;parent&quot;:{&quot;type&quot;:&quot;CHILD&quot;,&quot;parentId&quot;:&quot;ad4309ea-2bd2-467f-b0b4-c346be28596e&quot;,&quot;order&quot;:&quot;8&quot;}},&quot;33059dcb-636a-40d5-93f3-4d1e721fa8a9&quot;:{&quot;type&quot;:&quot;FIGURE_OBJECT&quot;,&quot;id&quot;:&quot;33059dcb-636a-40d5-93f3-4d1e721fa8a9&quot;,&quot;relativeTransform&quot;:{&quot;translate&quot;:{&quot;x&quot;:-315.3319620480911,&quot;y&quot;:-57.791391835905394},&quot;rotate&quot;:0,&quot;skewX&quot;:0,&quot;scale&quot;:{&quot;x&quot;:1,&quot;y&quot;:1}},&quot;opacity&quot;:1,&quot;path&quot;:{&quot;type&quot;:&quot;POLY_LINE&quot;,&quot;points&quot;:[{&quot;x&quot;:-29,&quot;y&quot;:0},{&quot;x&quot;:29,&quot;y&quot;:0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6.243261054421771,&quot;lineJoin&quot;:&quot;round&quot;}],&quot;pathMarkers&quot;:{&quot;markerEnd&quot;:{&quot;type&quot;:&quot;PATH&quot;,&quot;units&quot;:{&quot;type&quot;:&quot;STROKE_WIDTH&quot;,&quot;scale&quot;:0.6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ad4309ea-2bd2-467f-b0b4-c346be28596e&quot;,&quot;order&quot;:&quot;9&quot;}},&quot;a51551b4-ae0a-4fa8-aa9e-45936aa5e793&quot;:{&quot;id&quot;:&quot;a51551b4-ae0a-4fa8-aa9e-45936aa5e793&quot;,&quot;type&quot;:&quot;FIGURE_OBJECT&quot;,&quot;relativeTransform&quot;:{&quot;translate&quot;:{&quot;x&quot;:-219.77750366949914,&quot;y&quot;:-128.05486649915318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4]}],&quot;text&quot;:&quot;PBMC 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,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6]}],&quot;text&quot;:&quot;culture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67.482421875,&quot;y&quot;:34.57333333333333},&quot;targetSize&quot;:{&quot;x&quot;:66.35726276291098,&quot;y&quot;:22.56146933938976},&quot;verticalAlign&quot;:&quot;TOP&quot;},&quot;parent&quot;:{&quot;type&quot;:&quot;CHILD&quot;,&quot;parentId&quot;:&quot;ad4309ea-2bd2-467f-b0b4-c346be28596e&quot;,&quot;order&quot;:&quot;95&quot;}},&quot;c4a4a2bb-cfb9-436f-b41e-44ce28b04cb9&quot;:{&quot;relativeTransform&quot;:{&quot;translate&quot;:{&quot;x&quot;:-15.82882321258851,&quot;y&quot;:-57.79139183590542},&quot;rotate&quot;:0,&quot;skewX&quot;:0,&quot;scale&quot;:{&quot;x&quot;:1,&quot;y&quot;:1}},&quot;type&quot;:&quot;FIGURE_OBJECT&quot;,&quot;id&quot;:&quot;c4a4a2bb-cfb9-436f-b41e-44ce28b04cb9&quot;,&quot;name&quot;:&quot;Petri dish with cells&quot;,&quot;opacity&quot;:1,&quot;source&quot;:{&quot;id&quot;:&quot;5f6126e51ad2c000b63ff478&quot;,&quot;type&quot;:&quot;ASSETS&quot;},&quot;pathStyles&quot;:[{&quot;type&quot;:&quot;FILL&quot;,&quot;fillStyle&quot;:&quot;rgb(0,0,0)&quot;}],&quot;isLocked&quot;:false,&quot;parent&quot;:{&quot;type&quot;:&quot;CHILD&quot;,&quot;parentId&quot;:&quot;ad4309ea-2bd2-467f-b0b4-c346be28596e&quot;,&quot;order&quot;:&quot;97&quot;}},&quot;94d08eb8-6ced-4815-9ce5-dcb7629aaecd&quot;:{&quot;type&quot;:&quot;FIGURE_OBJECT&quot;,&quot;id&quot;:&quot;94d08eb8-6ced-4815-9ce5-dcb7629aaecd&quot;,&quot;name&quot;:&quot;Petri dish&quot;,&quot;relativeTransform&quot;:{&quot;translate&quot;:{&quot;x&quot;:0,&quot;y&quot;:3.0439637789168854e-14},&quot;rotate&quot;:0,&quot;skewX&quot;:0,&quot;scale&quot;:{&quot;x&quot;:0.32810992752696266,&quot;y&quot;:0.32953832068411953}},&quot;opacity&quot;:1,&quot;image&quot;:{&quot;url&quot;:&quot;https://icons.biorender.com/biorender/5ee0f3bac4e9c30027d95cee/20200611181518/image/petri-dish-2.png&quot;,&quot;fallbackUrl&quot;:&quot;https://res.cloudinary.com/dlcjuc3ej/image/upload/v1591899318/jdx6mgytawhncb5ao57x.svg#/keystone/api/icons/5ee0f3bac4e9c30027d95cee/20200611181518/image/petri-dish-2.svg&quot;,&quot;size&quot;:{&quot;x&quot;:325,&quot;y&quot;:243},&quot;isPremium&quot;:false,&quot;isPacked&quot;:true},&quot;source&quot;:{&quot;id&quot;:&quot;5ee0f3bac4e9c30027d95cee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02&quot;}},&quot;6bded36e-e538-456b-a59b-f425642ccaab&quot;:{&quot;type&quot;:&quot;FIGURE_OBJECT&quot;,&quot;id&quot;:&quot;6bded36e-e538-456b-a59b-f425642ccaab&quot;,&quot;name&quot;:&quot;Spheroidal cell&quot;,&quot;relativeTransform&quot;:{&quot;translate&quot;:{&quot;x&quot;:-19.425896933318544,&quot;y&quot;:9.588812094351498},&quot;rotate&quot;:0,&quot;skewX&quot;:0,&quot;scale&quot;:{&quot;x&quot;:0.0852981264412588,&quot;y&quot;:0.049828585592234305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05&quot;}},&quot;3f633e88-0c5d-436b-9d54-b784d1f740f6&quot;:{&quot;type&quot;:&quot;FIGURE_OBJECT&quot;,&quot;id&quot;:&quot;3f633e88-0c5d-436b-9d54-b784d1f740f6&quot;,&quot;name&quot;:&quot;Spheroidal cell&quot;,&quot;relativeTransform&quot;:{&quot;translate&quot;:{&quot;x&quot;:9.797497103948867,&quot;y&quot;:3.7031072026202687},&quot;rotate&quot;:-0.8463207732081177,&quot;skewX&quot;:0.510222219508878,&quot;scale&quot;:{&quot;x&quot;:0.059108167157916336,&quot;y&quot;:0.07190689880266832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1&quot;}},&quot;3c24725e-a3ec-4d60-abdb-780486d5a035&quot;:{&quot;type&quot;:&quot;FIGURE_OBJECT&quot;,&quot;id&quot;:&quot;3c24725e-a3ec-4d60-abdb-780486d5a035&quot;,&quot;name&quot;:&quot;Spheroidal cell&quot;,&quot;relativeTransform&quot;:{&quot;translate&quot;:{&quot;x&quot;:-13.869595831821135,&quot;y&quot;:3.94006794383412},&quot;rotate&quot;:-0.926375252392621,&quot;skewX&quot;:0.49634572513337955,&quot;scale&quot;:{&quot;x&quot;:0.05707215305181976,&quot;y&quot;:0.07447213337783769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12&quot;}},&quot;bf2b7da6-9083-49b1-b293-574393b42435&quot;:{&quot;type&quot;:&quot;FIGURE_OBJECT&quot;,&quot;id&quot;:&quot;bf2b7da6-9083-49b1-b293-574393b42435&quot;,&quot;name&quot;:&quot;Spheroidal cell&quot;,&quot;relativeTransform&quot;:{&quot;translate&quot;:{&quot;x&quot;:-14.610569684082424,&quot;y&quot;:-7.679112035570555},&quot;rotate&quot;:-1.9654386703781495,&quot;skewX&quot;:-0.38070896204738713,&quot;scale&quot;:{&quot;x&quot;:0.05244759817258195,&quot;y&quot;:0.0810386965719512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15&quot;}},&quot;ee2b77d4-adc8-4755-b86f-4f74dbf0be6a&quot;:{&quot;type&quot;:&quot;FIGURE_OBJECT&quot;,&quot;id&quot;:&quot;ee2b77d4-adc8-4755-b86f-4f74dbf0be6a&quot;,&quot;name&quot;:&quot;Spheroidal cell&quot;,&quot;relativeTransform&quot;:{&quot;translate&quot;:{&quot;x&quot;:3.3635926524638653,&quot;y&quot;:-2.2444568680364454},&quot;rotate&quot;:-2.5159960916615227,&quot;skewX&quot;:-0.49147044129349876,&quot;scale&quot;:{&quot;x&quot;:0.0661656879995073,&quot;y&quot;:0.0642369953784376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2&quot;}},&quot;787245c7-b6b6-4f09-8029-6263356c13a3&quot;:{&quot;type&quot;:&quot;FIGURE_OBJECT&quot;,&quot;id&quot;:&quot;787245c7-b6b6-4f09-8029-6263356c13a3&quot;,&quot;name&quot;:&quot;Spheroidal cell&quot;,&quot;relativeTransform&quot;:{&quot;translate&quot;:{&quot;x&quot;:13.676072953526152,&quot;y&quot;:-13.804184141393769},&quot;rotate&quot;:-2.5159960916615227,&quot;skewX&quot;:-0.49147044129349876,&quot;scale&quot;:{&quot;x&quot;:0.0661656879995073,&quot;y&quot;:0.0642369953784376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22&quot;}},&quot;29975a58-d165-40b3-9ffe-b6e5681ee356&quot;:{&quot;type&quot;:&quot;FIGURE_OBJECT&quot;,&quot;id&quot;:&quot;29975a58-d165-40b3-9ffe-b6e5681ee356&quot;,&quot;name&quot;:&quot;Spheroidal cell&quot;,&quot;relativeTransform&quot;:{&quot;translate&quot;:{&quot;x&quot;:-24.806032841823598,&quot;y&quot;:3.710311965114254},&quot;rotate&quot;:-2.5159960916615227,&quot;skewX&quot;:-0.49147044129349876,&quot;scale&quot;:{&quot;x&quot;:0.0661656879995073,&quot;y&quot;:0.0642369953784376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25&quot;}},&quot;f4dfaecb-517b-4742-b63f-07866e4bc3ff&quot;:{&quot;type&quot;:&quot;FIGURE_OBJECT&quot;,&quot;id&quot;:&quot;f4dfaecb-517b-4742-b63f-07866e4bc3ff&quot;,&quot;name&quot;:&quot;Spheroidal cell&quot;,&quot;relativeTransform&quot;:{&quot;translate&quot;:{&quot;x&quot;:14.559037641003089,&quot;y&quot;:9.58946273441271},&quot;rotate&quot;:-2.5159960916615227,&quot;skewX&quot;:-0.49147044129349876,&quot;scale&quot;:{&quot;x&quot;:0.0661656879995073,&quot;y&quot;:0.0642369953784376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3&quot;}},&quot;daabe085-f210-4153-8130-263766c60459&quot;:{&quot;type&quot;:&quot;FIGURE_OBJECT&quot;,&quot;id&quot;:&quot;daabe085-f210-4153-8130-263766c60459&quot;,&quot;name&quot;:&quot;Spheroidal cell&quot;,&quot;relativeTransform&quot;:{&quot;translate&quot;:{&quot;x&quot;:-2.558637604301736,&quot;y&quot;:3.710207930856042},&quot;rotate&quot;:0.748623188197894,&quot;skewX&quot;:-0.5122423444553169,&quot;scale&quot;:{&quot;x&quot;:0.06197548695969938,&quot;y&quot;:0.06858009840244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35&quot;}},&quot;19a7281c-687e-4168-8fb5-dbdccc84c725&quot;:{&quot;type&quot;:&quot;FIGURE_OBJECT&quot;,&quot;id&quot;:&quot;19a7281c-687e-4168-8fb5-dbdccc84c725&quot;,&quot;name&quot;:&quot;Spheroidal cell&quot;,&quot;relativeTransform&quot;:{&quot;translate&quot;:{&quot;x&quot;:-3.6127828708986462,&quot;y&quot;:-8.034416082944393},&quot;rotate&quot;:0.21463650283401195,&quot;skewX&quot;:-0.23050102086581117,&quot;scale&quot;:{&quot;x&quot;:0.08179191886647115,&quot;y&quot;:0.051964607911623446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4&quot;}},&quot;d9c4eb38-f0cc-4115-b0ae-9f7130a34d35&quot;:{&quot;type&quot;:&quot;FIGURE_OBJECT&quot;,&quot;id&quot;:&quot;d9c4eb38-f0cc-4115-b0ae-9f7130a34d35&quot;,&quot;name&quot;:&quot;Spheroidal cell&quot;,&quot;relativeTransform&quot;:{&quot;translate&quot;:{&quot;x&quot;:-9.776931400170042,&quot;y&quot;:-13.647678389069668},&quot;rotate&quot;:2.8069029920743613,&quot;skewX&quot;:0.3365470634331307,&quot;scale&quot;:{&quot;x&quot;:0.07759893077413796,&quot;y&quot;:0.054772468535765124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5&quot;}},&quot;50492fc2-6540-4778-ac27-7067ba3c00af&quot;:{&quot;type&quot;:&quot;FIGURE_OBJECT&quot;,&quot;id&quot;:&quot;50492fc2-6540-4778-ac27-7067ba3c00af&quot;,&quot;name&quot;:&quot;Spheroidal cell&quot;,&quot;relativeTransform&quot;:{&quot;translate&quot;:{&quot;x&quot;:7.7895396478885175,&quot;y&quot;:-8.23458335881072},&quot;rotate&quot;:-0.049245904005049634,&quot;skewX&quot;:0.055386261468294555,&quot;scale&quot;:{&quot;x&quot;:0.08509932573623884,&quot;y&quot;:0.049944990250675295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52&quot;}},&quot;7269979f-013f-42ca-86dd-280b9ecdfec7&quot;:{&quot;type&quot;:&quot;FIGURE_OBJECT&quot;,&quot;id&quot;:&quot;7269979f-013f-42ca-86dd-280b9ecdfec7&quot;,&quot;name&quot;:&quot;Spheroidal cell&quot;,&quot;relativeTransform&quot;:{&quot;translate&quot;:{&quot;x&quot;:3.3636463747288285,&quot;y&quot;:9.345127844685573},&quot;rotate&quot;:-1.783739448710372,&quot;skewX&quot;:-0.2288534386923785,&quot;scale&quot;:{&quot;x&quot;:0.05057819381577683,&quot;y&quot;:0.0840339417757085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55&quot;}},&quot;1ac75bf6-d058-45c7-aec6-f48b680cf8de&quot;:{&quot;type&quot;:&quot;FIGURE_OBJECT&quot;,&quot;id&quot;:&quot;1ac75bf6-d058-45c7-aec6-f48b680cf8de&quot;,&quot;name&quot;:&quot;Spheroidal cell&quot;,&quot;relativeTransform&quot;:{&quot;translate&quot;:{&quot;x&quot;:19.89313468392398,&quot;y&quot;:-8.234775814045651},&quot;rotate&quot;:-2.9305436927848523,&quot;skewX&quot;:-0.22700600285422115,&quot;scale&quot;:{&quot;x&quot;:0.08189966652317751,&quot;y&quot;:0.051896242984489596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6&quot;}},&quot;225ac54f-e566-441a-8425-6886e2e5b41f&quot;:{&quot;type&quot;:&quot;FIGURE_OBJECT&quot;,&quot;id&quot;:&quot;225ac54f-e566-441a-8425-6886e2e5b41f&quot;,&quot;name&quot;:&quot;Spheroidal cell&quot;,&quot;relativeTransform&quot;:{&quot;translate&quot;:{&quot;x&quot;:-13.70424536931599,&quot;y&quot;:15.269294656671079},&quot;rotate&quot;:2.975505241631377,&quot;skewX&quot;:0.18183414861913827,&quot;scale&quot;:{&quot;x&quot;:0.0831332045365686,&quot;y&quot;:0.05112620183389988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62&quot;}},&quot;b13045b0-0bcd-459e-b30f-aa6c4fea82eb&quot;:{&quot;type&quot;:&quot;FIGURE_OBJECT&quot;,&quot;id&quot;:&quot;b13045b0-0bcd-459e-b30f-aa6c4fea82eb&quot;,&quot;name&quot;:&quot;Spheroidal cell&quot;,&quot;relativeTransform&quot;:{&quot;translate&quot;:{&quot;x&quot;:-8.700232472874195,&quot;y&quot;:-2.001880044367462},&quot;rotate&quot;:2.4753400143131428,&quot;skewX&quot;:0.5012282844650058,&quot;scale&quot;:{&quot;x&quot;:0.06471347356632762,&quot;y&quot;:0.0656785173164781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65&quot;}},&quot;3ed4cc7e-180f-464f-a3e9-6497290a5e2a&quot;:{&quot;type&quot;:&quot;FIGURE_OBJECT&quot;,&quot;id&quot;:&quot;3ed4cc7e-180f-464f-a3e9-6497290a5e2a&quot;,&quot;name&quot;:&quot;Spheroidal cell&quot;,&quot;relativeTransform&quot;:{&quot;translate&quot;:{&quot;x&quot;:20.685948772275786,&quot;y&quot;:4.351072410980127},&quot;rotate&quot;:1.901150660456436,&quot;skewX&quot;:0.3331155556579745,&quot;scale&quot;:{&quot;x&quot;:0.05165079101636749,&quot;y&quot;:0.08228886548685449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7&quot;}},&quot;7d2c4102-077a-4862-8410-3e8237532709&quot;:{&quot;type&quot;:&quot;FIGURE_OBJECT&quot;,&quot;id&quot;:&quot;7d2c4102-077a-4862-8410-3e8237532709&quot;,&quot;name&quot;:&quot;Spheroidal cell&quot;,&quot;relativeTransform&quot;:{&quot;translate&quot;:{&quot;x&quot;:-7.97100192808556,&quot;y&quot;:9.5889056506184},&quot;rotate&quot;:1.311148199372639,&quot;skewX&quot;:-0.2728342398676012,&quot;scale&quot;:{&quot;x&quot;:0.05094696184787076,&quot;y&quot;:0.0834256811412421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72&quot;}},&quot;0e38d3bf-b616-4a08-bfe8-a33cce33f991&quot;:{&quot;type&quot;:&quot;FIGURE_OBJECT&quot;,&quot;id&quot;:&quot;0e38d3bf-b616-4a08-bfe8-a33cce33f991&quot;,&quot;name&quot;:&quot;Spheroidal cell&quot;,&quot;relativeTransform&quot;:{&quot;translate&quot;:{&quot;x&quot;:14.558508312439631,&quot;y&quot;:-2.2410341096526087},&quot;rotate&quot;:0.1932243717423272,&quot;skewX&quot;:-0.20939362595655994,&quot;scale&quot;:{&quot;x&quot;:0.08241541859280863,&quot;y&quot;:0.05157147857532524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75&quot;}},&quot;729ee899-81a6-46a9-9f93-b82ed9bb12b8&quot;:{&quot;type&quot;:&quot;FIGURE_OBJECT&quot;,&quot;id&quot;:&quot;729ee899-81a6-46a9-9f93-b82ed9bb12b8&quot;,&quot;name&quot;:&quot;Spheroidal cell&quot;,&quot;relativeTransform&quot;:{&quot;translate&quot;:{&quot;x&quot;:-2.558726264357866,&quot;y&quot;:14.978278779289626},&quot;rotate&quot;:2.0056082460460383,&quot;skewX&quot;:0.406785960335082,&quot;scale&quot;:{&quot;x&quot;:0.04965344142147306,&quot;y&quot;:0.0750628730912959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8&quot;}},&quot;70db9013-100f-4d75-9c48-efd604eaef47&quot;:{&quot;type&quot;:&quot;FIGURE_OBJECT&quot;,&quot;id&quot;:&quot;70db9013-100f-4d75-9c48-efd604eaef47&quot;,&quot;name&quot;:&quot;Spheroidal cell&quot;,&quot;relativeTransform&quot;:{&quot;translate&quot;:{&quot;x&quot;:25.386209338696077,&quot;y&quot;:-2.0057024979489375},&quot;rotate&quot;:0.4917609935721866,&quot;skewX&quot;:-0.4388391404542045,&quot;scale&quot;:{&quot;x&quot;:0.07080486363337095,&quot;y&quot;:0.059163495967555824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85&quot;}},&quot;e60650c8-e432-48c9-a677-db62ec9f8acf&quot;:{&quot;type&quot;:&quot;FIGURE_OBJECT&quot;,&quot;id&quot;:&quot;e60650c8-e432-48c9-a677-db62ec9f8acf&quot;,&quot;name&quot;:&quot;Spheroidal cell&quot;,&quot;relativeTransform&quot;:{&quot;translate&quot;:{&quot;x&quot;:31.52285711702356,&quot;y&quot;:3.5081206066607855},&quot;rotate&quot;:0.4917609935721866,&quot;skewX&quot;:-0.4388391404542045,&quot;scale&quot;:{&quot;x&quot;:0.07080486363337095,&quot;y&quot;:0.059163495967555824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4a4a2bb-cfb9-436f-b41e-44ce28b04cb9&quot;,&quot;order&quot;:&quot;9&quot;}},&quot;fe24ca94-8318-4e40-bcdd-069b58eec0fd&quot;:{&quot;type&quot;:&quot;FIGURE_OBJECT&quot;,&quot;id&quot;:&quot;fe24ca94-8318-4e40-bcdd-069b58eec0fd&quot;,&quot;relativeTransform&quot;:{&quot;translate&quot;:{&quot;x&quot;:-119.42397242531756,&quot;y&quot;:-57.791391835905394},&quot;rotate&quot;:0,&quot;skewX&quot;:0,&quot;scale&quot;:{&quot;x&quot;:1,&quot;y&quot;:1}},&quot;opacity&quot;:1,&quot;path&quot;:{&quot;type&quot;:&quot;POLY_LINE&quot;,&quot;points&quot;:[{&quot;x&quot;:-29,&quot;y&quot;:0},{&quot;x&quot;:29,&quot;y&quot;:0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6.243261054421771,&quot;lineJoin&quot;:&quot;round&quot;}],&quot;pathMarkers&quot;:{&quot;markerEnd&quot;:{&quot;type&quot;:&quot;PATH&quot;,&quot;units&quot;:{&quot;type&quot;:&quot;STROKE_WIDTH&quot;,&quot;scale&quot;:0.6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ad4309ea-2bd2-467f-b0b4-c346be28596e&quot;,&quot;order&quot;:&quot;98&quot;}},&quot;585fd50a-313f-474b-a4cc-61d9db9116b6&quot;:{&quot;id&quot;:&quot;585fd50a-313f-474b-a4cc-61d9db9116b6&quot;,&quot;type&quot;:&quot;FIGURE_OBJECT&quot;,&quot;relativeTransform&quot;:{&quot;translate&quot;:{&quot;x&quot;:-119.42397242531757,&quot;y&quot;:-128.05493623194107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6]}],&quot;text&quot;:&quot;Sendai 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,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23]}],&quot;text&quot;:&quot;virus (Yamanaka factors)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00.58268229166667,&quot;y&quot;:67.71999999999998},&quot;targetSize&quot;:{&quot;x&quot;:66.35726276291098,&quot;y&quot;:22.561469339389763},&quot;verticalAlign&quot;:&quot;TOP&quot;},&quot;parent&quot;:{&quot;type&quot;:&quot;CHILD&quot;,&quot;parentId&quot;:&quot;ad4309ea-2bd2-467f-b0b4-c346be28596e&quot;,&quot;order&quot;:&quot;99&quot;}},&quot;7a6e9af0-8709-48f0-b99f-ba7993cd46bc&quot;:{&quot;id&quot;:&quot;7a6e9af0-8709-48f0-b99f-ba7993cd46bc&quot;,&quot;name&quot;:&quot;People Icon (toddler)&quot;,&quot;type&quot;:&quot;FIGURE_OBJECT&quot;,&quot;relativeTransform&quot;:{&quot;translate&quot;:{&quot;x&quot;:-338.2616477634764,&quot;y&quot;:-272.72210488084625},&quot;rotate&quot;:0,&quot;skewX&quot;:0,&quot;scale&quot;:{&quot;x&quot;:1,&quot;y&quot;:1}},&quot;image&quot;:{&quot;url&quot;:&quot;https://icons.biorender.com/biorender/5dae347480ffbe000493bc8a/people-icon-toddler.png&quot;,&quot;fallbackUrl&quot;:&quot;https://res.cloudinary.com/dlcjuc3ej/image/upload/v1571697775/iumtbm6trdvo2kkitmtm.svg#/keystone/api/icons/5dae347480ffbe000493bc8a/people-icon-toddler.svg&quot;,&quot;isPremium&quot;:false,&quot;isPacked&quot;:true,&quot;size&quot;:{&quot;x&quot;:35,&quot;y&quot;:48.333333333333336}},&quot;source&quot;:{&quot;id&quot;:&quot;5dae33b180ffbe000493bc89&quot;,&quot;type&quot;:&quot;ASSETS&quot;},&quot;parent&quot;:{&quot;type&quot;:&quot;CHILD&quot;,&quot;parentId&quot;:&quot;3c7b87d1-10fe-474e-a3c6-da9078191f7e&quot;,&quot;order&quot;:&quot;2&quot;}},&quot;b5f9d3a2-5aac-4f1b-956c-b944af88454b&quot;:{&quot;id&quot;:&quot;b5f9d3a2-5aac-4f1b-956c-b944af88454b&quot;,&quot;name&quot;:&quot;People Icon (toddler)&quot;,&quot;type&quot;:&quot;FIGURE_OBJECT&quot;,&quot;relativeTransform&quot;:{&quot;translate&quot;:{&quot;x&quot;:-356.4291689445706,&quot;y&quot;:-264.9823173436737},&quot;rotate&quot;:0,&quot;skewX&quot;:0,&quot;scale&quot;:{&quot;x&quot;:1,&quot;y&quot;:1}},&quot;image&quot;:{&quot;url&quot;:&quot;https://icons.biorender.com/biorender/5dae347480ffbe000493bc9d/people-icon-toddler.png&quot;,&quot;fallbackUrl&quot;:&quot;https://res.cloudinary.com/dlcjuc3ej/image/upload/v1571697775/wbx00c48no6cxphrqxlc.svg#/keystone/api/icons/5dae347480ffbe000493bc9d/people-icon-toddler.svg&quot;,&quot;isPremium&quot;:false,&quot;isPacked&quot;:true,&quot;size&quot;:{&quot;x&quot;:35,&quot;y&quot;:48.333333333333336}},&quot;source&quot;:{&quot;id&quot;:&quot;5dae33b180ffbe000493bc89&quot;,&quot;type&quot;:&quot;ASSETS&quot;},&quot;parent&quot;:{&quot;type&quot;:&quot;CHILD&quot;,&quot;parentId&quot;:&quot;3c7b87d1-10fe-474e-a3c6-da9078191f7e&quot;,&quot;order&quot;:&quot;5&quot;}},&quot;740e9418-dfb6-4500-a568-dbfd3d265077&quot;:{&quot;id&quot;:&quot;740e9418-dfb6-4500-a568-dbfd3d265077&quot;,&quot;name&quot;:&quot;People Icon (toddler)&quot;,&quot;type&quot;:&quot;FIGURE_OBJECT&quot;,&quot;relativeTransform&quot;:{&quot;translate&quot;:{&quot;x&quot;:-346.4291689445706,&quot;y&quot;:-254.98231734367369},&quot;rotate&quot;:0,&quot;skewX&quot;:0,&quot;scale&quot;:{&quot;x&quot;:1,&quot;y&quot;:1}},&quot;image&quot;:{&quot;url&quot;:&quot;https://icons.biorender.com/biorender/5dae347480ffbe000493bc8f/people-icon-toddler.png&quot;,&quot;fallbackUrl&quot;:&quot;https://res.cloudinary.com/dlcjuc3ej/image/upload/v1571697775/ue30gtcdggvhsdpgeabc.svg#/keystone/api/icons/5dae347480ffbe000493bc8f/people-icon-toddler.svg&quot;,&quot;isPremium&quot;:false,&quot;isPacked&quot;:true,&quot;size&quot;:{&quot;x&quot;:35,&quot;y&quot;:48.333333333333336}},&quot;source&quot;:{&quot;id&quot;:&quot;5dae33b180ffbe000493bc89&quot;,&quot;type&quot;:&quot;ASSETS&quot;},&quot;parent&quot;:{&quot;type&quot;:&quot;CHILD&quot;,&quot;parentId&quot;:&quot;3c7b87d1-10fe-474e-a3c6-da9078191f7e&quot;,&quot;order&quot;:&quot;7&quot;}},&quot;71ffae01-8133-422f-afbf-6f53212d8653&quot;:{&quot;id&quot;:&quot;71ffae01-8133-422f-afbf-6f53212d8653&quot;,&quot;name&quot;:&quot;People Icon (standing, arms out)&quot;,&quot;type&quot;:&quot;FIGURE_OBJECT&quot;,&quot;relativeTransform&quot;:{&quot;translate&quot;:{&quot;x&quot;:-416.8857505306224,&quot;y&quot;:30.621413533834613},&quot;rotate&quot;:0,&quot;skewX&quot;:0,&quot;scale&quot;:{&quot;x&quot;:1,&quot;y&quot;:1}},&quot;image&quot;:{&quot;url&quot;:&quot;https://icons.biorender.com/biorender/5c9415afddd235330000ccb7/people-icon-standing-arms-out.png&quot;,&quot;fallbackUrl&quot;:&quot;https://res.cloudinary.com/dlcjuc3ej/image/upload/v1553208727/qpe7khzxurolqfararf7.svg#/keystone/api/icons/5c9415afddd235330000ccb7/people-icon-standing-arms-out.svg&quot;,&quot;isPremium&quot;:false,&quot;isPacked&quot;:true,&quot;size&quot;:{&quot;x&quot;:60,&quot;y&quot;:89.92592592592592}},&quot;source&quot;:{&quot;id&quot;:&quot;5c941561ddd235330000cca6&quot;,&quot;type&quot;:&quot;ASSETS&quot;},&quot;parent&quot;:{&quot;type&quot;:&quot;CHILD&quot;,&quot;parentId&quot;:&quot;b6704bcf-c0ab-4137-963a-6d6ae49d9aff&quot;,&quot;order&quot;:&quot;9995&quot;}},&quot;1ee5a021-c728-4fb2-a4a5-b9d4fa4008f4&quot;:{&quot;id&quot;:&quot;1ee5a021-c728-4fb2-a4a5-b9d4fa4008f4&quot;,&quot;name&quot;:&quot;Gender (female)&quot;,&quot;type&quot;:&quot;FIGURE_OBJECT&quot;,&quot;relativeTransform&quot;:{&quot;translate&quot;:{&quot;x&quot;:-484.0893973181622,&quot;y&quot;:-4.923182725559364},&quot;rotate&quot;:0,&quot;skewX&quot;:0,&quot;scale&quot;:{&quot;x&quot;:0.8881582498186573,&quot;y&quot;:0.8881582498186573}},&quot;image&quot;:{&quot;url&quot;:&quot;https://icons.biorender.com/biorender/5f6d118dd528430028ce6381/gender-female-1.png&quot;,&quot;fallbackUrl&quot;:&quot;https://res.cloudinary.com/dlcjuc3ej/image/upload/v1600983429/bsvwcyv30tnrwgklo4pf.svg#/keystone/api/icons/5f6d118dd528430028ce6381/gender-female-1.svg&quot;,&quot;isPremium&quot;:false,&quot;isPacked&quot;:true,&quot;size&quot;:{&quot;x&quot;:50,&quot;y&quot;:96.47887323943661}},&quot;source&quot;:{&quot;id&quot;:&quot;5c520aa91b95ce1500de7c72&quot;,&quot;type&quot;:&quot;ASSETS&quot;},&quot;parent&quot;:{&quot;type&quot;:&quot;CHILD&quot;,&quot;parentId&quot;:&quot;b6704bcf-c0ab-4137-963a-6d6ae49d9aff&quot;,&quot;order&quot;:&quot;9997&quot;}},&quot;85d52b93-8321-43c6-93ec-682844c98ffe&quot;:{&quot;id&quot;:&quot;85d52b93-8321-43c6-93ec-682844c98ffe&quot;,&quot;name&quot;:&quot;Gender (female)&quot;,&quot;type&quot;:&quot;FIGURE_OBJECT&quot;,&quot;relativeTransform&quot;:{&quot;translate&quot;:{&quot;x&quot;:-411.4851173840766,&quot;y&quot;:-138.76686749095035},&quot;rotate&quot;:0,&quot;skewX&quot;:0,&quot;scale&quot;:{&quot;x&quot;:0.64,&quot;y&quot;:0.6399999999999995}},&quot;image&quot;:{&quot;url&quot;:&quot;https://icons.biorender.com/biorender/5f6d118dd528430028ce6399/gender-female-1.png&quot;,&quot;fallbackUrl&quot;:&quot;https://res.cloudinary.com/dlcjuc3ej/image/upload/v1600983429/uzj1oqcghk2rx1atkbwm.svg#/keystone/api/icons/5f6d118dd528430028ce6399/gender-female-1.svg&quot;,&quot;isPremium&quot;:false,&quot;isPacked&quot;:true,&quot;size&quot;:{&quot;x&quot;:50,&quot;y&quot;:96.47887323943661}},&quot;source&quot;:{&quot;id&quot;:&quot;5c520aa91b95ce1500de7c72&quot;,&quot;type&quot;:&quot;ASSETS&quot;},&quot;parent&quot;:{&quot;type&quot;:&quot;CHILD&quot;,&quot;parentId&quot;:&quot;b6704bcf-c0ab-4137-963a-6d6ae49d9aff&quot;,&quot;order&quot;:&quot;9999999999999997&quot;}},&quot;104ddfca-a595-47ac-9b3f-9641ab838d33&quot;:{&quot;id&quot;:&quot;104ddfca-a595-47ac-9b3f-9641ab838d33&quot;,&quot;name&quot;:&quot;Gender (female)&quot;,&quot;type&quot;:&quot;FIGURE_OBJECT&quot;,&quot;relativeTransform&quot;:{&quot;translate&quot;:{&quot;x&quot;:-464.08939731816224,&quot;y&quot;:10.243099165609275},&quot;rotate&quot;:0,&quot;skewX&quot;:0,&quot;scale&quot;:{&quot;x&quot;:0.8881582498186573,&quot;y&quot;:0.8881582498186573}},&quot;image&quot;:{&quot;url&quot;:&quot;https://icons.biorender.com/biorender/5f6d118dd528430028ce6390/gender-female-1.png&quot;,&quot;fallbackUrl&quot;:&quot;https://res.cloudinary.com/dlcjuc3ej/image/upload/v1600983429/bp7wtvgesvvksyejid9p.svg#/keystone/api/icons/5f6d118dd528430028ce6390/gender-female-1.svg&quot;,&quot;isPremium&quot;:false,&quot;isPacked&quot;:true,&quot;size&quot;:{&quot;x&quot;:50,&quot;y&quot;:96.47887323943661}},&quot;source&quot;:{&quot;id&quot;:&quot;5c520aa91b95ce1500de7c72&quot;,&quot;type&quot;:&quot;ASSETS&quot;},&quot;parent&quot;:{&quot;type&quot;:&quot;CHILD&quot;,&quot;parentId&quot;:&quot;b6704bcf-c0ab-4137-963a-6d6ae49d9aff&quot;,&quot;order&quot;:&quot;9999&quot;}},&quot;4f6fc2c7-459a-43f1-a089-e4c1c1730d5a&quot;:{&quot;id&quot;:&quot;4f6fc2c7-459a-43f1-a089-e4c1c1730d5a&quot;,&quot;name&quot;:&quot;Gender (female)&quot;,&quot;type&quot;:&quot;FIGURE_OBJECT&quot;,&quot;relativeTransform&quot;:{&quot;translate&quot;:{&quot;x&quot;:-484.0897059711506,&quot;y&quot;:36.21111254651912},&quot;rotate&quot;:0,&quot;skewX&quot;:0,&quot;scale&quot;:{&quot;x&quot;:0.9400000000000002,&quot;y&quot;:0.9400000000000002}},&quot;image&quot;:{&quot;url&quot;:&quot;https://icons.biorender.com/biorender/5c520aa91b95ce1500de7c72/20200924213709/image/gender-female-1.png&quot;,&quot;fallbackUrl&quot;:&quot;https://res.cloudinary.com/dlcjuc3ej/image/upload/v1600983429/vxvg7tiihijfdhh2owsv.svg#/keystone/api/icons/5c520aa91b95ce1500de7c72/20200924213709/image/gender-female-1.svg&quot;,&quot;isPremium&quot;:false,&quot;isPacked&quot;:true,&quot;size&quot;:{&quot;x&quot;:50,&quot;y&quot;:96.47887323943661}},&quot;source&quot;:{&quot;id&quot;:&quot;5c520aa91b95ce1500de7c72&quot;,&quot;type&quot;:&quot;ASSETS&quot;},&quot;parent&quot;:{&quot;type&quot;:&quot;CHILD&quot;,&quot;parentId&quot;:&quot;b6704bcf-c0ab-4137-963a-6d6ae49d9aff&quot;,&quot;order&quot;:&quot;99995&quot;}},&quot;dfbf8a76-9c75-4cb2-a635-e81488eb7237&quot;:{&quot;id&quot;:&quot;dfbf8a76-9c75-4cb2-a635-e81488eb7237&quot;,&quot;name&quot;:&quot;Person Icon (child)&quot;,&quot;type&quot;:&quot;FIGURE_OBJECT&quot;,&quot;relativeTransform&quot;:{&quot;translate&quot;:{&quot;x&quot;:-470.20539057658647,&quot;y&quot;:-162.17245738232538},&quot;rotate&quot;:0,&quot;skewX&quot;:0,&quot;scale&quot;:{&quot;x&quot;:0.8666666666666667,&quot;y&quot;:0.8666666666666668}},&quot;image&quot;:{&quot;url&quot;:&quot;https://icons.biorender.com/biorender/5dae331280ffbe000493bc74/people-icon-child.png&quot;,&quot;fallbackUrl&quot;:&quot;https://res.cloudinary.com/dlcjuc3ej/image/upload/v1571697420/rf3yfqvvj8t8834tjqvk.svg#/keystone/api/icons/5dae331280ffbe000493bc74/people-icon-child.svg&quot;,&quot;isPremium&quot;:false,&quot;isPacked&quot;:true,&quot;size&quot;:{&quot;x&quot;:45,&quot;y&quot;:70.28428093645485}},&quot;source&quot;:{&quot;id&quot;:&quot;5dae320080ffbe000493bc6f&quot;,&quot;type&quot;:&quot;ASSETS&quot;},&quot;parent&quot;:{&quot;type&quot;:&quot;CHILD&quot;,&quot;parentId&quot;:&quot;b6704bcf-c0ab-4137-963a-6d6ae49d9aff&quot;,&quot;order&quot;:&quot;99998&quot;}},&quot;4ac9d278-bdf5-47e9-8f38-64a608052e80&quot;:{&quot;id&quot;:&quot;4ac9d278-bdf5-47e9-8f38-64a608052e80&quot;,&quot;name&quot;:&quot;Person Icon (child)&quot;,&quot;type&quot;:&quot;FIGURE_OBJECT&quot;,&quot;relativeTransform&quot;:{&quot;translate&quot;:{&quot;x&quot;:-479.4483334847042,&quot;y&quot;:-145.00080974628614},&quot;rotate&quot;:0,&quot;skewX&quot;:0,&quot;scale&quot;:{&quot;x&quot;:0.8666666666666666,&quot;y&quot;:0.866666666666667}},&quot;image&quot;:{&quot;url&quot;:&quot;https://icons.biorender.com/biorender/5dae331280ffbe000493bc7d/people-icon-child.png&quot;,&quot;fallbackUrl&quot;:&quot;https://res.cloudinary.com/dlcjuc3ej/image/upload/v1571697420/pdxdfaohech2amrlb3dd.svg#/keystone/api/icons/5dae331280ffbe000493bc7d/people-icon-child.svg&quot;,&quot;isPremium&quot;:false,&quot;isPacked&quot;:true,&quot;size&quot;:{&quot;x&quot;:45,&quot;y&quot;:70.28428093645485}},&quot;source&quot;:{&quot;id&quot;:&quot;5dae320080ffbe000493bc6f&quot;,&quot;type&quot;:&quot;ASSETS&quot;},&quot;parent&quot;:{&quot;type&quot;:&quot;CHILD&quot;,&quot;parentId&quot;:&quot;b6704bcf-c0ab-4137-963a-6d6ae49d9aff&quot;,&quot;order&quot;:&quot;99999&quot;}},&quot;c456af33-a5c8-4a96-96c3-81fba79551fe&quot;:{&quot;id&quot;:&quot;c456af33-a5c8-4a96-96c3-81fba79551fe&quot;,&quot;name&quot;:&quot;Person Icon (child)&quot;,&quot;type&quot;:&quot;FIGURE_OBJECT&quot;,&quot;relativeTransform&quot;:{&quot;translate&quot;:{&quot;x&quot;:-465.72717782634584,&quot;y&quot;:-133.76795082242683},&quot;rotate&quot;:0,&quot;skewX&quot;:0,&quot;scale&quot;:{&quot;x&quot;:0.8805919786457462,&quot;y&quot;:0.8805919786457462}},&quot;image&quot;:{&quot;url&quot;:&quot;https://icons.biorender.com/biorender/5dae331280ffbe000493bc7f/people-icon-child.png&quot;,&quot;fallbackUrl&quot;:&quot;https://res.cloudinary.com/dlcjuc3ej/image/upload/v1571697420/gsjqqawttvfhbxg8idsc.svg#/keystone/api/icons/5dae331280ffbe000493bc7f/people-icon-child.svg&quot;,&quot;isPremium&quot;:false,&quot;isPacked&quot;:true,&quot;size&quot;:{&quot;x&quot;:45,&quot;y&quot;:70.28428093645485}},&quot;source&quot;:{&quot;id&quot;:&quot;5dae320080ffbe000493bc6f&quot;,&quot;type&quot;:&quot;ASSETS&quot;},&quot;parent&quot;:{&quot;type&quot;:&quot;CHILD&quot;,&quot;parentId&quot;:&quot;b6704bcf-c0ab-4137-963a-6d6ae49d9aff&quot;,&quot;order&quot;:&quot;999995&quot;}},&quot;90dae9d0-8f63-4b50-8213-41cfa08f1158&quot;:{&quot;type&quot;:&quot;FIGURE_OBJECT&quot;,&quot;id&quot;:&quot;90dae9d0-8f63-4b50-8213-41cfa08f1158&quot;,&quot;relativeTransform&quot;:{&quot;translate&quot;:{&quot;x&quot;:-443.2480735871378,&quot;y&quot;:-98.71275524347362},&quot;rotate&quot;:0,&quot;skewX&quot;:0,&quot;scale&quot;:{&quot;x&quot;:1,&quot;y&quot;:1}},&quot;opacity&quot;:1,&quot;path&quot;:{&quot;type&quot;:&quot;RECT&quot;,&quot;size&quot;:{&quot;x&quot;:145.07047096436048,&quot;y&quot;:416.02854780155246},&quot;cornerRounding&quot;:{&quot;type&quot;:&quot;ARC_LENGTH&quot;,&quot;global&quot;:15.707963267948966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b6704bcf-c0ab-4137-963a-6d6ae49d9aff&quot;,&quot;order&quot;:&quot;999997&quot;}},&quot;9b1fcc55-f628-4e7d-9cff-4581576f534a&quot;:{&quot;type&quot;:&quot;FIGURE_OBJECT&quot;,&quot;id&quot;:&quot;9b1fcc55-f628-4e7d-9cff-4581576f534a&quot;,&quot;relativeTransform&quot;:{&quot;translate&quot;:{&quot;x&quot;:-203.21472488644102,&quot;y&quot;:-96.30366750823717},&quot;rotate&quot;:0,&quot;skewX&quot;:0,&quot;scale&quot;:{&quot;x&quot;:1,&quot;y&quot;:1}},&quot;opacity&quot;:1,&quot;path&quot;:{&quot;type&quot;:&quot;RECT&quot;,&quot;size&quot;:{&quot;x&quot;:232.3560884395487,&quot;y&quot;:418.12519723198017},&quot;cornerRounding&quot;:{&quot;type&quot;:&quot;ARC_LENGTH&quot;,&quot;global&quot;:15.707963267948966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b6704bcf-c0ab-4137-963a-6d6ae49d9aff&quot;,&quot;order&quot;:&quot;99999985&quot;}},&quot;a840e4cf-297b-4e15-9f8c-89070b3fcb3f&quot;:{&quot;relativeTransform&quot;:{&quot;translate&quot;:{&quot;x&quot;:-20.549630739360566,&quot;y&quot;:-68.23753391085918},&quot;rotate&quot;:0,&quot;skewX&quot;:0,&quot;scale&quot;:{&quot;x&quot;:1,&quot;y&quot;:1}},&quot;type&quot;:&quot;FIGURE_OBJECT&quot;,&quot;id&quot;:&quot;a840e4cf-297b-4e15-9f8c-89070b3fcb3f&quot;,&quot;name&quot;:&quot;Blood vial (centrifuged 1, labelled with cap)&quot;,&quot;opacity&quot;:1,&quot;source&quot;:{&quot;id&quot;:&quot;5dbb00424ef0b000810d2949&quot;,&quot;type&quot;:&quot;ASSETS&quot;},&quot;pathStyles&quot;:[{&quot;type&quot;:&quot;FILL&quot;,&quot;fillStyle&quot;:&quot;rgb(0,0,0)&quot;}],&quot;isLocked&quot;:false,&quot;parent&quot;:{&quot;type&quot;:&quot;CHILD&quot;,&quot;parentId&quot;:&quot;8dda15d7-3840-4801-9185-3aebbcdcfea2&quot;,&quot;order&quot;:&quot;2&quot;}},&quot;ebff1218-c47b-42ae-a5a9-09165c52e504&quot;:{&quot;type&quot;:&quot;FIGURE_OBJECT&quot;,&quot;id&quot;:&quot;ebff1218-c47b-42ae-a5a9-09165c52e504&quot;,&quot;name&quot;:&quot;Blood vial (centrifuged 1, labelled)&quot;,&quot;relativeTransform&quot;:{&quot;translate&quot;:{&quot;x&quot;:1.422986955207253e-15,&quot;y&quot;:7.665450284956996},&quot;rotate&quot;:0,&quot;skewX&quot;:0,&quot;scale&quot;:{&quot;x&quot;:0.30810401544348376,&quot;y&quot;:0.26161946365040895}},&quot;opacity&quot;:1,&quot;image&quot;:{&quot;url&quot;:&quot;https://icons.biorender.com/biorender/5dbafe1dc9e7d80004b85b5d/20191031153105/image/blood-vial-centrifuged-1-labelled.png&quot;,&quot;fallbackUrl&quot;:&quot;https://res.cloudinary.com/dlcjuc3ej/image/upload/v1572535865/j1zoianzmgcm62t4q25g.svg#/keystone/api/icons/5dbafe1dc9e7d80004b85b5d/20191031153105/image/blood-vial-centrifuged-1-labelled.svg&quot;,&quot;size&quot;:{&quot;x&quot;:65,&quot;y&quot;:239},&quot;isPremium&quot;:false,&quot;isPacked&quot;:true},&quot;source&quot;:{&quot;id&quot;:&quot;5dbafe1dc9e7d80004b85b5d&quot;,&quot;type&quot;:&quot;ASSETS&quot;},&quot;pathStyles&quot;:[{&quot;type&quot;:&quot;FILL&quot;,&quot;fillStyle&quot;:&quot;rgb(0,0,0)&quot;}],&quot;isLocked&quot;:false,&quot;parent&quot;:{&quot;type&quot;:&quot;CHILD&quot;,&quot;parentId&quot;:&quot;a840e4cf-297b-4e15-9f8c-89070b3fcb3f&quot;,&quot;order&quot;:&quot;2&quot;}},&quot;0c7b3d56-2bb0-4fbc-ac5a-d388a639df82&quot;:{&quot;type&quot;:&quot;FIGURE_OBJECT&quot;,&quot;id&quot;:&quot;0c7b3d56-2bb0-4fbc-ac5a-d388a639df82&quot;,&quot;name&quot;:&quot;Blood vial cap&quot;,&quot;relativeTransform&quot;:{&quot;translate&quot;:{&quot;x&quot;:0,&quot;y&quot;:-28.595007376989695},&quot;rotate&quot;:0,&quot;skewX&quot;:0,&quot;scale&quot;:{&quot;x&quot;:0.3081040154434837,&quot;y&quot;:0.26161946365040895}},&quot;opacity&quot;:1,&quot;image&quot;:{&quot;url&quot;:&quot;https://icons.biorender.com/biorender/5dbafea2c9e7d80004b85b5f/20191031153357/image/blood-vial-cap.png&quot;,&quot;fallbackUrl&quot;:&quot;https://res.cloudinary.com/dlcjuc3ej/image/upload/v1572536037/xpaz3jnhluv07ckoqfe9.svg#/keystone/api/icons/5dbafea2c9e7d80004b85b5f/20191031153357/image/blood-vial-cap.svg&quot;,&quot;size&quot;:{&quot;x&quot;:65,&quot;y&quot;:79},&quot;isPremium&quot;:false,&quot;isPacked&quot;:true},&quot;source&quot;:{&quot;id&quot;:&quot;5dbafea2c9e7d80004b85b5f&quot;,&quot;type&quot;:&quot;ASSETS&quot;},&quot;pathStyles&quot;:[{&quot;type&quot;:&quot;FILL&quot;,&quot;fillStyle&quot;:&quot;rgb(0,0,0)&quot;}],&quot;isLocked&quot;:false,&quot;parent&quot;:{&quot;type&quot;:&quot;CHILD&quot;,&quot;parentId&quot;:&quot;a840e4cf-297b-4e15-9f8c-89070b3fcb3f&quot;,&quot;order&quot;:&quot;5&quot;}},&quot;d85952c4-4d7c-4d7b-930d-116e7b24d8a0&quot;:{&quot;id&quot;:&quot;d85952c4-4d7c-4d7b-930d-116e7b24d8a0&quot;,&quot;name&quot;:&quot;Patient chart&quot;,&quot;type&quot;:&quot;FIGURE_OBJECT&quot;,&quot;relativeTransform&quot;:{&quot;translate&quot;:{&quot;x&quot;:-139.09863434116556,&quot;y&quot;:-278.68754262433043},&quot;rotate&quot;:0.2663229801159496,&quot;skewX&quot;:0,&quot;scale&quot;:{&quot;x&quot;:0.4026286538417211,&quot;y&quot;:0.4078869229431856}},&quot;image&quot;:{&quot;url&quot;:&quot;https://icons.biorender.com/biorender/5be355540e08e3120010102e/20181107211347/image/patient-chart.png&quot;,&quot;fallbackUrl&quot;:&quot;https://res.cloudinary.com/dlcjuc3ej/image/upload/v1541625227/pz0z22ftsdwhkdiarjjo.svg#/keystone/api/icons/5be355540e08e3120010102e/20181107211347/image/patient-chart.svg&quot;,&quot;isPremium&quot;:false,&quot;isPacked&quot;:true,&quot;size&quot;:{&quot;x&quot;:100,&quot;y&quot;:149.8293515358362}},&quot;source&quot;:{&quot;id&quot;:&quot;5be355540e08e3120010102e&quot;,&quot;type&quot;:&quot;ASSETS&quot;},&quot;parent&quot;:{&quot;type&quot;:&quot;CHILD&quot;,&quot;parentId&quot;:&quot;fef0dcd7-0e3e-4b8a-9cc3-ad79d2087ab2&quot;,&quot;order&quot;:&quot;2&quot;}},&quot;f3e0659c-2303-4155-8288-45090c943d4f&quot;:{&quot;id&quot;:&quot;f3e0659c-2303-4155-8288-45090c943d4f&quot;,&quot;name&quot;:&quot;Cell phone 2&quot;,&quot;type&quot;:&quot;FIGURE_OBJECT&quot;,&quot;relativeTransform&quot;:{&quot;translate&quot;:{&quot;x&quot;:-237.2907931225996,&quot;y&quot;:-172.41259287402883},&quot;rotate&quot;:0,&quot;skewX&quot;:0,&quot;scale&quot;:{&quot;x&quot;:0.5706296581315506,&quot;y&quot;:0.6409894064533153}},&quot;image&quot;:{&quot;url&quot;:&quot;https://icons.biorender.com/biorender/5e75241b84bab800280476f3/20200320201511/image/cell-phone-2.png&quot;,&quot;fallbackUrl&quot;:&quot;https://res.cloudinary.com/dlcjuc3ej/image/upload/v1584735311/a7jezagrubfj2tnaysoi.svg#/keystone/api/icons/5e75241b84bab800280476f3/20200320201511/image/cell-phone-2.svg&quot;,&quot;isPremium&quot;:false,&quot;isPacked&quot;:true,&quot;size&quot;:{&quot;x&quot;:100,&quot;y&quot;:99.31972789115646}},&quot;source&quot;:{&quot;id&quot;:&quot;5e75241b84bab800280476f3&quot;,&quot;type&quot;:&quot;ASSETS&quot;},&quot;parent&quot;:{&quot;type&quot;:&quot;CHILD&quot;,&quot;parentId&quot;:&quot;51a80ab6-15a9-41d8-9e96-3909844bba98&quot;,&quot;order&quot;:&quot;2&quot;}},&quot;ad3ca26f-c4fe-4100-8172-6212415136b7&quot;:{&quot;id&quot;:&quot;ad3ca26f-c4fe-4100-8172-6212415136b7&quot;,&quot;name&quot;:&quot;Brain (horizontal cut, at thalamus)&quot;,&quot;type&quot;:&quot;FIGURE_OBJECT&quot;,&quot;relativeTransform&quot;:{&quot;translate&quot;:{&quot;x&quot;:-114.04205209032283,&quot;y&quot;:33.178679268991196},&quot;rotate&quot;:0,&quot;skewX&quot;:0,&quot;scale&quot;:{&quot;x&quot;:0.3023520896735321,&quot;y&quot;:0.3023520896735321}},&quot;image&quot;:{&quot;url&quot;:&quot;https://icons.biorender.com/biorender/5c5c946669e08b330049354f/20190207202710/image/brain-horizontal-cut-at-thalamus.png&quot;,&quot;fallbackUrl&quot;:&quot;https://res.cloudinary.com/dlcjuc3ej/image/upload/v1549571230/hn00xql6q6nily9tufbv.svg#/keystone/api/icons/5c5c946669e08b330049354f/20190207202710/image/brain-horizontal-cut-at-thalamus.svg&quot;,&quot;isPremium&quot;:false,&quot;isPacked&quot;:true,&quot;size&quot;:{&quot;x&quot;:150,&quot;y&quot;:177.96052631578948}},&quot;source&quot;:{&quot;id&quot;:&quot;5c5c946669e08b330049354f&quot;,&quot;type&quot;:&quot;ASSETS&quot;},&quot;parent&quot;:{&quot;type&quot;:&quot;CHILD&quot;,&quot;parentId&quot;:&quot;6d699fb6-1bb0-4fe5-93db-c6fcbc8bf5ab&quot;,&quot;order&quot;:&quot;2&quot;}},&quot;00e3fd32-c5e6-49c1-9b57-83e515433342&quot;:{&quot;id&quot;:&quot;00e3fd32-c5e6-49c1-9b57-83e515433342&quot;,&quot;name&quot;:&quot;Brain (lateral view)&quot;,&quot;type&quot;:&quot;FIGURE_OBJECT&quot;,&quot;relativeTransform&quot;:{&quot;translate&quot;:{&quot;x&quot;:-168.51154335479433,&quot;y&quot;:33.314419951751375},&quot;rotate&quot;:0,&quot;skewX&quot;:0,&quot;scale&quot;:{&quot;x&quot;:0.4239145566511958,&quot;y&quot;:0.4239145566511959}},&quot;image&quot;:{&quot;url&quot;:&quot;https://icons.biorender.com/biorender/5a0dfa6b20abdb0014d893cb/20180704194138/image/brain-lateral-view.png&quot;,&quot;fallbackUrl&quot;:&quot;https://res.cloudinary.com/dlcjuc3ej/image/upload/v1530733298/ncejgckecxixbm3o4xez.svg#/keystone/api/icons/5a0dfa6b20abdb0014d893cb/20180704194138/image/brain-lateral-view.svg&quot;,&quot;isPremium&quot;:false,&quot;isPacked&quot;:true,&quot;size&quot;:{&quot;x&quot;:150,&quot;y&quot;:126.28865979381442}},&quot;source&quot;:{&quot;id&quot;:&quot;5a0dfa6b20abdb0014d893cb&quot;,&quot;type&quot;:&quot;ASSETS&quot;},&quot;parent&quot;:{&quot;type&quot;:&quot;CHILD&quot;,&quot;parentId&quot;:&quot;6d699fb6-1bb0-4fe5-93db-c6fcbc8bf5ab&quot;,&quot;order&quot;:&quot;5&quot;}},&quot;bf4c0340-82bc-415d-a493-055196fce70a&quot;:{&quot;relativeTransform&quot;:{&quot;translate&quot;:{&quot;x&quot;:89.99798724908261,&quot;y&quot;:-253.3613905449772},&quot;rotate&quot;:0,&quot;skewX&quot;:0,&quot;scale&quot;:{&quot;x&quot;:1,&quot;y&quot;:1}},&quot;type&quot;:&quot;FIGURE_OBJECT&quot;,&quot;id&quot;:&quot;bf4c0340-82bc-415d-a493-055196fce70a&quot;,&quot;name&quot;:&quot;Spheroidal cell (cluster)&quot;,&quot;opacity&quot;:1,&quot;source&quot;:{&quot;id&quot;:&quot;5f3598505dfc9900ae31ff44&quot;,&quot;type&quot;:&quot;ASSETS&quot;},&quot;pathStyles&quot;:[{&quot;type&quot;:&quot;FILL&quot;,&quot;fillStyle&quot;:&quot;rgb(0,0,0)&quot;}],&quot;isLocked&quot;:false,&quot;parent&quot;:{&quot;type&quot;:&quot;CHILD&quot;,&quot;parentId&quot;:&quot;dd31e7e5-9232-4f2b-a4c2-bf19cf8cf1b4&quot;,&quot;order&quot;:&quot;1&quot;}},&quot;bae71807-82f9-4229-af3f-24637c0299be&quot;:{&quot;type&quot;:&quot;FIGURE_OBJECT&quot;,&quot;id&quot;:&quot;bae71807-82f9-4229-af3f-24637c0299be&quot;,&quot;name&quot;:&quot;Spheroidal cell&quot;,&quot;relativeTransform&quot;:{&quot;translate&quot;:{&quot;x&quot;:-8.066894896625097,&quot;y&quot;:-20.8940705056035},&quot;rotate&quot;:-2.679149151447384,&quot;skewX&quot;:-1.0113498209027884e-16,&quot;scale&quot;:{&quot;x&quot;:0.18521639407751686,&quot;y&quot;:0.18521639407751697}},&quot;opacity&quot;:0.57,&quot;image&quot;:{&quot;url&quot;:&quot;https://icons.biorender.com/biorender/5f35964d8d485800287e50a0/spheroidal-cell.png&quot;,&quot;fallbackUrl&quot;:&quot;https://res.cloudinary.com/dlcjuc3ej/image/upload/v1597347396/lsbfefeyvbnut8xj5a6q.svg#/keystone/api/icons/5f35964d8d485800287e50a0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f4c0340-82bc-415d-a493-055196fce70a&quot;,&quot;order&quot;:&quot;05&quot;}},&quot;688dfe4e-0ca0-417f-b4c7-2bbfadb33527&quot;:{&quot;type&quot;:&quot;FIGURE_OBJECT&quot;,&quot;id&quot;:&quot;688dfe4e-0ca0-417f-b4c7-2bbfadb33527&quot;,&quot;name&quot;:&quot;Spheroidal cell&quot;,&quot;relativeTransform&quot;:{&quot;translate&quot;:{&quot;x&quot;:-21.87580336414935,&quot;y&quot;:8.881157490182185},&quot;rotate&quot;:-2.679149151447384,&quot;skewX&quot;:-1.0113498209027884e-16,&quot;scale&quot;:{&quot;x&quot;:0.18521639407751686,&quot;y&quot;:0.18521639407751697}},&quot;opacity&quot;:0.57,&quot;image&quot;:{&quot;url&quot;:&quot;https://icons.biorender.com/biorender/5f35964d8d485800287e50a0/spheroidal-cell.png&quot;,&quot;fallbackUrl&quot;:&quot;https://res.cloudinary.com/dlcjuc3ej/image/upload/v1597347396/lsbfefeyvbnut8xj5a6q.svg#/keystone/api/icons/5f35964d8d485800287e50a0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f4c0340-82bc-415d-a493-055196fce70a&quot;,&quot;order&quot;:&quot;1&quot;}},&quot;3f00044e-a807-4c06-b1c3-5d77b2859de7&quot;:{&quot;type&quot;:&quot;FIGURE_OBJECT&quot;,&quot;id&quot;:&quot;3f00044e-a807-4c06-b1c3-5d77b2859de7&quot;,&quot;name&quot;:&quot;Spheroidal cell&quot;,&quot;relativeTransform&quot;:{&quot;translate&quot;:{&quot;x&quot;:21.875803364149462,&quot;y&quot;:-1.4816808554975405},&quot;rotate&quot;:-2.679149151447384,&quot;skewX&quot;:-1.0113498209027884e-16,&quot;scale&quot;:{&quot;x&quot;:0.18521639407751686,&quot;y&quot;:0.18521639407751697}},&quot;opacity&quot;:0.57,&quot;image&quot;:{&quot;url&quot;:&quot;https://icons.biorender.com/biorender/5f35964d8d485800287e50a0/spheroidal-cell.png&quot;,&quot;fallbackUrl&quot;:&quot;https://res.cloudinary.com/dlcjuc3ej/image/upload/v1597347396/lsbfefeyvbnut8xj5a6q.svg#/keystone/api/icons/5f35964d8d485800287e50a0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f4c0340-82bc-415d-a493-055196fce70a&quot;,&quot;order&quot;:&quot;2&quot;}},&quot;97cf866c-0279-4d29-9d62-34fc0b33f5c2&quot;:{&quot;type&quot;:&quot;FIGURE_OBJECT&quot;,&quot;id&quot;:&quot;97cf866c-0279-4d29-9d62-34fc0b33f5c2&quot;,&quot;name&quot;:&quot;Spheroidal cell&quot;,&quot;relativeTransform&quot;:{&quot;translate&quot;:{&quot;x&quot;:-21.87552205459591,&quot;y&quot;:-4.267239587862792},&quot;rotate&quot;:0.16567988901875036,&quot;skewX&quot;:-5.0567491045139346e-17,&quot;scale&quot;:{&quot;x&quot;:0.185216394077517,&quot;y&quot;:0.18521639407751692}},&quot;opacity&quot;:0.99,&quot;image&quot;:{&quot;url&quot;:&quot;https://icons.biorender.com/biorender/5f35964d8d485800287e50a0/spheroidal-cell.png&quot;,&quot;fallbackUrl&quot;:&quot;https://res.cloudinary.com/dlcjuc3ej/image/upload/v1597347396/lsbfefeyvbnut8xj5a6q.svg#/keystone/api/icons/5f35964d8d485800287e50a0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f4c0340-82bc-415d-a493-055196fce70a&quot;,&quot;order&quot;:&quot;25&quot;}},&quot;3917002d-efe1-4a03-89de-536f8df2b1eb&quot;:{&quot;type&quot;:&quot;FIGURE_OBJECT&quot;,&quot;id&quot;:&quot;3917002d-efe1-4a03-89de-536f8df2b1eb&quot;,&quot;name&quot;:&quot;Spheroidal cell&quot;,&quot;relativeTransform&quot;:{&quot;translate&quot;:{&quot;x&quot;:11.50943292678179,&quot;y&quot;:-10.260658982091925},&quot;rotate&quot;:0.1656798890187504,&quot;skewX&quot;:-5.0567491045139334e-17,&quot;scale&quot;:{&quot;x&quot;:0.185216394077517,&quot;y&quot;:0.18521639407751692}},&quot;opacity&quot;:0.99,&quot;image&quot;:{&quot;url&quot;:&quot;https://icons.biorender.com/biorender/5f35964d8d485800287e50a0/spheroidal-cell.png&quot;,&quot;fallbackUrl&quot;:&quot;https://res.cloudinary.com/dlcjuc3ej/image/upload/v1597347396/lsbfefeyvbnut8xj5a6q.svg#/keystone/api/icons/5f35964d8d485800287e50a0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f4c0340-82bc-415d-a493-055196fce70a&quot;,&quot;order&quot;:&quot;3&quot;}},&quot;e3808bcf-7395-405b-a8c5-62431af8c126&quot;:{&quot;type&quot;:&quot;FIGURE_OBJECT&quot;,&quot;id&quot;:&quot;e3808bcf-7395-405b-a8c5-62431af8c126&quot;,&quot;name&quot;:&quot;Spheroidal cell&quot;,&quot;relativeTransform&quot;:{&quot;translate&quot;:{&quot;x&quot;:3.343248304737811,&quot;y&quot;:20.894070505603302},&quot;rotate&quot;:-2.679149151447384,&quot;skewX&quot;:-1.0113498209027884e-16,&quot;scale&quot;:{&quot;x&quot;:0.18521639407751686,&quot;y&quot;:0.18521639407751697}},&quot;opacity&quot;:0.57,&quot;image&quot;:{&quot;url&quot;:&quot;https://icons.biorender.com/biorender/5f35964d8d485800287e50a0/spheroidal-cell.png&quot;,&quot;fallbackUrl&quot;:&quot;https://res.cloudinary.com/dlcjuc3ej/image/upload/v1597347396/lsbfefeyvbnut8xj5a6q.svg#/keystone/api/icons/5f35964d8d485800287e50a0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f4c0340-82bc-415d-a493-055196fce70a&quot;,&quot;order&quot;:&quot;5&quot;}},&quot;a6a0245d-ff76-4100-af63-1adc6e0282b8&quot;:{&quot;type&quot;:&quot;FIGURE_OBJECT&quot;,&quot;id&quot;:&quot;a6a0245d-ff76-4100-af63-1adc6e0282b8&quot;,&quot;name&quot;:&quot;Spheroidal cell&quot;,&quot;relativeTransform&quot;:{&quot;translate&quot;:{&quot;x&quot;:-12.902107206514595,&quot;y&quot;:14.882092856080806},&quot;rotate&quot;:0,&quot;skewX&quot;:0,&quot;scale&quot;:{&quot;x&quot;:0.18521639407751686,&quot;y&quot;:0.18521639407751686}},&quot;opacity&quot;:0.99,&quot;image&quot;:{&quot;url&quot;:&quot;https://icons.biorender.com/biorender/5f35964d8d485800287e50a0/spheroidal-cell.png&quot;,&quot;fallbackUrl&quot;:&quot;https://res.cloudinary.com/dlcjuc3ej/image/upload/v1597347396/lsbfefeyvbnut8xj5a6q.svg#/keystone/api/icons/5f35964d8d485800287e50a0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f4c0340-82bc-415d-a493-055196fce70a&quot;,&quot;order&quot;:&quot;55&quot;}},&quot;6e4ffe20-884c-4fef-8682-c9d7b61a160c&quot;:{&quot;type&quot;:&quot;FIGURE_OBJECT&quot;,&quot;id&quot;:&quot;6e4ffe20-884c-4fef-8682-c9d7b61a160c&quot;,&quot;name&quot;:&quot;Spheroidal cell&quot;,&quot;relativeTransform&quot;:{&quot;translate&quot;:{&quot;x&quot;:-7.1430880832507535,&quot;y&quot;:-10.26025609628469},&quot;rotate&quot;:-2.447656139780367,&quot;skewX&quot;:1.0113498209027882e-16,&quot;scale&quot;:{&quot;x&quot;:0.1852163940775169,&quot;y&quot;:0.18521639407751694}},&quot;opacity&quot;:1,&quot;image&quot;:{&quot;url&quot;:&quot;https://icons.biorender.com/biorender/5f35964d8d485800287e50a0/spheroidal-cell.png&quot;,&quot;fallbackUrl&quot;:&quot;https://res.cloudinary.com/dlcjuc3ej/image/upload/v1597347396/lsbfefeyvbnut8xj5a6q.svg#/keystone/api/icons/5f35964d8d485800287e50a0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f4c0340-82bc-415d-a493-055196fce70a&quot;,&quot;order&quot;:&quot;6&quot;}},&quot;3a3edde7-4d37-4813-b6c7-ee3cfe73cef8&quot;:{&quot;type&quot;:&quot;FIGURE_OBJECT&quot;,&quot;id&quot;:&quot;3a3edde7-4d37-4813-b6c7-ee3cfe73cef8&quot;,&quot;name&quot;:&quot;Spheroidal cell&quot;,&quot;relativeTransform&quot;:{&quot;translate&quot;:{&quot;x&quot;:13.830099808569614,&quot;y&quot;:8.881225772221446},&quot;rotate&quot;:2.5130506582729475,&quot;skewX&quot;:0,&quot;scale&quot;:{&quot;x&quot;:0.18521639407751686,&quot;y&quot;:0.18521639407751683}},&quot;opacity&quot;:0.99,&quot;image&quot;:{&quot;url&quot;:&quot;https://icons.biorender.com/biorender/5f35964d8d485800287e50a0/spheroidal-cell.png&quot;,&quot;fallbackUrl&quot;:&quot;https://res.cloudinary.com/dlcjuc3ej/image/upload/v1597347396/lsbfefeyvbnut8xj5a6q.svg#/keystone/api/icons/5f35964d8d485800287e50a0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f4c0340-82bc-415d-a493-055196fce70a&quot;,&quot;order&quot;:&quot;7&quot;}},&quot;9ad13a19-05d6-40de-bb6f-4a4977162601&quot;:{&quot;type&quot;:&quot;FIGURE_OBJECT&quot;,&quot;id&quot;:&quot;9ad13a19-05d6-40de-bb6f-4a4977162601&quot;,&quot;name&quot;:&quot;Spheroidal cell&quot;,&quot;relativeTransform&quot;:{&quot;translate&quot;:{&quot;x&quot;:-0.8302973208497473,&quot;y&quot;:3.794114013229074},&quot;rotate&quot;:2.5130506582729475,&quot;skewX&quot;:0,&quot;scale&quot;:{&quot;x&quot;:0.18521639407751686,&quot;y&quot;:0.18521639407751683}},&quot;opacity&quot;:1,&quot;image&quot;:{&quot;url&quot;:&quot;https://icons.biorender.com/biorender/5f35964d8d485800287e50a0/spheroidal-cell.png&quot;,&quot;fallbackUrl&quot;:&quot;https://res.cloudinary.com/dlcjuc3ej/image/upload/v1597347396/lsbfefeyvbnut8xj5a6q.svg#/keystone/api/icons/5f35964d8d485800287e50a0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f4c0340-82bc-415d-a493-055196fce70a&quot;,&quot;order&quot;:&quot;8&quot;}},&quot;d47c5fd3-4081-4b28-85e7-18b398371b5f&quot;:{&quot;relativeTransform&quot;:{&quot;translate&quot;:{&quot;x&quot;:87.92184640714461,&quot;y&quot;:-134.69674706247605},&quot;rotate&quot;:0,&quot;skewX&quot;:0,&quot;scale&quot;:{&quot;x&quot;:1,&quot;y&quot;:1}},&quot;type&quot;:&quot;FIGURE_OBJECT&quot;,&quot;id&quot;:&quot;d47c5fd3-4081-4b28-85e7-18b398371b5f&quot;,&quot;name&quot;:&quot;Spheroidal cell (cluster)&quot;,&quot;opacity&quot;:1,&quot;source&quot;:{&quot;id&quot;:&quot;5f3598505dfc9900ae31ff44&quot;,&quot;type&quot;:&quot;ASSETS&quot;},&quot;pathStyles&quot;:[{&quot;type&quot;:&quot;FILL&quot;,&quot;fillStyle&quot;:&quot;rgb(0,0,0)&quot;}],&quot;isLocked&quot;:false,&quot;parent&quot;:{&quot;type&quot;:&quot;CHILD&quot;,&quot;parentId&quot;:&quot;dd31e7e5-9232-4f2b-a4c2-bf19cf8cf1b4&quot;,&quot;order&quot;:&quot;2&quot;}},&quot;22267bd5-5047-44fd-b053-5d07a8e0a5e5&quot;:{&quot;type&quot;:&quot;FIGURE_OBJECT&quot;,&quot;id&quot;:&quot;22267bd5-5047-44fd-b053-5d07a8e0a5e5&quot;,&quot;name&quot;:&quot;Spheroidal cell&quot;,&quot;relativeTransform&quot;:{&quot;translate&quot;:{&quot;x&quot;:-7.458801599454429,&quot;y&quot;:-19.31904760176173},&quot;rotate&quot;:-2.679149151447384,&quot;skewX&quot;:1.1829764212106448e-16,&quot;scale&quot;:{&quot;x&quot;:0.17125453524484774,&quot;y&quot;:0.17125453524484777}},&quot;opacity&quot;:0.57,&quot;image&quot;:{&quot;url&quot;:&quot;https://icons.biorender.com/biorender/5f35964d8d485800287e50a6/spheroidal-cell.png&quot;,&quot;fallbackUrl&quot;:&quot;https://res.cloudinary.com/dlcjuc3ej/image/upload/v1597347396/wnghddsud7s2b2g6xskd.svg#/keystone/api/icons/5f35964d8d485800287e50a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47c5fd3-4081-4b28-85e7-18b398371b5f&quot;,&quot;order&quot;:&quot;05&quot;}},&quot;f206d811-939c-4df0-8c25-5bca47d01b32&quot;:{&quot;type&quot;:&quot;FIGURE_OBJECT&quot;,&quot;id&quot;:&quot;f206d811-939c-4df0-8c25-5bca47d01b32&quot;,&quot;name&quot;:&quot;Spheroidal cell&quot;,&quot;relativeTransform&quot;:{&quot;translate&quot;:{&quot;x&quot;:-20.226776127966062,&quot;y&quot;:8.211683992621646},&quot;rotate&quot;:-2.679149151447384,&quot;skewX&quot;:1.1829764212106448e-16,&quot;scale&quot;:{&quot;x&quot;:0.17125453524484774,&quot;y&quot;:0.17125453524484777}},&quot;opacity&quot;:0.57,&quot;image&quot;:{&quot;url&quot;:&quot;https://icons.biorender.com/biorender/5f35964d8d485800287e50a6/spheroidal-cell.png&quot;,&quot;fallbackUrl&quot;:&quot;https://res.cloudinary.com/dlcjuc3ej/image/upload/v1597347396/wnghddsud7s2b2g6xskd.svg#/keystone/api/icons/5f35964d8d485800287e50a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47c5fd3-4081-4b28-85e7-18b398371b5f&quot;,&quot;order&quot;:&quot;1&quot;}},&quot;e04260df-1879-4f2f-aac9-824ba50ea4e7&quot;:{&quot;type&quot;:&quot;FIGURE_OBJECT&quot;,&quot;id&quot;:&quot;e04260df-1879-4f2f-aac9-824ba50ea4e7&quot;,&quot;name&quot;:&quot;Spheroidal cell&quot;,&quot;relativeTransform&quot;:{&quot;translate&quot;:{&quot;x&quot;:20.22677612796617,&quot;y&quot;:-1.3699897763003763},&quot;rotate&quot;:-2.679149151447384,&quot;skewX&quot;:1.1829764212106448e-16,&quot;scale&quot;:{&quot;x&quot;:0.17125453524484774,&quot;y&quot;:0.17125453524484777}},&quot;opacity&quot;:0.57,&quot;image&quot;:{&quot;url&quot;:&quot;https://icons.biorender.com/biorender/5f35964d8d485800287e50a6/spheroidal-cell.png&quot;,&quot;fallbackUrl&quot;:&quot;https://res.cloudinary.com/dlcjuc3ej/image/upload/v1597347396/wnghddsud7s2b2g6xskd.svg#/keystone/api/icons/5f35964d8d485800287e50a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47c5fd3-4081-4b28-85e7-18b398371b5f&quot;,&quot;order&quot;:&quot;2&quot;}},&quot;b14f615b-d699-422b-ba13-b2d1434c663b&quot;:{&quot;type&quot;:&quot;FIGURE_OBJECT&quot;,&quot;id&quot;:&quot;b14f615b-d699-422b-ba13-b2d1434c663b&quot;,&quot;name&quot;:&quot;Spheroidal cell&quot;,&quot;relativeTransform&quot;:{&quot;translate&quot;:{&quot;x&quot;:-20.22651602390198,&quot;y&quot;:-3.9455693759592885},&quot;rotate&quot;:0.1656798890187504,&quot;skewX&quot;:-5.914882106053219e-17,&quot;scale&quot;:{&quot;x&quot;:0.17125453524484782,&quot;y&quot;:0.17125453524484777}},&quot;opacity&quot;:0.99,&quot;image&quot;:{&quot;url&quot;:&quot;https://icons.biorender.com/biorender/5f35964d8d485800287e50a6/spheroidal-cell.png&quot;,&quot;fallbackUrl&quot;:&quot;https://res.cloudinary.com/dlcjuc3ej/image/upload/v1597347396/wnghddsud7s2b2g6xskd.svg#/keystone/api/icons/5f35964d8d485800287e50a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47c5fd3-4081-4b28-85e7-18b398371b5f&quot;,&quot;order&quot;:&quot;25&quot;}},&quot;f47bf2ce-79bc-4fa6-99e9-d5d6488634f9&quot;:{&quot;type&quot;:&quot;FIGURE_OBJECT&quot;,&quot;id&quot;:&quot;f47bf2ce-79bc-4fa6-99e9-d5d6488634f9&quot;,&quot;name&quot;:&quot;Spheroidal cell&quot;,&quot;relativeTransform&quot;:{&quot;translate&quot;:{&quot;x&quot;:10.64183652113884,&quot;y&quot;:-9.487196822051331},&quot;rotate&quot;:0.1656798890187504,&quot;skewX&quot;:-2.9574410530266094e-17,&quot;scale&quot;:{&quot;x&quot;:0.17125453524484782,&quot;y&quot;:0.17125453524484774}},&quot;opacity&quot;:0.99,&quot;image&quot;:{&quot;url&quot;:&quot;https://icons.biorender.com/biorender/5f35964d8d485800287e50a6/spheroidal-cell.png&quot;,&quot;fallbackUrl&quot;:&quot;https://res.cloudinary.com/dlcjuc3ej/image/upload/v1597347396/wnghddsud7s2b2g6xskd.svg#/keystone/api/icons/5f35964d8d485800287e50a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47c5fd3-4081-4b28-85e7-18b398371b5f&quot;,&quot;order&quot;:&quot;3&quot;}},&quot;a95e1bf7-2059-47e4-8ed8-27cd7807fd91&quot;:{&quot;type&quot;:&quot;FIGURE_OBJECT&quot;,&quot;id&quot;:&quot;a95e1bf7-2059-47e4-8ed8-27cd7807fd91&quot;,&quot;name&quot;:&quot;Spheroidal cell&quot;,&quot;relativeTransform&quot;:{&quot;translate&quot;:{&quot;x&quot;:3.0912297882031785,&quot;y&quot;:19.319047601761547},&quot;rotate&quot;:-2.679149151447384,&quot;skewX&quot;:1.1829764212106448e-16,&quot;scale&quot;:{&quot;x&quot;:0.17125453524484774,&quot;y&quot;:0.17125453524484777}},&quot;opacity&quot;:0.57,&quot;image&quot;:{&quot;url&quot;:&quot;https://icons.biorender.com/biorender/5f35964d8d485800287e50a6/spheroidal-cell.png&quot;,&quot;fallbackUrl&quot;:&quot;https://res.cloudinary.com/dlcjuc3ej/image/upload/v1597347396/wnghddsud7s2b2g6xskd.svg#/keystone/api/icons/5f35964d8d485800287e50a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47c5fd3-4081-4b28-85e7-18b398371b5f&quot;,&quot;order&quot;:&quot;5&quot;}},&quot;3c0f2636-3515-4662-bf43-f2bc568fec22&quot;:{&quot;type&quot;:&quot;FIGURE_OBJECT&quot;,&quot;id&quot;:&quot;3c0f2636-3515-4662-bf43-f2bc568fec22&quot;,&quot;name&quot;:&quot;Spheroidal cell&quot;,&quot;relativeTransform&quot;:{&quot;translate&quot;:{&quot;x&quot;:-11.929529156075231,&quot;y&quot;:13.760260846413704},&quot;rotate&quot;:0,&quot;skewX&quot;:0,&quot;scale&quot;:{&quot;x&quot;:0.1712545352448477,&quot;y&quot;:0.1712545352448477}},&quot;opacity&quot;:0.99,&quot;image&quot;:{&quot;url&quot;:&quot;https://icons.biorender.com/biorender/5f35964d8d485800287e50a6/spheroidal-cell.png&quot;,&quot;fallbackUrl&quot;:&quot;https://res.cloudinary.com/dlcjuc3ej/image/upload/v1597347396/wnghddsud7s2b2g6xskd.svg#/keystone/api/icons/5f35964d8d485800287e50a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47c5fd3-4081-4b28-85e7-18b398371b5f&quot;,&quot;order&quot;:&quot;55&quot;}},&quot;9165089f-59cf-4b66-a4e9-4f365a5e6976&quot;:{&quot;type&quot;:&quot;FIGURE_OBJECT&quot;,&quot;id&quot;:&quot;9165089f-59cf-4b66-a4e9-4f365a5e6976&quot;,&quot;name&quot;:&quot;Spheroidal cell&quot;,&quot;relativeTransform&quot;:{&quot;translate&quot;:{&quot;x&quot;:-6.604632575873103,&quot;y&quot;:-9.486824306313625},&quot;rotate&quot;:-2.447656139780367,&quot;skewX&quot;:0,&quot;scale&quot;:{&quot;x&quot;:0.17125453524484774,&quot;y&quot;:0.1712545352448478}},&quot;opacity&quot;:1,&quot;image&quot;:{&quot;url&quot;:&quot;https://icons.biorender.com/biorender/5f35964d8d485800287e50a6/spheroidal-cell.png&quot;,&quot;fallbackUrl&quot;:&quot;https://res.cloudinary.com/dlcjuc3ej/image/upload/v1597347396/wnghddsud7s2b2g6xskd.svg#/keystone/api/icons/5f35964d8d485800287e50a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47c5fd3-4081-4b28-85e7-18b398371b5f&quot;,&quot;order&quot;:&quot;6&quot;}},&quot;fbd26b89-17cc-45c5-b176-1a6e65c5a85a&quot;:{&quot;type&quot;:&quot;FIGURE_OBJECT&quot;,&quot;id&quot;:&quot;fbd26b89-17cc-45c5-b176-1a6e65c5a85a&quot;,&quot;name&quot;:&quot;Spheroidal cell&quot;,&quot;relativeTransform&quot;:{&quot;translate&quot;:{&quot;x&quot;:12.787568438003357,&quot;y&quot;:8.211747127469714},&quot;rotate&quot;:2.5130506582729475,&quot;skewX&quot;:0,&quot;scale&quot;:{&quot;x&quot;:0.1712545352448477,&quot;y&quot;:0.1712545352448477}},&quot;opacity&quot;:0.99,&quot;image&quot;:{&quot;url&quot;:&quot;https://icons.biorender.com/biorender/5f35964d8d485800287e50a6/spheroidal-cell.png&quot;,&quot;fallbackUrl&quot;:&quot;https://res.cloudinary.com/dlcjuc3ej/image/upload/v1597347396/wnghddsud7s2b2g6xskd.svg#/keystone/api/icons/5f35964d8d485800287e50a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47c5fd3-4081-4b28-85e7-18b398371b5f&quot;,&quot;order&quot;:&quot;7&quot;}},&quot;be2794bc-9376-440e-b637-0f2df20e85a5&quot;:{&quot;type&quot;:&quot;FIGURE_OBJECT&quot;,&quot;id&quot;:&quot;be2794bc-9376-440e-b637-0f2df20e85a5&quot;,&quot;name&quot;:&quot;Spheroidal cell&quot;,&quot;relativeTransform&quot;:{&quot;translate&quot;:{&quot;x&quot;:-0.7677084013289629,&quot;y&quot;:3.5081086382103486},&quot;rotate&quot;:2.5130506582729475,&quot;skewX&quot;:0,&quot;scale&quot;:{&quot;x&quot;:0.1712545352448477,&quot;y&quot;:0.1712545352448477}},&quot;opacity&quot;:1,&quot;image&quot;:{&quot;url&quot;:&quot;https://icons.biorender.com/biorender/5f35964d8d485800287e50a6/spheroidal-cell.png&quot;,&quot;fallbackUrl&quot;:&quot;https://res.cloudinary.com/dlcjuc3ej/image/upload/v1597347396/wnghddsud7s2b2g6xskd.svg#/keystone/api/icons/5f35964d8d485800287e50a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47c5fd3-4081-4b28-85e7-18b398371b5f&quot;,&quot;order&quot;:&quot;8&quot;}},&quot;671d38f9-7637-4e8a-a07b-d26c77a2589b&quot;:{&quot;relativeTransform&quot;:{&quot;translate&quot;:{&quot;x&quot;:87.40518264689399,&quot;y&quot;:-18.554561454699353},&quot;rotate&quot;:0,&quot;skewX&quot;:0,&quot;scale&quot;:{&quot;x&quot;:1,&quot;y&quot;:1}},&quot;type&quot;:&quot;FIGURE_OBJECT&quot;,&quot;id&quot;:&quot;671d38f9-7637-4e8a-a07b-d26c77a2589b&quot;,&quot;name&quot;:&quot;Spheroidal cell (cluster)&quot;,&quot;opacity&quot;:1,&quot;source&quot;:{&quot;id&quot;:&quot;5f3598505dfc9900ae31ff44&quot;,&quot;type&quot;:&quot;ASSETS&quot;},&quot;pathStyles&quot;:[{&quot;type&quot;:&quot;FILL&quot;,&quot;fillStyle&quot;:&quot;rgb(0,0,0)&quot;}],&quot;isLocked&quot;:false,&quot;parent&quot;:{&quot;type&quot;:&quot;CHILD&quot;,&quot;parentId&quot;:&quot;dd31e7e5-9232-4f2b-a4c2-bf19cf8cf1b4&quot;,&quot;order&quot;:&quot;3&quot;}},&quot;c1a13913-39b0-4391-9a11-cb0807f734ee&quot;:{&quot;type&quot;:&quot;FIGURE_OBJECT&quot;,&quot;id&quot;:&quot;c1a13913-39b0-4391-9a11-cb0807f734ee&quot;,&quot;name&quot;:&quot;Spheroidal cell&quot;,&quot;relativeTransform&quot;:{&quot;translate&quot;:{&quot;x&quot;:-7.559861715382477,&quot;y&quot;:-19.580803483617643},&quot;rotate&quot;:-2.679149151447384,&quot;skewX&quot;:-1.151559801208895e-16,&quot;scale&quot;:{&quot;x&quot;:0.17357488161071888,&quot;y&quot;:0.17357488161071896}},&quot;opacity&quot;:0.57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71d38f9-7637-4e8a-a07b-d26c77a2589b&quot;,&quot;order&quot;:&quot;05&quot;}},&quot;5f93ed69-b1e3-4dbe-a2cd-61f4ffbb4673&quot;:{&quot;type&quot;:&quot;FIGURE_OBJECT&quot;,&quot;id&quot;:&quot;5f93ed69-b1e3-4dbe-a2cd-61f4ffbb4673&quot;,&quot;name&quot;:&quot;Spheroidal cell&quot;,&quot;relativeTransform&quot;:{&quot;translate&quot;:{&quot;x&quot;:-20.50083092257173,&quot;y&quot;:8.322944994163707},&quot;rotate&quot;:-2.679149151447384,&quot;skewX&quot;:-1.151559801208895e-16,&quot;scale&quot;:{&quot;x&quot;:0.17357488161071888,&quot;y&quot;:0.17357488161071896}},&quot;opacity&quot;:0.57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71d38f9-7637-4e8a-a07b-d26c77a2589b&quot;,&quot;order&quot;:&quot;1&quot;}},&quot;11c5d9a6-3ba1-4a05-966b-ad449bee3c54&quot;:{&quot;type&quot;:&quot;FIGURE_OBJECT&quot;,&quot;id&quot;:&quot;11c5d9a6-3ba1-4a05-966b-ad449bee3c54&quot;,&quot;name&quot;:&quot;Spheroidal cell&quot;,&quot;relativeTransform&quot;:{&quot;translate&quot;:{&quot;x&quot;:20.500830922571836,&quot;y&quot;:-1.3885519171171103},&quot;rotate&quot;:-2.679149151447384,&quot;skewX&quot;:-1.151559801208895e-16,&quot;scale&quot;:{&quot;x&quot;:0.17357488161071888,&quot;y&quot;:0.17357488161071896}},&quot;opacity&quot;:0.57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71d38f9-7637-4e8a-a07b-d26c77a2589b&quot;,&quot;order&quot;:&quot;2&quot;}},&quot;3cc9b4d3-47e2-409e-a91c-28c6bbf80fd2&quot;:{&quot;type&quot;:&quot;FIGURE_OBJECT&quot;,&quot;id&quot;:&quot;3cc9b4d3-47e2-409e-a91c-28c6bbf80fd2&quot;,&quot;name&quot;:&quot;Spheroidal cell&quot;,&quot;relativeTransform&quot;:{&quot;translate&quot;:{&quot;x&quot;:-20.50056729432933,&quot;y&quot;:-3.9990283255264365},&quot;rotate&quot;:0.16567988901875036,&quot;skewX&quot;:-1.1515598012088937e-16,&quot;scale&quot;:{&quot;x&quot;:0.17357488161071896,&quot;y&quot;:0.17357488161071893}},&quot;opacity&quot;:0.99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71d38f9-7637-4e8a-a07b-d26c77a2589b&quot;,&quot;order&quot;:&quot;25&quot;}},&quot;bcfcb259-e8c4-405f-8150-8d3657d88db7&quot;:{&quot;type&quot;:&quot;FIGURE_OBJECT&quot;,&quot;id&quot;:&quot;bcfcb259-e8c4-405f-8150-8d3657d88db7&quot;,&quot;name&quot;:&quot;Spheroidal cell&quot;,&quot;relativeTransform&quot;:{&quot;translate&quot;:{&quot;x&quot;:10.78602392419194,&quot;y&quot;:-9.615739885958384},&quot;rotate&quot;:0.16567988901875036,&quot;skewX&quot;:-8.636698509066702e-17,&quot;scale&quot;:{&quot;x&quot;:0.17357488161071896,&quot;y&quot;:0.17357488161071893}},&quot;opacity&quot;:0.99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71d38f9-7637-4e8a-a07b-d26c77a2589b&quot;,&quot;order&quot;:&quot;3&quot;}},&quot;b4952f75-2ccc-4602-948a-09fa5a51e83b&quot;:{&quot;type&quot;:&quot;FIGURE_OBJECT&quot;,&quot;id&quot;:&quot;b4952f75-2ccc-4602-948a-09fa5a51e83b&quot;,&quot;name&quot;:&quot;Spheroidal cell&quot;,&quot;relativeTransform&quot;:{&quot;translate&quot;:{&quot;x&quot;:3.1331131975673445,&quot;y&quot;:19.58080348361746},&quot;rotate&quot;:-2.679149151447384,&quot;skewX&quot;:-1.151559801208895e-16,&quot;scale&quot;:{&quot;x&quot;:0.17357488161071888,&quot;y&quot;:0.17357488161071896}},&quot;opacity&quot;:0.57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71d38f9-7637-4e8a-a07b-d26c77a2589b&quot;,&quot;order&quot;:&quot;5&quot;}},&quot;a4cb8c21-d42a-4ab0-b2ac-74d5b6a5b7c2&quot;:{&quot;type&quot;:&quot;FIGURE_OBJECT&quot;,&quot;id&quot;:&quot;a4cb8c21-d42a-4ab0-b2ac-74d5b6a5b7c2&quot;,&quot;name&quot;:&quot;Spheroidal cell&quot;,&quot;relativeTransform&quot;:{&quot;translate&quot;:{&quot;x&quot;:-12.091163647005809,&quot;y&quot;:13.946700120578129},&quot;rotate&quot;:0,&quot;skewX&quot;:0,&quot;scale&quot;:{&quot;x&quot;:0.1735748816107189,&quot;y&quot;:0.17357488161071888}},&quot;opacity&quot;:0.99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71d38f9-7637-4e8a-a07b-d26c77a2589b&quot;,&quot;order&quot;:&quot;55&quot;}},&quot;a68de22c-ae05-429b-b5cb-231b34d02bab&quot;:{&quot;type&quot;:&quot;FIGURE_OBJECT&quot;,&quot;id&quot;:&quot;a68de22c-ae05-429b-b5cb-231b34d02bab&quot;,&quot;name&quot;:&quot;Spheroidal cell&quot;,&quot;relativeTransform&quot;:{&quot;translate&quot;:{&quot;x&quot;:-6.6941194625907645,&quot;y&quot;:-9.61536232296434},&quot;rotate&quot;:-2.447656139780367,&quot;skewX&quot;:0,&quot;scale&quot;:{&quot;x&quot;:0.17357488161071888,&quot;y&quot;:0.17357488161071896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71d38f9-7637-4e8a-a07b-d26c77a2589b&quot;,&quot;order&quot;:&quot;6&quot;}},&quot;5371e6b4-01f5-4dd9-bd12-322b35011869&quot;:{&quot;type&quot;:&quot;FIGURE_OBJECT&quot;,&quot;id&quot;:&quot;5371e6b4-01f5-4dd9-bd12-322b35011869&quot;,&quot;name&quot;:&quot;Spheroidal cell&quot;,&quot;relativeTransform&quot;:{&quot;translate&quot;:{&quot;x&quot;:12.96082859669654,&quot;y&quot;:8.323008984432711},&quot;rotate&quot;:2.5130506582729475,&quot;skewX&quot;:5.757799006044476e-17,&quot;scale&quot;:{&quot;x&quot;:0.17357488161071888,&quot;y&quot;:0.17357488161071885}},&quot;opacity&quot;:0.99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71d38f9-7637-4e8a-a07b-d26c77a2589b&quot;,&quot;order&quot;:&quot;7&quot;}},&quot;22fb8661-b64c-489d-8068-41b0ab0a33c0&quot;:{&quot;type&quot;:&quot;FIGURE_OBJECT&quot;,&quot;id&quot;:&quot;22fb8661-b64c-489d-8068-41b0ab0a33c0&quot;,&quot;name&quot;:&quot;Spheroidal cell&quot;,&quot;relativeTransform&quot;:{&quot;translate&quot;:{&quot;x&quot;:-0.7781101661436908,&quot;y&quot;:3.55564038455572},&quot;rotate&quot;:2.5130506582729475,&quot;skewX&quot;:5.757799006044476e-17,&quot;scale&quot;:{&quot;x&quot;:0.17357488161071888,&quot;y&quot;:0.17357488161071885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71d38f9-7637-4e8a-a07b-d26c77a2589b&quot;,&quot;order&quot;:&quot;8&quot;}},&quot;ae89f606-58b4-4dc7-8add-c02e7694b48f&quot;:{&quot;relativeTransform&quot;:{&quot;translate&quot;:{&quot;x&quot;:-36.65681575143208,&quot;y&quot;:-125.88953673896634},&quot;rotate&quot;:0,&quot;skewX&quot;:0,&quot;scale&quot;:{&quot;x&quot;:1,&quot;y&quot;:1}},&quot;type&quot;:&quot;FIGURE_OBJECT&quot;,&quot;id&quot;:&quot;ae89f606-58b4-4dc7-8add-c02e7694b48f&quot;,&quot;name&quot;:&quot;Blood vial (centrifuged 1, labelled with cap)&quot;,&quot;opacity&quot;:1,&quot;source&quot;:{&quot;id&quot;:&quot;5dbb00424ef0b000810d2949&quot;,&quot;type&quot;:&quot;ASSETS&quot;},&quot;pathStyles&quot;:[{&quot;type&quot;:&quot;FILL&quot;,&quot;fillStyle&quot;:&quot;rgb(0,0,0)&quot;}],&quot;isLocked&quot;:false,&quot;parent&quot;:{&quot;type&quot;:&quot;CHILD&quot;,&quot;parentId&quot;:&quot;dd31e7e5-9232-4f2b-a4c2-bf19cf8cf1b4&quot;,&quot;order&quot;:&quot;5&quot;}},&quot;ce2f5b54-fb62-41a3-a41f-8eea074c7eb6&quot;:{&quot;type&quot;:&quot;FIGURE_OBJECT&quot;,&quot;id&quot;:&quot;ce2f5b54-fb62-41a3-a41f-8eea074c7eb6&quot;,&quot;name&quot;:&quot;Blood vial (centrifuged 1, labelled)&quot;,&quot;relativeTransform&quot;:{&quot;translate&quot;:{&quot;x&quot;:1.422986955207253e-15,&quot;y&quot;:7.665450284956996},&quot;rotate&quot;:0,&quot;skewX&quot;:0,&quot;scale&quot;:{&quot;x&quot;:0.30810401544348376,&quot;y&quot;:0.26161946365040895}},&quot;opacity&quot;:1,&quot;image&quot;:{&quot;url&quot;:&quot;https://icons.biorender.com/biorender/5dbafe1dc9e7d80004b85b5d/20191031153105/image/blood-vial-centrifuged-1-labelled.png&quot;,&quot;fallbackUrl&quot;:&quot;https://res.cloudinary.com/dlcjuc3ej/image/upload/v1572535865/j1zoianzmgcm62t4q25g.svg#/keystone/api/icons/5dbafe1dc9e7d80004b85b5d/20191031153105/image/blood-vial-centrifuged-1-labelled.svg&quot;,&quot;size&quot;:{&quot;x&quot;:65,&quot;y&quot;:239},&quot;isPremium&quot;:false,&quot;isPacked&quot;:true},&quot;source&quot;:{&quot;id&quot;:&quot;5dbafe1dc9e7d80004b85b5d&quot;,&quot;type&quot;:&quot;ASSETS&quot;},&quot;pathStyles&quot;:[{&quot;type&quot;:&quot;FILL&quot;,&quot;fillStyle&quot;:&quot;rgb(0,0,0)&quot;}],&quot;isLocked&quot;:false,&quot;parent&quot;:{&quot;type&quot;:&quot;CHILD&quot;,&quot;parentId&quot;:&quot;ae89f606-58b4-4dc7-8add-c02e7694b48f&quot;,&quot;order&quot;:&quot;2&quot;}},&quot;cd54ee86-f57a-4fc3-b81c-5fbe5429d6f2&quot;:{&quot;type&quot;:&quot;FIGURE_OBJECT&quot;,&quot;id&quot;:&quot;cd54ee86-f57a-4fc3-b81c-5fbe5429d6f2&quot;,&quot;name&quot;:&quot;Blood vial cap&quot;,&quot;relativeTransform&quot;:{&quot;translate&quot;:{&quot;x&quot;:0,&quot;y&quot;:-28.595007376989695},&quot;rotate&quot;:0,&quot;skewX&quot;:0,&quot;scale&quot;:{&quot;x&quot;:0.3081040154434837,&quot;y&quot;:0.26161946365040895}},&quot;opacity&quot;:1,&quot;image&quot;:{&quot;url&quot;:&quot;https://icons.biorender.com/biorender/5dbafea2c9e7d80004b85b5f/20191031153357/image/blood-vial-cap.png&quot;,&quot;fallbackUrl&quot;:&quot;https://res.cloudinary.com/dlcjuc3ej/image/upload/v1572536037/xpaz3jnhluv07ckoqfe9.svg#/keystone/api/icons/5dbafea2c9e7d80004b85b5f/20191031153357/image/blood-vial-cap.svg&quot;,&quot;size&quot;:{&quot;x&quot;:65,&quot;y&quot;:79},&quot;isPremium&quot;:false,&quot;isPacked&quot;:true},&quot;source&quot;:{&quot;id&quot;:&quot;5dbafea2c9e7d80004b85b5f&quot;,&quot;type&quot;:&quot;ASSETS&quot;},&quot;pathStyles&quot;:[{&quot;type&quot;:&quot;FILL&quot;,&quot;fillStyle&quot;:&quot;rgb(0,0,0)&quot;}],&quot;isLocked&quot;:false,&quot;parent&quot;:{&quot;type&quot;:&quot;CHILD&quot;,&quot;parentId&quot;:&quot;ae89f606-58b4-4dc7-8add-c02e7694b48f&quot;,&quot;order&quot;:&quot;5&quot;}},&quot;1a44523e-d7a8-44b8-8c90-6b60d1f7b113&quot;:{&quot;id&quot;:&quot;1a44523e-d7a8-44b8-8c90-6b60d1f7b113&quot;,&quot;type&quot;:&quot;FIGURE_OBJECT&quot;,&quot;relativeTransform&quot;:{&quot;translate&quot;:{&quot;x&quot;:-146.06772129455564,&quot;y&quot;:87.06698526082783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5]}],&quot;text&quot;:&quot;Neuroimaging and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,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6]}],&quot;text&quot;:&quot;cognitive testing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34.57333333333333},&quot;targetSize&quot;:{&quot;x&quot;:178.74754843250048,&quot;y&quot;:24.24},&quot;verticalAlign&quot;:&quot;TOP&quot;},&quot;parent&quot;:{&quot;type&quot;:&quot;CHILD&quot;,&quot;parentId&quot;:&quot;034c4070-b674-4a93-b44f-43b3821ae349&quot;,&quot;order&quot;:&quot;5&quot;}},&quot;9a08e92c-620c-4efd-96f9-5af2f08ddf7d&quot;:{&quot;relativeTransform&quot;:{&quot;translate&quot;:{&quot;x&quot;:-67.73177737486031,&quot;y&quot;:-66.39781130712618},&quot;rotate&quot;:0,&quot;skewX&quot;:0,&quot;scale&quot;:{&quot;x&quot;:1,&quot;y&quot;:1}},&quot;type&quot;:&quot;FIGURE_OBJECT&quot;,&quot;id&quot;:&quot;9a08e92c-620c-4efd-96f9-5af2f08ddf7d&quot;,&quot;name&quot;:&quot;Cytokine release (straight, with cell)&quot;,&quot;opacity&quot;:1,&quot;source&quot;:{&quot;id&quot;:&quot;5f4d4e1ca5846a00ab8facb0&quot;,&quot;type&quot;:&quot;ASSETS&quot;},&quot;pathStyles&quot;:[{&quot;type&quot;:&quot;FILL&quot;,&quot;fillStyle&quot;:&quot;rgb(0,0,0)&quot;}],&quot;isLocked&quot;:false,&quot;parent&quot;:{&quot;type&quot;:&quot;CHILD&quot;,&quot;parentId&quot;:&quot;8dda15d7-3840-4801-9185-3aebbcdcfea2&quot;,&quot;order&quot;:&quot;5&quot;}},&quot;9ec1726d-87af-44dc-9199-fd3e2635c54a&quot;:{&quot;type&quot;:&quot;FIGURE_OBJECT&quot;,&quot;id&quot;:&quot;9ec1726d-87af-44dc-9199-fd3e2635c54a&quot;,&quot;relativeTransform&quot;:{&quot;translate&quot;:{&quot;x&quot;:-0.11732883231150767,&quot;y&quot;:14.68810091674869},&quot;rotate&quot;:0},&quot;opacity&quot;:1,&quot;path&quot;:{&quot;type&quot;:&quot;POLY_LINE&quot;,&quot;points&quot;:[{&quot;x&quot;:0,&quot;y&quot;:-22.10181586126486},{&quot;x&quot;:0,&quot;y&quot;:22.10181586126486}],&quot;closed&quot;:false,&quot;cornerRounding&quot;:{&quot;type&quot;:&quot;ARC_LENGTH&quot;,&quot;global&quot;:18.98995861406316}},&quot;pathStyles&quot;:[{&quot;type&quot;:&quot;FILL&quot;,&quot;fillStyle&quot;:&quot;rgba(0,0,0,0)&quot;},{&quot;type&quot;:&quot;STROKE&quot;,&quot;strokeStyle&quot;:{&quot;units&quot;:&quot;PATH_LENGTH&quot;,&quot;stops&quot;:{&quot;0&quot;:&quot;#024F6600&quot;,&quot;1&quot;:&quot;#024F66&quot;,&quot;0.45&quot;:&quot;#024F66&quot;}},&quot;lineWidth&quot;:0.6980185876526016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9a08e92c-620c-4efd-96f9-5af2f08ddf7d&quot;,&quot;order&quot;:&quot;02&quot;}},&quot;9fdee183-9883-4479-ad40-a3a2a0d6e504&quot;:{&quot;type&quot;:&quot;FIGURE_OBJECT&quot;,&quot;id&quot;:&quot;9fdee183-9883-4479-ad40-a3a2a0d6e504&quot;,&quot;name&quot;:&quot;Sphere&quot;,&quot;relativeTransform&quot;:{&quot;translate&quot;:{&quot;x&quot;:3.29736853647086,&quot;y&quot;:1.859148094197646},&quot;rotate&quot;:1.5707963267948981,&quot;skewX&quot;:1.887895805393204e-31,&quot;scale&quot;:{&quot;x&quot;:0.011292399615280316,&quot;y&quot;:0.011292399615280318}},&quot;opacity&quot;:0.75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05&quot;}},&quot;535e467b-29c7-420f-bdb7-7cc3e0cb5b46&quot;:{&quot;type&quot;:&quot;FIGURE_OBJECT&quot;,&quot;id&quot;:&quot;535e467b-29c7-420f-bdb7-7cc3e0cb5b46&quot;,&quot;name&quot;:&quot;Sphere&quot;,&quot;relativeTransform&quot;:{&quot;translate&quot;:{&quot;x&quot;:1.8938175172444915,&quot;y&quot;:12.251614312551876},&quot;rotate&quot;:1.5707963267948981,&quot;skewX&quot;:1.887895805393204e-31,&quot;scale&quot;:{&quot;x&quot;:0.011292399615280316,&quot;y&quot;:0.011292399615280318}},&quot;opacity&quot;:0.75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07&quot;}},&quot;577dba89-b9aa-4fb2-9ae3-67a4c3712e44&quot;:{&quot;type&quot;:&quot;FIGURE_OBJECT&quot;,&quot;id&quot;:&quot;577dba89-b9aa-4fb2-9ae3-67a4c3712e44&quot;,&quot;name&quot;:&quot;Sphere&quot;,&quot;relativeTransform&quot;:{&quot;translate&quot;:{&quot;x&quot;:10.836775333927447,&quot;y&quot;:29.055065370172052},&quot;rotate&quot;:1.5707963267948981,&quot;skewX&quot;:1.887895805393204e-31,&quot;scale&quot;:{&quot;x&quot;:0.011292399615280316,&quot;y&quot;:0.011292399615280318}},&quot;opacity&quot;:0.75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1&quot;}},&quot;260bb3a5-0131-4ab0-8070-9607165de99b&quot;:{&quot;type&quot;:&quot;FIGURE_OBJECT&quot;,&quot;id&quot;:&quot;260bb3a5-0131-4ab0-8070-9607165de99b&quot;,&quot;name&quot;:&quot;Sphere&quot;,&quot;relativeTransform&quot;:{&quot;translate&quot;:{&quot;x&quot;:8.068591274915105,&quot;y&quot;:21.079657363665422},&quot;rotate&quot;:1.5707963267948981,&quot;skewX&quot;:1.887895805393204e-31,&quot;scale&quot;:{&quot;x&quot;:0.011292399615280316,&quot;y&quot;:0.011292399615280318}},&quot;opacity&quot;:0.75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12&quot;}},&quot;40746851-d4ba-48b8-ad8e-bfa8b2f951e8&quot;:{&quot;type&quot;:&quot;FIGURE_OBJECT&quot;,&quot;id&quot;:&quot;40746851-d4ba-48b8-ad8e-bfa8b2f951e8&quot;,&quot;name&quot;:&quot;Sphere&quot;,&quot;relativeTransform&quot;:{&quot;translate&quot;:{&quot;x&quot;:3.152244998971372,&quot;y&quot;:19.10766662561054},&quot;rotate&quot;:1.5707963267948981,&quot;skewX&quot;:-2.749456586414392e-31,&quot;scale&quot;:{&quot;x&quot;:0.009357327204041248,&quot;y&quot;:0.009357327204041286}},&quot;opacity&quot;:0.75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15&quot;}},&quot;2c6668b3-d73f-498c-bf8e-1b9a36e56491&quot;:{&quot;type&quot;:&quot;FIGURE_OBJECT&quot;,&quot;id&quot;:&quot;2c6668b3-d73f-498c-bf8e-1b9a36e56491&quot;,&quot;name&quot;:&quot;Sphere&quot;,&quot;relativeTransform&quot;:{&quot;translate&quot;:{&quot;x&quot;:-1.8630318934925638,&quot;y&quot;:19.687338054838722},&quot;rotate&quot;:1.5707963267948981,&quot;skewX&quot;:-2.749456586414392e-31,&quot;scale&quot;:{&quot;x&quot;:0.009357327204041248,&quot;y&quot;:0.009357327204041286}},&quot;opacity&quot;:0.75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2&quot;}},&quot;4c5791be-ba8c-4132-9c48-e27cb1dd6ee3&quot;:{&quot;type&quot;:&quot;FIGURE_OBJECT&quot;,&quot;id&quot;:&quot;4c5791be-ba8c-4132-9c48-e27cb1dd6ee3&quot;,&quot;name&quot;:&quot;Sphere&quot;,&quot;relativeTransform&quot;:{&quot;translate&quot;:{&quot;x&quot;:-5.336006653314565,&quot;y&quot;:25.19857313830558},&quot;rotate&quot;:1.5707963267948981,&quot;skewX&quot;:-2.749456586414392e-31,&quot;scale&quot;:{&quot;x&quot;:0.009357327204041248,&quot;y&quot;:0.009357327204041286}},&quot;opacity&quot;:0.75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22&quot;}},&quot;905e874b-c3bc-41ee-86e3-542f2cd12531&quot;:{&quot;type&quot;:&quot;FIGURE_OBJECT&quot;,&quot;id&quot;:&quot;905e874b-c3bc-41ee-86e3-542f2cd12531&quot;,&quot;name&quot;:&quot;Sphere&quot;,&quot;relativeTransform&quot;:{&quot;translate&quot;:{&quot;x&quot;:-3.1948016949377593,&quot;y&quot;:12.626447436143838},&quot;rotate&quot;:1.5707963267948981,&quot;skewX&quot;:-2.749456586414392e-31,&quot;scale&quot;:{&quot;x&quot;:0.009357327204041248,&quot;y&quot;:0.009357327204041286}},&quot;opacity&quot;:0.75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25&quot;}},&quot;e2ec2995-4a2d-4559-9d0f-f961c8e1cc15&quot;:{&quot;type&quot;:&quot;FIGURE_OBJECT&quot;,&quot;id&quot;:&quot;e2ec2995-4a2d-4559-9d0f-f961c8e1cc15&quot;,&quot;name&quot;:&quot;Sphere&quot;,&quot;relativeTransform&quot;:{&quot;translate&quot;:{&quot;x&quot;:-2.2783756492452185,&quot;y&quot;:6.437154258714378},&quot;rotate&quot;:1.5707963267948981,&quot;skewX&quot;:6.300675110422734e-31,&quot;scale&quot;:{&quot;x&quot;:0.012362653639430845,&quot;y&quot;:0.012362653639430846}},&quot;opacity&quot;:0.75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3&quot;}},&quot;42f56813-1477-46ac-ad42-5a3823225f46&quot;:{&quot;type&quot;:&quot;FIGURE_OBJECT&quot;,&quot;id&quot;:&quot;42f56813-1477-46ac-ad42-5a3823225f46&quot;,&quot;name&quot;:&quot;Sphere&quot;,&quot;relativeTransform&quot;:{&quot;translate&quot;:{&quot;x&quot;:-1.8271352739000446,&quot;y&quot;:-5.287774134315864},&quot;rotate&quot;:1.5707963267948981,&quot;skewX&quot;:3.0535063428336613e-31,&quot;scale&quot;:{&quot;x&quot;:0.00887924084335703,&quot;y&quot;:0.00887924084335703}},&quot;opacity&quot;:0.48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35&quot;}},&quot;8b4d3ade-0688-4088-904d-864c1335b5dc&quot;:{&quot;type&quot;:&quot;FIGURE_OBJECT&quot;,&quot;id&quot;:&quot;8b4d3ade-0688-4088-904d-864c1335b5dc&quot;,&quot;name&quot;:&quot;Sphere&quot;,&quot;relativeTransform&quot;:{&quot;translate&quot;:{&quot;x&quot;:3.110776909113706,&quot;y&quot;:5.498402628693198},&quot;rotate&quot;:1.5707963267948981,&quot;skewX&quot;:7.35366499853211e-31,&quot;scale&quot;:{&quot;x&quot;:0.00991023506882394,&quot;y&quot;:0.009910235068823941}},&quot;opacity&quot;:0.48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4&quot;}},&quot;b77f1260-8c05-4333-9879-4cda74212707&quot;:{&quot;type&quot;:&quot;FIGURE_OBJECT&quot;,&quot;id&quot;:&quot;b77f1260-8c05-4333-9879-4cda74212707&quot;,&quot;name&quot;:&quot;Sphere&quot;,&quot;relativeTransform&quot;:{&quot;translate&quot;:{&quot;x&quot;:-2.4454710928006644,&quot;y&quot;:24.704583119676975},&quot;rotate&quot;:1.5707963267948981,&quot;skewX&quot;:7.032269833515417e-31,&quot;scale&quot;:{&quot;x&quot;:0.010134168322429709,&quot;y&quot;:0.01013416832242971}},&quot;opacity&quot;:0.48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5&quot;}},&quot;2ea17752-1dd5-49e6-8814-00396b19f1ac&quot;:{&quot;type&quot;:&quot;FIGURE_OBJECT&quot;,&quot;id&quot;:&quot;2ea17752-1dd5-49e6-8814-00396b19f1ac&quot;,&quot;name&quot;:&quot;Sphere&quot;,&quot;relativeTransform&quot;:{&quot;translate&quot;:{&quot;x&quot;:-9.624739082161106,&quot;y&quot;:26.22477828388561},&quot;rotate&quot;:1.5707963267948981,&quot;skewX&quot;:7.032269833515417e-31,&quot;scale&quot;:{&quot;x&quot;:0.010134168322429709,&quot;y&quot;:0.01013416832242971}},&quot;opacity&quot;:0.48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52&quot;}},&quot;1cbd6a68-5242-469b-89b6-4b332bb6cc16&quot;:{&quot;type&quot;:&quot;FIGURE_OBJECT&quot;,&quot;id&quot;:&quot;1cbd6a68-5242-469b-89b6-4b332bb6cc16&quot;,&quot;name&quot;:&quot;Sphere&quot;,&quot;relativeTransform&quot;:{&quot;translate&quot;:{&quot;x&quot;:-5.394227523777728,&quot;y&quot;:32.03881314502496},&quot;rotate&quot;:1.5707963267948981,&quot;skewX&quot;:7.032269833515417e-31,&quot;scale&quot;:{&quot;x&quot;:0.010134168322429709,&quot;y&quot;:0.01013416832242971}},&quot;opacity&quot;:0.48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55&quot;}},&quot;031ed055-d05a-438c-832f-91a4ffbb4fc9&quot;:{&quot;type&quot;:&quot;FIGURE_OBJECT&quot;,&quot;id&quot;:&quot;031ed055-d05a-438c-832f-91a4ffbb4fc9&quot;,&quot;name&quot;:&quot;Sphere&quot;,&quot;relativeTransform&quot;:{&quot;translate&quot;:{&quot;x&quot;:4.838617060319149,&quot;y&quot;:24.770397106997923},&quot;rotate&quot;:1.5707963267948981,&quot;skewX&quot;:2.809475172827142e-31,&quot;scale&quot;:{&quot;x&quot;:0.009256837714872656,&quot;y&quot;:0.009256837714872658}},&quot;opacity&quot;:0.48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57&quot;}},&quot;6c36f0e5-13d1-47f4-a991-a2cf64336670&quot;:{&quot;type&quot;:&quot;FIGURE_OBJECT&quot;,&quot;id&quot;:&quot;6c36f0e5-13d1-47f4-a991-a2cf64336670&quot;,&quot;name&quot;:&quot;Sphere&quot;,&quot;relativeTransform&quot;:{&quot;translate&quot;:{&quot;x&quot;:6.24793005703256,&quot;y&quot;:8.338082435449696},&quot;rotate&quot;:1.5707963267948988,&quot;skewX&quot;:5.713240477382383e-31,&quot;scale&quot;:{&quot;x&quot;:0.012982669242037118,&quot;y&quot;:0.01298266924203712}},&quot;opacity&quot;:1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6&quot;}},&quot;6c5168ff-f9c3-4060-a220-c73d58ff86b2&quot;:{&quot;type&quot;:&quot;FIGURE_OBJECT&quot;,&quot;id&quot;:&quot;6c5168ff-f9c3-4060-a220-c73d58ff86b2&quot;,&quot;name&quot;:&quot;Sphere&quot;,&quot;relativeTransform&quot;:{&quot;translate&quot;:{&quot;x&quot;:5.676007073466671,&quot;y&quot;:14.30199806666612},&quot;rotate&quot;:1.5707963267948988,&quot;skewX&quot;:5.713240477382383e-31,&quot;scale&quot;:{&quot;x&quot;:0.012982669242037118,&quot;y&quot;:0.01298266924203712}},&quot;opacity&quot;:1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62&quot;}},&quot;33dc7150-b325-41bf-b710-c181b2dc6426&quot;:{&quot;type&quot;:&quot;FIGURE_OBJECT&quot;,&quot;id&quot;:&quot;33dc7150-b325-41bf-b710-c181b2dc6426&quot;,&quot;name&quot;:&quot;Sphere&quot;,&quot;relativeTransform&quot;:{&quot;translate&quot;:{&quot;x&quot;:3.424104208766535,&quot;y&quot;:29.18183862170406},&quot;rotate&quot;:1.5707963267948988,&quot;skewX&quot;:5.713240477382383e-31,&quot;scale&quot;:{&quot;x&quot;:0.012982669242037118,&quot;y&quot;:0.01298266924203712}},&quot;opacity&quot;:1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65&quot;}},&quot;0ccdfa5e-9d87-487e-8db0-665913f1e1ac&quot;:{&quot;type&quot;:&quot;FIGURE_OBJECT&quot;,&quot;id&quot;:&quot;0ccdfa5e-9d87-487e-8db0-665913f1e1ac&quot;,&quot;name&quot;:&quot;Sphere&quot;,&quot;relativeTransform&quot;:{&quot;translate&quot;:{&quot;x&quot;:1.8938006928494289,&quot;y&quot;:-1.9089221239727077},&quot;rotate&quot;:1.5707963267948988,&quot;skewX&quot;:5.713240477382383e-31,&quot;scale&quot;:{&quot;x&quot;:0.012982669242037118,&quot;y&quot;:0.01298266924203712}},&quot;opacity&quot;:1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7&quot;}},&quot;e0970b8a-781a-47d0-9657-1db9c38fa59c&quot;:{&quot;type&quot;:&quot;FIGURE_OBJECT&quot;,&quot;id&quot;:&quot;e0970b8a-781a-47d0-9657-1db9c38fa59c&quot;,&quot;name&quot;:&quot;Sphere&quot;,&quot;relativeTransform&quot;:{&quot;translate&quot;:{&quot;x&quot;:-1.9872785260175483,&quot;y&quot;:0.038497479065769655},&quot;rotate&quot;:1.5707963267948988,&quot;skewX&quot;:5.713240477382383e-31,&quot;scale&quot;:{&quot;x&quot;:0.012982669242037118,&quot;y&quot;:0.01298266924203712}},&quot;opacity&quot;:1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72&quot;}},&quot;8de328a2-2c0b-4e4b-bec2-dbcefae5890e&quot;:{&quot;type&quot;:&quot;FIGURE_OBJECT&quot;,&quot;id&quot;:&quot;8de328a2-2c0b-4e4b-bec2-dbcefae5890e&quot;,&quot;name&quot;:&quot;Sphere&quot;,&quot;relativeTransform&quot;:{&quot;translate&quot;:{&quot;x&quot;:-5.336001871713522,&quot;y&quot;:7.696485233808068},&quot;rotate&quot;:1.5707963267948988,&quot;skewX&quot;:5.713240477382383e-31,&quot;scale&quot;:{&quot;x&quot;:0.012982669242037118,&quot;y&quot;:0.01298266924203712}},&quot;opacity&quot;:1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75&quot;}},&quot;837533f8-a48a-44d7-9275-7c7df40ac33c&quot;:{&quot;type&quot;:&quot;FIGURE_OBJECT&quot;,&quot;id&quot;:&quot;837533f8-a48a-44d7-9275-7c7df40ac33c&quot;,&quot;name&quot;:&quot;Sphere&quot;,&quot;relativeTransform&quot;:{&quot;translate&quot;:{&quot;x&quot;:-7.890935652819816,&quot;y&quot;:12.81520982268986},&quot;rotate&quot;:1.5707963267948988,&quot;skewX&quot;:5.713240477382383e-31,&quot;scale&quot;:{&quot;x&quot;:0.012982669242037118,&quot;y&quot;:0.01298266924203712}},&quot;opacity&quot;:1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8&quot;}},&quot;508e49aa-8759-4ee4-9256-38fc75bf1636&quot;:{&quot;type&quot;:&quot;FIGURE_OBJECT&quot;,&quot;id&quot;:&quot;508e49aa-8759-4ee4-9256-38fc75bf1636&quot;,&quot;name&quot;:&quot;Sphere&quot;,&quot;relativeTransform&quot;:{&quot;translate&quot;:{&quot;x&quot;:-5.9436147502715855,&quot;y&quot;:19.97446691449838},&quot;rotate&quot;:1.5707963267948988,&quot;skewX&quot;:5.713240477382383e-31,&quot;scale&quot;:{&quot;x&quot;:0.012982669242037118,&quot;y&quot;:0.01298266924203712}},&quot;opacity&quot;:1,&quot;image&quot;:{&quot;url&quot;:&quot;https://icons.biorender.com/biorender/5b8847989629ce1400901caa/20190307181931/image/sphere.png&quot;,&quot;fallbackUrl&quot;:&quot;https://res.cloudinary.com/dlcjuc3ej/image/upload/v1551982771/vsgc8y7k8uzilwmnuctm.svg#/keystone/api/icons/5b8847989629ce1400901caa/20190307181931/image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85&quot;}},&quot;6e54ba2e-d28a-4f0c-9453-d019f6621414&quot;:{&quot;type&quot;:&quot;FIGURE_OBJECT&quot;,&quot;id&quot;:&quot;6e54ba2e-d28a-4f0c-9453-d019f6621414&quot;,&quot;name&quot;:&quot;Spheroidal cell&quot;,&quot;relativeTransform&quot;:{&quot;translate&quot;:{&quot;x&quot;:1.8850226517651946e-14,&quot;y&quot;:-22.602201366045488},&quot;rotate&quot;:0,&quot;skewX&quot;:0,&quot;scale&quot;:{&quot;x&quot;:0.23592755015049133,&quot;y&quot;:0.2359275501504913}},&quot;opacity&quot;:1,&quot;image&quot;:{&quot;url&quot;:&quot;https://icons.biorender.com/biorender/5f35964d8d485800287e50a4/spheroidal-cell.png&quot;,&quot;fallbackUrl&quot;:&quot;https://res.cloudinary.com/dlcjuc3ej/image/upload/v1597347396/z4exsxcvhsvnivdc6wyx.svg#/keystone/api/icons/5f35964d8d485800287e50a4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9a08e92c-620c-4efd-96f9-5af2f08ddf7d&quot;,&quot;order&quot;:&quot;9&quot;}},&quot;c2678c04-c8fe-478c-afd1-63a7124b84ba&quot;:{&quot;type&quot;:&quot;FIGURE_OBJECT&quot;,&quot;id&quot;:&quot;c2678c04-c8fe-478c-afd1-63a7124b84ba&quot;,&quot;relativeTransform&quot;:{&quot;translate&quot;:{&quot;x&quot;:-36.65688591415281,&quot;y&quot;:-101.643113368959},&quot;rotate&quot;:0,&quot;skewX&quot;:0,&quot;scale&quot;:{&quot;x&quot;:1,&quot;y&quot;:1}},&quot;opacity&quot;:1,&quot;path&quot;:{&quot;type&quot;:&quot;RECT&quot;,&quot;size&quot;:{&quot;x&quot;:29.97323765797068,&quot;y&quot;:10.79036522264505},&quot;cornerRounding&quot;:{&quot;type&quot;:&quot;ARC_LENGTH&quot;,&quot;global&quot;:0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dd31e7e5-9232-4f2b-a4c2-bf19cf8cf1b4&quot;,&quot;order&quot;:&quot;6&quot;}},&quot;1abc11e7-c98c-4ba2-a836-aac02d24663e&quot;:{&quot;type&quot;:&quot;FIGURE_OBJECT&quot;,&quot;id&quot;:&quot;1abc11e7-c98c-4ba2-a836-aac02d24663e&quot;,&quot;relativeTransform&quot;:{&quot;translate&quot;:{&quot;x&quot;:0,&quot;y&quot;:-10},&quot;rotate&quot;:0,&quot;skewX&quot;:0,&quot;scale&quot;:{&quot;x&quot;:1,&quot;y&quot;:1}},&quot;opacity&quot;:1,&quot;path&quot;:{&quot;type&quot;:&quot;POLY_LINE&quot;,&quot;points&quot;:[{&quot;x&quot;:-20.98126672613739,&quot;y&quot;:-85.12399643175735},{&quot;x&quot;:-1.0629271064790995,&quot;y&quot;:-155.83445438534466},{&quot;x&quot;:41.36306868867075,&quot;y&quot;:-215.80731489741302}],&quot;closed&quot;:false},&quot;pathStyles&quot;:[{&quot;type&quot;:&quot;FILL&quot;,&quot;fillStyle&quot;:&quot;rgba(0,0,0,0)&quot;},{&quot;type&quot;:&quot;STROKE&quot;,&quot;strokeStyle&quot;:&quot;#232323&quot;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thPattern&quot;:{&quot;type&quot;:&quot;ROW&quot;,&quot;patternObject&quot;:{&quot;name&quot;:&quot;triangle&quot;,&quot;path&quot;:{&quot;type&quot;:&quot;SPLINE&quot;,&quot;spline&quot;:{&quot;points&quot;:[{&quot;x&quot;:0,&quot;y&quot;:0,&quot;isEndPoint&quot;:true},{&quot;x&quot;:1,&quot;y&quot;:0.5,&quot;isEndPoint&quot;:true},{&quot;x&quot;:1,&quot;y&quot;:-0.5,&quot;isEndPoint&quot;:true}],&quot;closed&quot;:true}},&quot;pathStyles&quot;:[{&quot;type&quot;:&quot;FILL&quot;,&quot;fillStyle&quot;:&quot;context-stroke&quot;}]},&quot;bending&quot;:true,&quot;patternTransform&quot;:{},&quot;xUnits&quot;:&quot;PATH_LENGTH&quot;,&quot;yUnits&quot;:&quot;STROKE_WIDTH&quot;,&quot;isPremium&quot;:false},&quot;parent&quot;:{&quot;type&quot;:&quot;CHILD&quot;,&quot;parentId&quot;:&quot;a9a43505-b4e1-471d-90a4-50b019469245&quot;,&quot;order&quot;:&quot;2&quot;}},&quot;66f0c4fd-59d6-4739-81a3-bc4bd32af63b&quot;:{&quot;type&quot;:&quot;FIGURE_OBJECT&quot;,&quot;id&quot;:&quot;66f0c4fd-59d6-4739-81a3-bc4bd32af63b&quot;,&quot;relativeTransform&quot;:{&quot;translate&quot;:{&quot;x&quot;:0,&quot;y&quot;:-10},&quot;rotate&quot;:0,&quot;skewX&quot;:0,&quot;scale&quot;:{&quot;x&quot;:1,&quot;y&quot;:1}},&quot;opacity&quot;:1,&quot;path&quot;:{&quot;type&quot;:&quot;POLY_LINE&quot;,&quot;points&quot;:[{&quot;x&quot;:-20.98126672613739,&quot;y&quot;:-79.1293487957181},{&quot;x&quot;:7.2887422253870175,&quot;y&quot;:-114.0635522306321},{&quot;x&quot;:50.95450490633357,&quot;y&quot;:-124.6886708296164}],&quot;closed&quot;:false},&quot;pathStyles&quot;:[{&quot;type&quot;:&quot;FILL&quot;,&quot;fillStyle&quot;:&quot;rgba(0,0,0,0)&quot;},{&quot;type&quot;:&quot;STROKE&quot;,&quot;strokeStyle&quot;:&quot;#232323&quot;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thPattern&quot;:{&quot;type&quot;:&quot;ROW&quot;,&quot;patternObject&quot;:{&quot;name&quot;:&quot;triangle&quot;,&quot;path&quot;:{&quot;type&quot;:&quot;SPLINE&quot;,&quot;spline&quot;:{&quot;points&quot;:[{&quot;x&quot;:0,&quot;y&quot;:0,&quot;isEndPoint&quot;:true},{&quot;x&quot;:1,&quot;y&quot;:0.5,&quot;isEndPoint&quot;:true},{&quot;x&quot;:1,&quot;y&quot;:-0.5,&quot;isEndPoint&quot;:true}],&quot;closed&quot;:true}},&quot;pathStyles&quot;:[{&quot;type&quot;:&quot;FILL&quot;,&quot;fillStyle&quot;:&quot;context-stroke&quot;}]},&quot;bending&quot;:true,&quot;patternTransform&quot;:{},&quot;xUnits&quot;:&quot;PATH_LENGTH&quot;,&quot;yUnits&quot;:&quot;STROKE_WIDTH&quot;,&quot;isPremium&quot;:false},&quot;parent&quot;:{&quot;type&quot;:&quot;CHILD&quot;,&quot;parentId&quot;:&quot;a9a43505-b4e1-471d-90a4-50b019469245&quot;,&quot;order&quot;:&quot;5&quot;}},&quot;fb1d9a1e-0d1d-43ae-b862-f4019d7c5322&quot;:{&quot;type&quot;:&quot;FIGURE_OBJECT&quot;,&quot;id&quot;:&quot;fb1d9a1e-0d1d-43ae-b862-f4019d7c5322&quot;,&quot;relativeTransform&quot;:{&quot;translate&quot;:{&quot;x&quot;:0,&quot;y&quot;:-10},&quot;rotate&quot;:0,&quot;skewX&quot;:0,&quot;scale&quot;:{&quot;x&quot;:1,&quot;y&quot;:1}},&quot;opacity&quot;:1,&quot;path&quot;:{&quot;type&quot;:&quot;POLY_LINE&quot;,&quot;points&quot;:[{&quot;x&quot;:-23.37912578055318,&quot;y&quot;:-71.93577163247102},{&quot;x&quot;:28.84056901110877,&quot;y&quot;:-48.45300583467527},{&quot;x&quot;:55.7502229172477,&quot;y&quot;:-29.973238996173677}],&quot;closed&quot;:false},&quot;pathStyles&quot;:[{&quot;type&quot;:&quot;FILL&quot;,&quot;fillStyle&quot;:&quot;rgba(0,0,0,0)&quot;},{&quot;type&quot;:&quot;STROKE&quot;,&quot;strokeStyle&quot;:&quot;#232323&quot;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thPattern&quot;:{&quot;type&quot;:&quot;ROW&quot;,&quot;patternObject&quot;:{&quot;name&quot;:&quot;triangle&quot;,&quot;path&quot;:{&quot;type&quot;:&quot;SPLINE&quot;,&quot;spline&quot;:{&quot;points&quot;:[{&quot;x&quot;:0,&quot;y&quot;:0,&quot;isEndPoint&quot;:true},{&quot;x&quot;:1,&quot;y&quot;:0.5,&quot;isEndPoint&quot;:true},{&quot;x&quot;:1,&quot;y&quot;:-0.5,&quot;isEndPoint&quot;:true}],&quot;closed&quot;:true}},&quot;pathStyles&quot;:[{&quot;type&quot;:&quot;FILL&quot;,&quot;fillStyle&quot;:&quot;context-stroke&quot;}]},&quot;bending&quot;:true,&quot;patternTransform&quot;:{},&quot;xUnits&quot;:&quot;PATH_LENGTH&quot;,&quot;yUnits&quot;:&quot;STROKE_WIDTH&quot;,&quot;isPremium&quot;:false},&quot;parent&quot;:{&quot;type&quot;:&quot;CHILD&quot;,&quot;parentId&quot;:&quot;dd31e7e5-9232-4f2b-a4c2-bf19cf8cf1b4&quot;,&quot;order&quot;:&quot;7&quot;}},&quot;f3d24509-b7e1-498a-b0b9-4d8baa9e00ef&quot;:{&quot;id&quot;:&quot;f3d24509-b7e1-498a-b0b9-4d8baa9e00ef&quot;,&quot;type&quot;:&quot;FIGURE_OBJECT&quot;,&quot;relativeTransform&quot;:{&quot;translate&quot;:{&quot;x&quot;:76.17791316789328,&quot;y&quot;:-307.0831598804071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bold&quot;,&quot;fontStyle&quot;:&quot;normal&quot;,&quot;decoration&quot;:&quot;none&quot;,&quot;script&quot;:&quot;none&quot;},&quot;range&quot;:[0,29]}],&quot;text&quot;:&quot;hiPSC Cell Line Creation (UH2)&quot;,&quot;baseStyle&quot;:{&quot;fontFamily&quot;:&quot;Roboto&quot;,&quot;fontSize&quot;:16,&quot;color&quot;:&quot;black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227.5315801725558,&quot;y&quot;:24.24},&quot;targetSize&quot;:{&quot;x&quot;:227.5315801725558,&quot;y&quot;:24.24},&quot;verticalAlign&quot;:&quot;TOP&quot;},&quot;parent&quot;:{&quot;type&quot;:&quot;CHILD&quot;,&quot;parentId&quot;:&quot;b6704bcf-c0ab-4137-963a-6d6ae49d9aff&quot;,&quot;order&quot;:&quot;99999999995&quot;}},&quot;d2e28dcc-01b4-4d1c-b6b5-2dbf9225a786&quot;:{&quot;relativeTransform&quot;:{&quot;translate&quot;:{&quot;x&quot;:344.0856624968385,&quot;y&quot;:-232.0592362043348},&quot;rotate&quot;:0},&quot;type&quot;:&quot;FIGURE_OBJECT&quot;,&quot;id&quot;:&quot;d2e28dcc-01b4-4d1c-b6b5-2dbf9225a786&quot;,&quot;name&quot;:&quot;Cell division&quot;,&quot;opacity&quot;:1,&quot;source&quot;:{&quot;id&quot;:&quot;5f6116f534d97c0e7b65fdc5&quot;,&quot;type&quot;:&quot;ASSETS&quot;},&quot;pathStyles&quot;:[{&quot;type&quot;:&quot;FILL&quot;,&quot;fillStyle&quot;:&quot;rgb(0,0,0)&quot;}],&quot;isLocked&quot;:false,&quot;parent&quot;:{&quot;type&quot;:&quot;CHILD&quot;,&quot;parentId&quot;:&quot;9805df87-c13b-42a5-9136-1c541801153b&quot;,&quot;order&quot;:&quot;1&quot;}},&quot;e6408f35-966a-4ca8-8194-4f8c8cbf7467&quot;:{&quot;type&quot;:&quot;FIGURE_OBJECT&quot;,&quot;id&quot;:&quot;e6408f35-966a-4ca8-8194-4f8c8cbf7467&quot;,&quot;relativeTransform&quot;:{&quot;translate&quot;:{&quot;x&quot;:-18.808281700257364,&quot;y&quot;:-24.29004999628238},&quot;rotate&quot;:0},&quot;opacity&quot;:1,&quot;path&quot;:{&quot;type&quot;:&quot;POLY_LINE&quot;,&quot;points&quot;:[{&quot;x&quot;:11.409561049960091,&quot;y&quot;:-12.51785337829241},{&quot;x&quot;:-11.409561049960091,&quot;y&quot;:12.51785337829241}],&quot;closed&quot;:false},&quot;pathStyles&quot;:[{&quot;type&quot;:&quot;FILL&quot;,&quot;fillStyle&quot;:&quot;rgba(0,0,0,0)&quot;},{&quot;type&quot;:&quot;STROKE&quot;,&quot;strokeStyle&quot;:&quot;rgba(148,34,31,1)&quot;,&quot;lineWidth&quot;:1.381966138798614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d2e28dcc-01b4-4d1c-b6b5-2dbf9225a786&quot;,&quot;order&quot;:&quot;05&quot;}},&quot;242b06cf-b1c9-43b6-b69a-831b36c06b9d&quot;:{&quot;type&quot;:&quot;FIGURE_OBJECT&quot;,&quot;id&quot;:&quot;242b06cf-b1c9-43b6-b69a-831b36c06b9d&quot;,&quot;relativeTransform&quot;:{&quot;translate&quot;:{&quot;x&quot;:22.204464776626203,&quot;y&quot;:-24.29004999628238},&quot;rotate&quot;:0},&quot;opacity&quot;:1,&quot;path&quot;:{&quot;type&quot;:&quot;POLY_LINE&quot;,&quot;points&quot;:[{&quot;x&quot;:-11.717927564823876,&quot;y&quot;:-13.128480372355455},{&quot;x&quot;:11.717927564823876,&quot;y&quot;:13.128480372355455}],&quot;closed&quot;:false},&quot;pathStyles&quot;:[{&quot;type&quot;:&quot;FILL&quot;,&quot;fillStyle&quot;:&quot;rgba(0,0,0,0)&quot;},{&quot;type&quot;:&quot;STROKE&quot;,&quot;strokeStyle&quot;:&quot;rgba(148,34,31,1)&quot;,&quot;lineWidth&quot;:1.381966138798614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d2e28dcc-01b4-4d1c-b6b5-2dbf9225a786&quot;,&quot;order&quot;:&quot;1&quot;}},&quot;1424ec9c-26a9-4fc1-8902-902a55e3df23&quot;:{&quot;type&quot;:&quot;FIGURE_OBJECT&quot;,&quot;id&quot;:&quot;1424ec9c-26a9-4fc1-8902-902a55e3df23&quot;,&quot;relativeTransform&quot;:{&quot;translate&quot;:{&quot;x&quot;:-21.583580334031442,&quot;y&quot;:22.117601552509267},&quot;rotate&quot;:0},&quot;opacity&quot;:1,&quot;path&quot;:{&quot;type&quot;:&quot;POLY_LINE&quot;,&quot;points&quot;:[{&quot;x&quot;:-8.017529386458442,&quot;y&quot;:-11.907226384229366},{&quot;x&quot;:8.017529386458442,&quot;y&quot;:11.907226384229366}],&quot;closed&quot;:false},&quot;pathStyles&quot;:[{&quot;type&quot;:&quot;FILL&quot;,&quot;fillStyle&quot;:&quot;rgba(0,0,0,0)&quot;},{&quot;type&quot;:&quot;STROKE&quot;,&quot;strokeStyle&quot;:&quot;rgba(148,34,31,1)&quot;,&quot;lineWidth&quot;:1.381966138798614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d2e28dcc-01b4-4d1c-b6b5-2dbf9225a786&quot;,&quot;order&quot;:&quot;15&quot;}},&quot;634ae8ba-ad75-41c6-a0c5-6aa2a2c492a6&quot;:{&quot;type&quot;:&quot;FIGURE_OBJECT&quot;,&quot;id&quot;:&quot;634ae8ba-ad75-41c6-a0c5-6aa2a2c492a6&quot;,&quot;relativeTransform&quot;:{&quot;translate&quot;:{&quot;x&quot;:-60.129394692004716,&quot;y&quot;:22.117601552509267},&quot;rotate&quot;:0},&quot;opacity&quot;:1,&quot;path&quot;:{&quot;type&quot;:&quot;POLY_LINE&quot;,&quot;points&quot;:[{&quot;x&quot;:11.409561049960091,&quot;y&quot;:-12.51785337829241},{&quot;x&quot;:-11.409561049960091,&quot;y&quot;:12.51785337829241}],&quot;closed&quot;:false},&quot;pathStyles&quot;:[{&quot;type&quot;:&quot;FILL&quot;,&quot;fillStyle&quot;:&quot;rgba(0,0,0,0)&quot;},{&quot;type&quot;:&quot;STROKE&quot;,&quot;strokeStyle&quot;:&quot;rgba(148,34,31,1)&quot;,&quot;lineWidth&quot;:1.381966138798614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d2e28dcc-01b4-4d1c-b6b5-2dbf9225a786&quot;,&quot;order&quot;:&quot;2&quot;}},&quot;164c39f1-1b86-43ff-91d7-bf6291b49b38&quot;:{&quot;type&quot;:&quot;FIGURE_OBJECT&quot;,&quot;id&quot;:&quot;164c39f1-1b86-43ff-91d7-bf6291b49b38&quot;,&quot;relativeTransform&quot;:{&quot;translate&quot;:{&quot;x&quot;:26.52159598471921,&quot;y&quot;:22.998430991444998},&quot;rotate&quot;:0},&quot;opacity&quot;:1,&quot;path&quot;:{&quot;type&quot;:&quot;POLY_LINE&quot;,&quot;points&quot;:[{&quot;x&quot;:7.40079635673087,&quot;y&quot;:-11.026396945293426},{&quot;x&quot;:-7.40079635673087,&quot;y&quot;:11.026396945293426}],&quot;closed&quot;:false},&quot;pathStyles&quot;:[{&quot;type&quot;:&quot;FILL&quot;,&quot;fillStyle&quot;:&quot;rgba(0,0,0,0)&quot;},{&quot;type&quot;:&quot;STROKE&quot;,&quot;strokeStyle&quot;:&quot;rgba(148,34,31,1)&quot;,&quot;lineWidth&quot;:1.381966138798614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d2e28dcc-01b4-4d1c-b6b5-2dbf9225a786&quot;,&quot;order&quot;:&quot;25&quot;}},&quot;7221de4c-9869-46aa-aff3-7cb843b990fb&quot;:{&quot;type&quot;:&quot;FIGURE_OBJECT&quot;,&quot;id&quot;:&quot;7221de4c-9869-46aa-aff3-7cb843b990fb&quot;,&quot;relativeTransform&quot;:{&quot;translate&quot;:{&quot;x&quot;:63.21721125350977,&quot;y&quot;:21.812288055477747},&quot;rotate&quot;:0},&quot;opacity&quot;:1,&quot;path&quot;:{&quot;type&quot;:&quot;POLY_LINE&quot;,&quot;points&quot;:[{&quot;x&quot;:-11.409561049960091,&quot;y&quot;:-12.212539881260886},{&quot;x&quot;:11.409561049960091,&quot;y&quot;:12.212539881260886}],&quot;closed&quot;:false},&quot;pathStyles&quot;:[{&quot;type&quot;:&quot;FILL&quot;,&quot;fillStyle&quot;:&quot;rgba(0,0,0,0)&quot;},{&quot;type&quot;:&quot;STROKE&quot;,&quot;strokeStyle&quot;:&quot;rgba(148,34,31,1)&quot;,&quot;lineWidth&quot;:1.381966138798614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d2e28dcc-01b4-4d1c-b6b5-2dbf9225a786&quot;,&quot;order&quot;:&quot;3&quot;}},&quot;0892e530-be51-42dd-bc16-1fae81d4d941&quot;:{&quot;type&quot;:&quot;FIGURE_OBJECT&quot;,&quot;id&quot;:&quot;0892e530-be51-42dd-bc16-1fae81d4d941&quot;,&quot;name&quot;:&quot;Spheroidal cell&quot;,&quot;relativeTransform&quot;:{&quot;translate&quot;:{&quot;x&quot;:1.3759247278139604,&quot;y&quot;:-48.873376541928636},&quot;rotate&quot;:0,&quot;skewX&quot;:0,&quot;scale&quot;:{&quot;x&quot;:0.1970554477786208,&quot;y&quot;:0.19510447785479929}},&quot;opacity&quot;:1,&quot;image&quot;:{&quot;url&quot;:&quot;https://icons.biorender.com/biorender/5f35964d8d485800287e50b6/spheroidal-cell.png&quot;,&quot;fallbackUrl&quot;:&quot;https://res.cloudinary.com/dlcjuc3ej/image/upload/v1597347396/bcrb23qdl2txqiek1ew1.svg#/keystone/api/icons/5f35964d8d485800287e50b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2e28dcc-01b4-4d1c-b6b5-2dbf9225a786&quot;,&quot;order&quot;:&quot;5&quot;}},&quot;318bc02f-69ce-4342-aa2e-3478027ccc1b&quot;:{&quot;type&quot;:&quot;FIGURE_OBJECT&quot;,&quot;id&quot;:&quot;318bc02f-69ce-4342-aa2e-3478027ccc1b&quot;,&quot;name&quot;:&quot;Spheroidal cell&quot;,&quot;relativeTransform&quot;:{&quot;translate&quot;:{&quot;x&quot;:-39.328455234205826,&quot;y&quot;:-0.6338440109481689},&quot;rotate&quot;:0,&quot;skewX&quot;:0,&quot;scale&quot;:{&quot;x&quot;:0.1970554477786208,&quot;y&quot;:0.19510447785479929}},&quot;opacity&quot;:1,&quot;image&quot;:{&quot;url&quot;:&quot;https://icons.biorender.com/biorender/5f35964d8d485800287e50b6/spheroidal-cell.png&quot;,&quot;fallbackUrl&quot;:&quot;https://res.cloudinary.com/dlcjuc3ej/image/upload/v1597347396/bcrb23qdl2txqiek1ew1.svg#/keystone/api/icons/5f35964d8d485800287e50b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2e28dcc-01b4-4d1c-b6b5-2dbf9225a786&quot;,&quot;order&quot;:&quot;55&quot;}},&quot;2f4e1500-0a8b-44af-b875-8b97434e5b80&quot;:{&quot;type&quot;:&quot;FIGURE_OBJECT&quot;,&quot;id&quot;:&quot;2f4e1500-0a8b-44af-b875-8b97434e5b80&quot;,&quot;name&quot;:&quot;Spheroidal cell&quot;,&quot;relativeTransform&quot;:{&quot;translate&quot;:{&quot;x&quot;:40.8468386303786,&quot;y&quot;:0.5874099771779198},&quot;rotate&quot;:0,&quot;skewX&quot;:0,&quot;scale&quot;:{&quot;x&quot;:0.1970554477786208,&quot;y&quot;:0.19510447785479929}},&quot;opacity&quot;:1,&quot;image&quot;:{&quot;url&quot;:&quot;https://icons.biorender.com/biorender/5f35964d8d485800287e50b6/spheroidal-cell.png&quot;,&quot;fallbackUrl&quot;:&quot;https://res.cloudinary.com/dlcjuc3ej/image/upload/v1597347396/bcrb23qdl2txqiek1ew1.svg#/keystone/api/icons/5f35964d8d485800287e50b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d2e28dcc-01b4-4d1c-b6b5-2dbf9225a786&quot;,&quot;order&quot;:&quot;8&quot;}},&quot;22ab5768-c8da-4683-9d6e-0a54e1ae9b8d&quot;:{&quot;relativeTransform&quot;:{&quot;translate&quot;:{&quot;x&quot;:350.91533777727824,&quot;y&quot;:-27.166957545652338},&quot;rotate&quot;:1.232595164407831e-32,&quot;skewX&quot;:0,&quot;scale&quot;:{&quot;x&quot;:1,&quot;y&quot;:1}},&quot;type&quot;:&quot;FIGURE_OBJECT&quot;,&quot;id&quot;:&quot;22ab5768-c8da-4683-9d6e-0a54e1ae9b8d&quot;,&quot;parent&quot;:{&quot;type&quot;:&quot;CHILD&quot;,&quot;parentId&quot;:&quot;d2049c43-1349-4f36-bd1a-0ee0f110a82e&quot;,&quot;order&quot;:&quot;2&quot;},&quot;name&quot;:&quot;Histone modifications (acetylation and methylation)&quot;,&quot;source&quot;:{&quot;id&quot;:&quot;60ccd77a1ddbb300a59aa766&quot;,&quot;type&quot;:&quot;ASSETS&quot;}},&quot;d6e3dad3-936d-4936-89b2-ec8321d9190c&quot;:{&quot;type&quot;:&quot;FIGURE_OBJECT&quot;,&quot;id&quot;:&quot;d6e3dad3-936d-4936-89b2-ec8321d9190c&quot;,&quot;relativeTransform&quot;:{&quot;translate&quot;:{&quot;x&quot;:-2.7229098870279556,&quot;y&quot;:39.031476601721515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22ab5768-c8da-4683-9d6e-0a54e1ae9b8d&quot;,&quot;order&quot;:&quot;05&quot;}},&quot;099d86aa-83e5-4368-a446-78b3e41834ae&quot;:{&quot;type&quot;:&quot;FIGURE_OBJECT&quot;,&quot;id&quot;:&quot;099d86aa-83e5-4368-a446-78b3e41834ae&quot;,&quot;relativeTransform&quot;:{&quot;translate&quot;:{&quot;x&quot;:-0.761905213624283,&quot;y&quot;:2.398296212790843},&quot;rotate&quot;:0},&quot;opacity&quot;:1,&quot;path&quot;:{&quot;type&quot;:&quot;POLY_LINE&quot;,&quot;points&quot;:[{&quot;x&quot;:0.5623577360183416,&quot;y&quot;:-3.4141746614500255},{&quot;x&quot;:-0.5623577360183416,&quot;y&quot;:3.4141746614500255}],&quot;closed&quot;:false},&quot;pathStyles&quot;:[{&quot;type&quot;:&quot;FILL&quot;,&quot;fillStyle&quot;:&quot;transparent&quot;},{&quot;type&quot;:&quot;STROKE&quot;,&quot;strokeStyle&quot;:&quot;rgba(107, 21, 25, 1)&quot;,&quot;lineWidth&quot;:1.205087155999378,&quot;lineJoin&quot;:&quot;round&quot;,&quot;dashArray&quot;:[0,0]}],&quot;isLocked&quot;:false,&quot;parent&quot;:{&quot;type&quot;:&quot;CHILD&quot;,&quot;parentId&quot;:&quot;d6e3dad3-936d-4936-89b2-ec8321d9190c&quot;,&quot;order&quot;:&quot;2&quot;}},&quot;34c09c92-fadf-4039-83ba-083f518fb09d&quot;:{&quot;type&quot;:&quot;FIGURE_OBJECT&quot;,&quot;id&quot;:&quot;34c09c92-fadf-4039-83ba-083f518fb09d&quot;,&quot;relativeTransform&quot;:{&quot;translate&quot;:{&quot;x&quot;:2.4520970381246654e-14,&quot;y&quot;:-2.335265059481665},&quot;rotate&quot;:0},&quot;layout&quot;:{&quot;sizeRatio&quot;:{&quot;x&quot;:0.907918718754436,&quot;y&quot;:0.6157695817530365},&quot;keepAspectRatio&quot;:true},&quot;opacity&quot;:1,&quot;path&quot;:{&quot;type&quot;:&quot;ELLIPSE&quot;,&quot;size&quot;:{&quot;x&quot;:7.970894888449511,&quot;y&quot;:8.119920418552477}},&quot;pathStyles&quot;:[{&quot;type&quot;:&quot;FILL&quot;,&quot;fillStyle&quot;:&quot;rgba(200, 77, 76, 1)&quot;},{&quot;type&quot;:&quot;STROKE&quot;,&quot;strokeStyle&quot;:&quot;rgba(107, 21, 25, 1)&quot;,&quot;lineWidth&quot;:0.6351924710095815,&quot;lineJoin&quot;:&quot;round&quot;,&quot;dashArray&quot;:[0,0]}],&quot;isLocked&quot;:false,&quot;parent&quot;:{&quot;type&quot;:&quot;CHILD&quot;,&quot;parentId&quot;:&quot;d6e3dad3-936d-4936-89b2-ec8321d9190c&quot;,&quot;order&quot;:&quot;5&quot;}},&quot;25f7f026-7a96-401d-bb78-000d43f6d3f4&quot;:{&quot;type&quot;:&quot;FIGURE_OBJECT&quot;,&quot;id&quot;:&quot;25f7f026-7a96-401d-bb78-000d43f6d3f4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3.8111548260574892,&quot;color&quot;:&quot;rgba(255,255,255,1)&quot;,&quot;fontWeight&quot;:&quot;normal&quot;,&quot;fontStyle&quot;:&quot;normal&quot;,&quot;decoration&quot;:&quot;none&quot;,&quot;script&quot;:&quot;none&quot;},&quot;range&quot;:[0,1]}],&quot;text&quot;:&quot;Me&quot;,&quot;baseStyle&quot;:{&quot;fontFamily&quot;:&quot;Roboto&quot;,&quot;fontSize&quot;:3.8111548260574892,&quot;color&quot;:&quot;rgba(255,255,255,1)&quot;,&quot;fontWeight&quot;:&quot;normal&quot;,&quot;fontStyle&quot;:&quot;normal&quot;,&quot;decoration&quot;:&quot;none&quot;,&quot;script&quot;:&quot;none&quot;}}],&quot;verticalAlign&quot;:&quot;TOP&quot;},&quot;size&quot;:{&quot;x&quot;:6.706080259253662,&quot;y&quot;:6},&quot;targetSize&quot;:{&quot;x&quot;:6.706080259253662,&quot;y&quot;:6},&quot;format&quot;:&quot;BETTER_TEXT&quot;,&quot;verticalAlign&quot;:&quot;TOP&quot;},&quot;parent&quot;:{&quot;type&quot;:&quot;CHILD&quot;,&quot;parentId&quot;:&quot;34c09c92-fadf-4039-83ba-083f518fb09d&quot;,&quot;order&quot;:&quot;5&quot;}},&quot;19605f8c-921d-4f23-ac22-67795047df70&quot;:{&quot;type&quot;:&quot;FIGURE_OBJECT&quot;,&quot;id&quot;:&quot;19605f8c-921d-4f23-ac22-67795047df70&quot;,&quot;relativeTransform&quot;:{&quot;translate&quot;:{&quot;x&quot;:-18.48316738437029,&quot;y&quot;:52.56742894009222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22ab5768-c8da-4683-9d6e-0a54e1ae9b8d&quot;,&quot;order&quot;:&quot;1&quot;}},&quot;35745626-bcd7-455b-9402-51781bef728b&quot;:{&quot;type&quot;:&quot;FIGURE_OBJECT&quot;,&quot;id&quot;:&quot;35745626-bcd7-455b-9402-51781bef728b&quot;,&quot;relativeTransform&quot;:{&quot;translate&quot;:{&quot;x&quot;:2.7970898824706922,&quot;y&quot;:2.328077185197157},&quot;rotate&quot;:0},&quot;opacity&quot;:1,&quot;path&quot;:{&quot;type&quot;:&quot;POLY_LINE&quot;,&quot;points&quot;:[{&quot;x&quot;:-3.030292885065345,&quot;y&quot;:-1.732835320461273},{&quot;x&quot;:3.030292885065345,&quot;y&quot;:1.732835320461273}],&quot;closed&quot;:false},&quot;pathStyles&quot;:[{&quot;type&quot;:&quot;FILL&quot;,&quot;fillStyle&quot;:&quot;transparent&quot;},{&quot;type&quot;:&quot;STROKE&quot;,&quot;strokeStyle&quot;:&quot;rgba(107, 21, 25, 1)&quot;,&quot;lineWidth&quot;:1.205087155999378,&quot;lineJoin&quot;:&quot;round&quot;,&quot;dashArray&quot;:[0,0]}],&quot;isLocked&quot;:false,&quot;parent&quot;:{&quot;type&quot;:&quot;CHILD&quot;,&quot;parentId&quot;:&quot;19605f8c-921d-4f23-ac22-67795047df70&quot;,&quot;order&quot;:&quot;2&quot;}},&quot;4280f32b-e0ce-4268-a8cb-f595671b42cb&quot;:{&quot;type&quot;:&quot;FIGURE_OBJECT&quot;,&quot;id&quot;:&quot;4280f32b-e0ce-4268-a8cb-f595671b42cb&quot;,&quot;relativeTransform&quot;:{&quot;translate&quot;:{&quot;x&quot;:-2.419224041872307,&quot;y&quot;:-0.5837066908991285},&quot;rotate&quot;:0},&quot;layout&quot;:{&quot;sizeRatio&quot;:{&quot;x&quot;:0.907918718754436,&quot;y&quot;:0.6157695817530365},&quot;keepAspectRatio&quot;:true},&quot;opacity&quot;:1,&quot;path&quot;:{&quot;type&quot;:&quot;ELLIPSE&quot;,&quot;size&quot;:{&quot;x&quot;:7.970894888449511,&quot;y&quot;:8.119920418552477}},&quot;pathStyles&quot;:[{&quot;type&quot;:&quot;FILL&quot;,&quot;fillStyle&quot;:&quot;rgba(200, 77, 76, 1)&quot;},{&quot;type&quot;:&quot;STROKE&quot;,&quot;strokeStyle&quot;:&quot;rgba(107, 21, 25, 1)&quot;,&quot;lineWidth&quot;:0.6351924710095815,&quot;lineJoin&quot;:&quot;round&quot;,&quot;dashArray&quot;:[0,0]}],&quot;isLocked&quot;:false,&quot;parent&quot;:{&quot;type&quot;:&quot;CHILD&quot;,&quot;parentId&quot;:&quot;19605f8c-921d-4f23-ac22-67795047df70&quot;,&quot;order&quot;:&quot;5&quot;}},&quot;5506db5e-40c2-4324-a0fb-caa891ccc4b2&quot;:{&quot;type&quot;:&quot;FIGURE_OBJECT&quot;,&quot;id&quot;:&quot;5506db5e-40c2-4324-a0fb-caa891ccc4b2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3.8111548260574892,&quot;color&quot;:&quot;rgba(255,255,255,1)&quot;,&quot;fontWeight&quot;:&quot;normal&quot;,&quot;fontStyle&quot;:&quot;normal&quot;,&quot;decoration&quot;:&quot;none&quot;,&quot;script&quot;:&quot;none&quot;},&quot;range&quot;:[0,1]}],&quot;text&quot;:&quot;Me&quot;,&quot;baseStyle&quot;:{&quot;fontFamily&quot;:&quot;Roboto&quot;,&quot;fontSize&quot;:3.8111548260574892,&quot;color&quot;:&quot;rgba(255,255,255,1)&quot;,&quot;fontWeight&quot;:&quot;normal&quot;,&quot;fontStyle&quot;:&quot;normal&quot;,&quot;decoration&quot;:&quot;none&quot;,&quot;script&quot;:&quot;none&quot;}}],&quot;verticalAlign&quot;:&quot;TOP&quot;},&quot;size&quot;:{&quot;x&quot;:6.706080259253662,&quot;y&quot;:6},&quot;targetSize&quot;:{&quot;x&quot;:6.706080259253662,&quot;y&quot;:6},&quot;format&quot;:&quot;BETTER_TEXT&quot;,&quot;verticalAlign&quot;:&quot;TOP&quot;},&quot;parent&quot;:{&quot;type&quot;:&quot;CHILD&quot;,&quot;parentId&quot;:&quot;4280f32b-e0ce-4268-a8cb-f595671b42cb&quot;,&quot;order&quot;:&quot;5&quot;}},&quot;411deb62-94c2-4a17-8ab3-8d198b102769&quot;:{&quot;type&quot;:&quot;FIGURE_OBJECT&quot;,&quot;id&quot;:&quot;411deb62-94c2-4a17-8ab3-8d198b102769&quot;,&quot;relativeTransform&quot;:{&quot;translate&quot;:{&quot;x&quot;:27.54530735227659,&quot;y&quot;:54.621083817418075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22ab5768-c8da-4683-9d6e-0a54e1ae9b8d&quot;,&quot;order&quot;:&quot;2&quot;}},&quot;50c75514-786a-4f79-9df4-54f81de55124&quot;:{&quot;type&quot;:&quot;FIGURE_OBJECT&quot;,&quot;id&quot;:&quot;50c75514-786a-4f79-9df4-54f81de55124&quot;,&quot;relativeTransform&quot;:{&quot;translate&quot;:{&quot;x&quot;:2.797089882470741,&quot;y&quot;:2.229536944477157},&quot;rotate&quot;:0},&quot;opacity&quot;:1,&quot;path&quot;:{&quot;type&quot;:&quot;POLY_LINE&quot;,&quot;points&quot;:[{&quot;x&quot;:-3.408182187561238,&quot;y&quot;:-1.0505883888421363},{&quot;x&quot;:3.408182187561238,&quot;y&quot;:1.0505883888421363}],&quot;closed&quot;:false},&quot;pathStyles&quot;:[{&quot;type&quot;:&quot;FILL&quot;,&quot;fillStyle&quot;:&quot;transparent&quot;},{&quot;type&quot;:&quot;STROKE&quot;,&quot;strokeStyle&quot;:&quot;rgba(107, 21, 25, 1)&quot;,&quot;lineWidth&quot;:1.205087155999378,&quot;lineJoin&quot;:&quot;round&quot;,&quot;dashArray&quot;:[0,0]}],&quot;isLocked&quot;:false,&quot;parent&quot;:{&quot;type&quot;:&quot;CHILD&quot;,&quot;parentId&quot;:&quot;411deb62-94c2-4a17-8ab3-8d198b102769&quot;,&quot;order&quot;:&quot;2&quot;}},&quot;1b8873f3-c4f4-4ab1-aad9-b94d26792cc4&quot;:{&quot;type&quot;:&quot;FIGURE_OBJECT&quot;,&quot;id&quot;:&quot;1b8873f3-c4f4-4ab1-aad9-b94d26792cc4&quot;,&quot;relativeTransform&quot;:{&quot;translate&quot;:{&quot;x&quot;:-2.7971133443682006,&quot;y&quot;:7.662803244139578e-15},&quot;rotate&quot;:0},&quot;layout&quot;:{&quot;sizeRatio&quot;:{&quot;x&quot;:0.907918718754436,&quot;y&quot;:0.6157695817530365},&quot;keepAspectRatio&quot;:true},&quot;opacity&quot;:1,&quot;path&quot;:{&quot;type&quot;:&quot;ELLIPSE&quot;,&quot;size&quot;:{&quot;x&quot;:7.970894888449511,&quot;y&quot;:8.119920418552477}},&quot;pathStyles&quot;:[{&quot;type&quot;:&quot;FILL&quot;,&quot;fillStyle&quot;:&quot;rgba(200, 77, 76, 1)&quot;},{&quot;type&quot;:&quot;STROKE&quot;,&quot;strokeStyle&quot;:&quot;rgba(107, 21, 25, 1)&quot;,&quot;lineWidth&quot;:0.6351924710095815,&quot;lineJoin&quot;:&quot;round&quot;,&quot;dashArray&quot;:[0,0]}],&quot;isLocked&quot;:false,&quot;parent&quot;:{&quot;type&quot;:&quot;CHILD&quot;,&quot;parentId&quot;:&quot;411deb62-94c2-4a17-8ab3-8d198b102769&quot;,&quot;order&quot;:&quot;5&quot;}},&quot;79ffae34-b7f4-47f1-bfc2-70ed4e69c5b4&quot;:{&quot;type&quot;:&quot;FIGURE_OBJECT&quot;,&quot;id&quot;:&quot;79ffae34-b7f4-47f1-bfc2-70ed4e69c5b4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3.8111548260574892,&quot;color&quot;:&quot;rgba(255,255,255,1)&quot;,&quot;fontWeight&quot;:&quot;normal&quot;,&quot;fontStyle&quot;:&quot;normal&quot;,&quot;decoration&quot;:&quot;none&quot;,&quot;script&quot;:&quot;none&quot;},&quot;range&quot;:[0,1]}],&quot;text&quot;:&quot;Me&quot;,&quot;baseStyle&quot;:{&quot;fontFamily&quot;:&quot;Roboto&quot;,&quot;fontSize&quot;:3.8111548260574892,&quot;color&quot;:&quot;rgba(255,255,255,1)&quot;,&quot;fontWeight&quot;:&quot;normal&quot;,&quot;fontStyle&quot;:&quot;normal&quot;,&quot;decoration&quot;:&quot;none&quot;,&quot;script&quot;:&quot;none&quot;}}],&quot;verticalAlign&quot;:&quot;TOP&quot;},&quot;size&quot;:{&quot;x&quot;:6.706080259253662,&quot;y&quot;:6},&quot;targetSize&quot;:{&quot;x&quot;:6.706080259253662,&quot;y&quot;:6},&quot;format&quot;:&quot;BETTER_TEXT&quot;,&quot;verticalAlign&quot;:&quot;TOP&quot;},&quot;parent&quot;:{&quot;type&quot;:&quot;CHILD&quot;,&quot;parentId&quot;:&quot;1b8873f3-c4f4-4ab1-aad9-b94d26792cc4&quot;,&quot;order&quot;:&quot;5&quot;}},&quot;ccaf07bc-b1f1-4612-9d2a-cda5d403cf44&quot;:{&quot;type&quot;:&quot;FIGURE_OBJECT&quot;,&quot;id&quot;:&quot;ccaf07bc-b1f1-4612-9d2a-cda5d403cf44&quot;,&quot;relativeTransform&quot;:{&quot;translate&quot;:{&quot;x&quot;:35.38713436573333,&quot;y&quot;:40.35162555916047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22ab5768-c8da-4683-9d6e-0a54e1ae9b8d&quot;,&quot;order&quot;:&quot;3&quot;}},&quot;a7ccb390-2d8a-44e7-8f39-edf5d7559fb3&quot;:{&quot;type&quot;:&quot;FIGURE_OBJECT&quot;,&quot;id&quot;:&quot;a7ccb390-2d8a-44e7-8f39-edf5d7559fb3&quot;,&quot;relativeTransform&quot;:{&quot;translate&quot;:{&quot;x&quot;:2.4766313242781584,&quot;y&quot;:3.3878473886720455},&quot;rotate&quot;:0},&quot;opacity&quot;:1,&quot;path&quot;:{&quot;type&quot;:&quot;POLY_LINE&quot;,&quot;points&quot;:[{&quot;x&quot;:-1.5787232472590036,&quot;y&quot;:-2.2964589798762525},{&quot;x&quot;:1.5787232472590036,&quot;y&quot;:2.2964589798762525}],&quot;closed&quot;:false},&quot;pathStyles&quot;:[{&quot;type&quot;:&quot;FILL&quot;,&quot;fillStyle&quot;:&quot;transparent&quot;},{&quot;type&quot;:&quot;STROKE&quot;,&quot;strokeStyle&quot;:&quot;rgba(57, 28, 84, 1)&quot;,&quot;lineWidth&quot;:1.205087155999378,&quot;lineJoin&quot;:&quot;round&quot;,&quot;dashArray&quot;:[0,0]}],&quot;isLocked&quot;:false,&quot;parent&quot;:{&quot;type&quot;:&quot;CHILD&quot;,&quot;parentId&quot;:&quot;ccaf07bc-b1f1-4612-9d2a-cda5d403cf44&quot;,&quot;order&quot;:&quot;2&quot;}},&quot;e1d27936-85da-4802-a68c-046bacc0a3df&quot;:{&quot;type&quot;:&quot;FIGURE_OBJECT&quot;,&quot;id&quot;:&quot;e1d27936-85da-4802-a68c-046bacc0a3df&quot;,&quot;relativeTransform&quot;:{&quot;translate&quot;:{&quot;x&quot;:-0.647195845873334,&quot;y&quot;:-2.2071005537889965},&quot;rotate&quot;:0},&quot;layout&quot;:{&quot;sizeRatio&quot;:{&quot;x&quot;:0.907918718754436,&quot;y&quot;:0.615771614533287},&quot;keepAspectRatio&quot;:true},&quot;opacity&quot;:1,&quot;path&quot;:{&quot;type&quot;:&quot;ELLIPSE&quot;,&quot;size&quot;:{&quot;x&quot;:7.970868574996072,&quot;y&quot;:8.119893613137169}},&quot;pathStyles&quot;:[{&quot;type&quot;:&quot;FILL&quot;,&quot;fillStyle&quot;:&quot;rgba(145, 99, 193, 1)&quot;},{&quot;type&quot;:&quot;STROKE&quot;,&quot;strokeStyle&quot;:&quot;rgba(57, 28, 84, 1)&quot;,&quot;lineWidth&quot;:0.6351924710095815,&quot;lineJoin&quot;:&quot;round&quot;,&quot;dashArray&quot;:[0,0]}],&quot;isLocked&quot;:false,&quot;parent&quot;:{&quot;type&quot;:&quot;CHILD&quot;,&quot;parentId&quot;:&quot;ccaf07bc-b1f1-4612-9d2a-cda5d403cf44&quot;,&quot;order&quot;:&quot;5&quot;}},&quot;0e4ddad4-fe7b-4ec5-9c47-f4b720835bd6&quot;:{&quot;type&quot;:&quot;FIGURE_OBJECT&quot;,&quot;id&quot;:&quot;0e4ddad4-fe7b-4ec5-9c47-f4b720835bd6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3.8111548260574892,&quot;color&quot;:&quot;rgba(255,255,255,1)&quot;,&quot;fontWeight&quot;:&quot;normal&quot;,&quot;fontStyle&quot;:&quot;normal&quot;,&quot;decoration&quot;:&quot;none&quot;,&quot;script&quot;:&quot;none&quot;},&quot;range&quot;:[0,1]}],&quot;text&quot;:&quot;Ac&quot;,&quot;baseStyle&quot;:{&quot;fontFamily&quot;:&quot;Roboto&quot;,&quot;fontSize&quot;:3.8111548260574892,&quot;color&quot;:&quot;rgba(255,255,255,1)&quot;,&quot;fontWeight&quot;:&quot;normal&quot;,&quot;fontStyle&quot;:&quot;normal&quot;,&quot;decoration&quot;:&quot;none&quot;,&quot;script&quot;:&quot;none&quot;}}],&quot;verticalAlign&quot;:&quot;TOP&quot;},&quot;size&quot;:{&quot;x&quot;:6.706080259253662,&quot;y&quot;:6},&quot;targetSize&quot;:{&quot;x&quot;:6.706080259253662,&quot;y&quot;:6},&quot;format&quot;:&quot;BETTER_TEXT&quot;,&quot;verticalAlign&quot;:&quot;TOP&quot;},&quot;parent&quot;:{&quot;type&quot;:&quot;CHILD&quot;,&quot;parentId&quot;:&quot;e1d27936-85da-4802-a68c-046bacc0a3df&quot;,&quot;order&quot;:&quot;5&quot;}},&quot;ea0061c0-79f5-4913-9b62-71a353ebea7a&quot;:{&quot;type&quot;:&quot;FIGURE_OBJECT&quot;,&quot;id&quot;:&quot;ea0061c0-79f5-4913-9b62-71a353ebea7a&quot;,&quot;relativeTransform&quot;:{&quot;translate&quot;:{&quot;x&quot;:83.08163136973526,&quot;y&quot;:40.35134052586378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22ab5768-c8da-4683-9d6e-0a54e1ae9b8d&quot;,&quot;order&quot;:&quot;5&quot;}},&quot;090d366c-f545-47fd-a5e3-168852af089a&quot;:{&quot;type&quot;:&quot;FIGURE_OBJECT&quot;,&quot;id&quot;:&quot;090d366c-f545-47fd-a5e3-168852af089a&quot;,&quot;relativeTransform&quot;:{&quot;translate&quot;:{&quot;x&quot;:2.5342205749127054,&quot;y&quot;:3.466625198863384},&quot;rotate&quot;:0},&quot;opacity&quot;:1,&quot;path&quot;:{&quot;type&quot;:&quot;POLY_LINE&quot;,&quot;points&quot;:[{&quot;x&quot;:-1.6154333897326658,&quot;y&quot;:-2.3498586726233013},{&quot;x&quot;:1.6154333897326658,&quot;y&quot;:2.3498586726233013}],&quot;closed&quot;:false},&quot;pathStyles&quot;:[{&quot;type&quot;:&quot;FILL&quot;,&quot;fillStyle&quot;:&quot;transparent&quot;},{&quot;type&quot;:&quot;STROKE&quot;,&quot;strokeStyle&quot;:&quot;rgba(136, 113, 168, 1)&quot;,&quot;lineWidth&quot;:1.2331091169521515,&quot;lineJoin&quot;:&quot;round&quot;,&quot;dashArray&quot;:[0,0]}],&quot;isLocked&quot;:false,&quot;parent&quot;:{&quot;type&quot;:&quot;CHILD&quot;,&quot;parentId&quot;:&quot;ea0061c0-79f5-4913-9b62-71a353ebea7a&quot;,&quot;order&quot;:&quot;2&quot;}},&quot;8165f378-eeed-4e35-bd16-ab49ef626bad&quot;:{&quot;type&quot;:&quot;FIGURE_OBJECT&quot;,&quot;id&quot;:&quot;8165f378-eeed-4e35-bd16-ab49ef626bad&quot;,&quot;relativeTransform&quot;:{&quot;translate&quot;:{&quot;x&quot;:-0.6622451281029472,&quot;y&quot;:-2.258422389914495},&quot;rotate&quot;:0},&quot;layout&quot;:{&quot;sizeRatio&quot;:{&quot;x&quot;:0.907918718754436,&quot;y&quot;:0.615771614533287},&quot;keepAspectRatio&quot;:true},&quot;opacity&quot;:1,&quot;path&quot;:{&quot;type&quot;:&quot;ELLIPSE&quot;,&quot;size&quot;:{&quot;x&quot;:7.970868574996074,&quot;y&quot;:8.119893613137169}},&quot;pathStyles&quot;:[{&quot;type&quot;:&quot;FILL&quot;,&quot;fillStyle&quot;:&quot;rgba(185, 169, 212, 1)&quot;},{&quot;type&quot;:&quot;STROKE&quot;,&quot;strokeStyle&quot;:&quot;rgba(136,113,169,1)&quot;,&quot;lineWidth&quot;:0.6499626380730295,&quot;lineJoin&quot;:&quot;round&quot;,&quot;dashArray&quot;:[0,0]}],&quot;isLocked&quot;:false,&quot;parent&quot;:{&quot;type&quot;:&quot;CHILD&quot;,&quot;parentId&quot;:&quot;ea0061c0-79f5-4913-9b62-71a353ebea7a&quot;,&quot;order&quot;:&quot;5&quot;}},&quot;a1419228-acb2-4d91-b208-7a46d24d430f&quot;:{&quot;type&quot;:&quot;FIGURE_OBJECT&quot;,&quot;id&quot;:&quot;a1419228-acb2-4d91-b208-7a46d24d430f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3.8997758284381767,&quot;color&quot;:&quot;rgb(0,0,0)&quot;,&quot;fontWeight&quot;:&quot;normal&quot;,&quot;fontStyle&quot;:&quot;normal&quot;,&quot;decoration&quot;:&quot;none&quot;,&quot;script&quot;:&quot;none&quot;},&quot;range&quot;:[0,1]}],&quot;text&quot;:&quot;Ac&quot;,&quot;baseStyle&quot;:{&quot;fontFamily&quot;:&quot;Roboto&quot;,&quot;fontSize&quot;:3.8997758284381767,&quot;color&quot;:&quot;rgb(0,0,0)&quot;,&quot;fontWeight&quot;:&quot;normal&quot;,&quot;fontStyle&quot;:&quot;normal&quot;,&quot;decoration&quot;:&quot;none&quot;,&quot;script&quot;:&quot;none&quot;}}],&quot;verticalAlign&quot;:&quot;TOP&quot;},&quot;size&quot;:{&quot;x&quot;:6.862017129243063,&quot;y&quot;:6},&quot;targetSize&quot;:{&quot;x&quot;:6.862017129243063,&quot;y&quot;:6},&quot;format&quot;:&quot;BETTER_TEXT&quot;,&quot;verticalAlign&quot;:&quot;TOP&quot;},&quot;parent&quot;:{&quot;type&quot;:&quot;CHILD&quot;,&quot;parentId&quot;:&quot;8165f378-eeed-4e35-bd16-ab49ef626bad&quot;,&quot;order&quot;:&quot;5&quot;}},&quot;45ffc2da-3684-4d1f-9a91-8630a482ae36&quot;:{&quot;type&quot;:&quot;FIGURE_OBJECT&quot;,&quot;id&quot;:&quot;45ffc2da-3684-4d1f-9a91-8630a482ae36&quot;,&quot;name&quot;:&quot;Generic enzyme 1a&quot;,&quot;relativeTransform&quot;:{&quot;translate&quot;:{&quot;x&quot;:18.775359872333105,&quot;y&quot;:52.56731898621362},&quot;rotate&quot;:1.878672406846697,&quot;skewX&quot;:-5.428267109117734e-16,&quot;scale&quot;:{&quot;x&quot;:0.1495662286618411,&quot;y&quot;:0.14956622866184088}},&quot;opacity&quot;:1,&quot;image&quot;:{&quot;url&quot;:&quot;https://res.cloudinary.com/dlcjuc3ej/image/upload/v1551981463/lobk8yemeqqshw9tjkme.svg&quot;,&quot;size&quot;:{&quot;x&quot;:159,&quot;y&quot;:91},&quot;isPremium&quot;:false},&quot;source&quot;:{&quot;id&quot;:&quot;5be5e8637664d21200a3f72f&quot;,&quot;type&quot;:&quot;ASSETS&quot;},&quot;pathStyles&quot;:[{&quot;type&quot;:&quot;FILL&quot;,&quot;fillStyle&quot;:&quot;rgb(0,0,0)&quot;}],&quot;isLocked&quot;:false,&quot;parent&quot;:{&quot;type&quot;:&quot;CHILD&quot;,&quot;parentId&quot;:&quot;22ab5768-c8da-4683-9d6e-0a54e1ae9b8d&quot;,&quot;order&quot;:&quot;6&quot;}},&quot;6d62999f-9507-403d-9881-d49d63b20cf4&quot;:{&quot;type&quot;:&quot;FIGURE_OBJECT&quot;,&quot;id&quot;:&quot;6d62999f-9507-403d-9881-d49d63b20cf4&quot;,&quot;name&quot;:&quot;Generic enzyme 1a&quot;,&quot;relativeTransform&quot;:{&quot;translate&quot;:{&quot;x&quot;:31.264217233940112,&quot;y&quot;:32.88091723511339},&quot;rotate&quot;:2.523397032533402,&quot;skewX&quot;:-7.596932341009596e-17,&quot;scale&quot;:{&quot;x&quot;:0.1511109718299006,&quot;y&quot;:0.15111097182990066}},&quot;opacity&quot;:1,&quot;image&quot;:{&quot;url&quot;:&quot;https://res.cloudinary.com/dlcjuc3ej/image/upload/v1551981463/qkgxct45i3ktmnolpml2.svg&quot;,&quot;size&quot;:{&quot;x&quot;:159,&quot;y&quot;:91},&quot;isPremium&quot;:false},&quot;source&quot;:{&quot;id&quot;:&quot;5be5e8637664d21200a3f72f&quot;,&quot;type&quot;:&quot;ASSETS&quot;},&quot;pathStyles&quot;:[{&quot;type&quot;:&quot;FILL&quot;,&quot;fillStyle&quot;:&quot;rgb(0,0,0)&quot;}],&quot;isLocked&quot;:false,&quot;parent&quot;:{&quot;type&quot;:&quot;CHILD&quot;,&quot;parentId&quot;:&quot;22ab5768-c8da-4683-9d6e-0a54e1ae9b8d&quot;,&quot;order&quot;:&quot;8&quot;}},&quot;1a2bb0f0-9e15-4f92-8b73-94ca427999bd&quot;:{&quot;relativeTransform&quot;:{&quot;translate&quot;:{&quot;x&quot;:12.974927896023246,&quot;y&quot;:56.7560461623704},&quot;rotate&quot;:0},&quot;type&quot;:&quot;FIGURE_OBJECT&quot;,&quot;id&quot;:&quot;1a2bb0f0-9e15-4f92-8b73-94ca427999bd&quot;,&quot;name&quot;:&quot;Nucleosome brush (straight)&quot;,&quot;opacity&quot;:1,&quot;source&quot;:{&quot;id&quot;:&quot;5f0c5d55777aae00acf409bf&quot;,&quot;type&quot;:&quot;ASSETS&quot;},&quot;path&quot;:{&quot;type&quot;:&quot;POLY_LINE&quot;,&quot;points&quot;:[{&quot;x&quot;:-90.56886821934503,&quot;y&quot;:0},{&quot;x&quot;:100.48833334453997,&quot;y&quot;:0}],&quot;closed&quot;:false},&quot;pathStyles&quot;:[{&quot;type&quot;:&quot;FILL&quot;,&quot;fillStyle&quot;:&quot;rgba(0,0,0,0)&quot;},{&quot;type&quot;:&quot;STROKE&quot;,&quot;strokeStyle&quot;:&quot;rgba(0,0,0,0)&quot;,&quot;lineWidth&quot;:28.039535740872854,&quot;lineJoin&quot;:&quot;round&quot;}],&quot;pathSmoothing&quot;:{&quot;type&quot;:&quot;CATMULL_SMOOTHING&quot;,&quot;smoothing&quot;:0.2},&quot;pathPattern&quot;:{&quot;type&quot;:&quot;ROW&quot;,&quot;patternId&quot;:&quot;34d9a184-b264-48f8-b057-22b356cc4750&quot;,&quot;patternTransform&quot;:{&quot;translate&quot;:{&quot;x&quot;:-0.008571428571428572,&quot;y&quot;:-0.5},&quot;rotate&quot;:0,&quot;skewX&quot;:0,&quot;scale&quot;:{&quot;x&quot;:0.005494505494505495,&quot;y&quot;:0.005494505494505495}},&quot;xUnits&quot;:&quot;STROKE_WIDTH&quot;,&quot;yUnits&quot;:&quot;STROKE_WIDTH&quot;,&quot;bending&quot;:true,&quot;repeat&quot;:{&quot;distance&quot;:1.697142857142857,&quot;align&quot;:&quot;CENTER&quot;},&quot;isPremium&quot;:true},&quot;isLocked&quot;:false,&quot;parent&quot;:{&quot;type&quot;:&quot;CHILD&quot;,&quot;parentId&quot;:&quot;22ab5768-c8da-4683-9d6e-0a54e1ae9b8d&quot;,&quot;order&quot;:&quot;7&quot;},&quot;isPremium&quot;:true},&quot;34d9a184-b264-48f8-b057-22b356cc4750&quot;:{&quot;type&quot;:&quot;FIGURE_OBJECT&quot;,&quot;id&quot;:&quot;34d9a184-b264-48f8-b057-22b356cc4750&quot;,&quot;relativeTransform&quot;:{&quot;translate&quot;:{&quot;x&quot;:0,&quot;y&quot;:0},&quot;rotate&quot;:0,&quot;skewX&quot;:0,&quot;scale&quot;:{&quot;x&quot;:1,&quot;y&quot;:1}},&quot;source&quot;:{&quot;type&quot;:&quot;ASSETS&quot;,&quot;id&quot;:&quot;5f0c5c86e823060028b2b513&quot;},&quot;name&quot;:&quot;Nucleosome (for brush)&quot;},&quot;c8957340-120c-48b0-8961-9254f0949614&quot;:{&quot;type&quot;:&quot;FIGURE_OBJECT&quot;,&quot;id&quot;:&quot;c8957340-120c-48b0-8961-9254f0949614&quot;,&quot;parent&quot;:{&quot;type&quot;:&quot;CHILD&quot;,&quot;parentId&quot;:&quot;34d9a184-b264-48f8-b057-22b356cc4750&quot;,&quot;order&quot;:&quot;5&quot;},&quot;relativeTransform&quot;:{&quot;translate&quot;:{&quot;x&quot;:0,&quot;y&quot;:0},&quot;rotate&quot;:0,&quot;skewX&quot;:0,&quot;scale&quot;:{&quot;x&quot;:1,&quot;y&quot;:1}}},&quot;d1b10d08-743b-4245-9945-edb4b96352d8&quot;:{&quot;type&quot;:&quot;FIGURE_OBJECT&quot;,&quot;id&quot;:&quot;d1b10d08-743b-4245-9945-edb4b96352d8&quot;,&quot;parent&quot;:{&quot;type&quot;:&quot;CHILD&quot;,&quot;parentId&quot;:&quot;c8957340-120c-48b0-8961-9254f0949614&quot;,&quot;order&quot;:&quot;1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210.842,&quot;y&quot;:27.717,&quot;isEndPoint&quot;:true},{&quot;x&quot;:199.235,&quot;y&quot;:33.717,&quot;isEndPoint&quot;:false},{&quot;x&quot;:172.782,&quot;y&quot;:88.759,&quot;isEndPoint&quot;:false},{&quot;x&quot;:183.64200000000002,&quot;y&quot;:135.301,&quot;isEndPoint&quot;:true},{&quot;x&quot;:193.17700000000002,&quot;y&quot;:176.16199999999998,&quot;isEndPoint&quot;:false},{&quot;x&quot;:248.52900000000002,&quot;y&quot;:170.90699999999998,&quot;isEndPoint&quot;:false},{&quot;x&quot;:312.98800000000006,&quot;y&quot;:170.90699999999998,&quot;isEndPoint&quot;:true}],&quot;closed&quot;:false}},&quot;pathStyles&quot;:[{&quot;type&quot;:&quot;STROKE&quot;,&quot;strokeStyle&quot;:&quot;#25235a&quot;,&quot;lineWidth&quot;:5.567,&quot;lineJoin&quot;:&quot;round&quot;}],&quot;opacity&quot;:1},&quot;9be19530-7a3c-47fc-82ae-3b4531874be1&quot;:{&quot;type&quot;:&quot;FIGURE_OBJECT&quot;,&quot;id&quot;:&quot;9be19530-7a3c-47fc-82ae-3b4531874be1&quot;,&quot;parent&quot;:{&quot;type&quot;:&quot;CHILD&quot;,&quot;parentId&quot;:&quot;c8957340-120c-48b0-8961-9254f0949614&quot;,&quot;order&quot;:&quot;2&quot;},&quot;relativeTransform&quot;:{&quot;translate&quot;:{&quot;x&quot;:196.48136071507977,&quot;y&quot;:104.74383261730316},&quot;rotate&quot;:-1.0937629228566332,&quot;skewX&quot;:0,&quot;scale&quot;:{&quot;x&quot;:1,&quot;y&quot;:1}},&quot;path&quot;:{&quot;type&quot;:&quot;ELLIPSE&quot;,&quot;size&quot;:{&quot;x&quot;:146.78,&quot;y&quot;:45.704}},&quot;pathStyles&quot;:[{&quot;type&quot;:&quot;FILL&quot;,&quot;fillStyle&quot;:&quot;#28a0c4&quot;}],&quot;opacity&quot;:1},&quot;da51ff6a-6289-40ec-9fda-dad9f1f301b8&quot;:{&quot;type&quot;:&quot;FIGURE_OBJECT&quot;,&quot;id&quot;:&quot;da51ff6a-6289-40ec-9fda-dad9f1f301b8&quot;,&quot;parent&quot;:{&quot;type&quot;:&quot;CHILD&quot;,&quot;parentId&quot;:&quot;c8957340-120c-48b0-8961-9254f0949614&quot;,&quot;order&quot;:&quot;3&quot;},&quot;relativeTransform&quot;:{&quot;translate&quot;:{&quot;x&quot;:162.82215650729535,&quot;y&quot;:87.3458066619713},&quot;rotate&quot;:0.4770334039382634,&quot;skewX&quot;:0,&quot;scale&quot;:{&quot;x&quot;:1,&quot;y&quot;:1}},&quot;path&quot;:{&quot;type&quot;:&quot;RECT&quot;,&quot;size&quot;:{&quot;x&quot;:76.346,&quot;y&quot;:146.78}},&quot;pathStyles&quot;:[{&quot;type&quot;:&quot;FILL&quot;,&quot;fillStyle&quot;:&quot;#28a0c4&quot;}],&quot;opacity&quot;:1},&quot;c06ac94d-ecf1-41f4-bb8a-44fe39e6bd5d&quot;:{&quot;type&quot;:&quot;FIGURE_OBJECT&quot;,&quot;id&quot;:&quot;c06ac94d-ecf1-41f4-bb8a-44fe39e6bd5d&quot;,&quot;parent&quot;:{&quot;type&quot;:&quot;CHILD&quot;,&quot;parentId&quot;:&quot;c8957340-120c-48b0-8961-9254f0949614&quot;,&quot;order&quot;:&quot;5&quot;},&quot;relativeTransform&quot;:{&quot;translate&quot;:{&quot;x&quot;:130.10464221138693,&quot;y&quot;:70.43664821396271},&quot;rotate&quot;:-1.0937629228566332,&quot;skewX&quot;:0,&quot;scale&quot;:{&quot;x&quot;:1,&quot;y&quot;:1}},&quot;path&quot;:{&quot;type&quot;:&quot;ELLIPSE&quot;,&quot;size&quot;:{&quot;x&quot;:146.78,&quot;y&quot;:45.704}},&quot;pathStyles&quot;:[{&quot;type&quot;:&quot;FILL&quot;,&quot;fillStyle&quot;:&quot;#5bc4d3&quot;}],&quot;opacity&quot;:1},&quot;c4a56d71-60a2-4c5a-bdd1-0d17fbc04836&quot;:{&quot;type&quot;:&quot;FIGURE_OBJECT&quot;,&quot;id&quot;:&quot;c4a56d71-60a2-4c5a-bdd1-0d17fbc04836&quot;,&quot;parent&quot;:{&quot;type&quot;:&quot;CHILD&quot;,&quot;parentId&quot;:&quot;c8957340-120c-48b0-8961-9254f0949614&quot;,&quot;order&quot;:&quot;6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84.568,&quot;y&quot;:13.14,&quot;isEndPoint&quot;:true},{&quot;x&quot;:202.70600000000002,&quot;y&quot;:22.514000000000003,&quot;isEndPoint&quot;:false},{&quot;x&quot;:189.14200000000002,&quot;y&quot;:52.891,&quot;isEndPoint&quot;:false},{&quot;x&quot;:183.46800000000002,&quot;y&quot;:65.977,&quot;isEndPoint&quot;:true},{&quot;x&quot;:172.83700000000002,&quot;y&quot;:90.495,&quot;isEndPoint&quot;:false},{&quot;x&quot;:160.454,&quot;y&quot;:113.436,&quot;isEndPoint&quot;:false},{&quot;x&quot;:142.37400000000002,&quot;y&quot;:133.364,&quot;isEndPoint&quot;:true},{&quot;x&quot;:132.49400000000003,&quot;y&quot;:144.25400000000002,&quot;isEndPoint&quot;:false},{&quot;x&quot;:121.80500000000002,&quot;y&quot;:153.464,&quot;isEndPoint&quot;:false},{&quot;x&quot;:107.87400000000002,&quot;y&quot;:158.727,&quot;isEndPoint&quot;:true},{&quot;x&quot;:82.67400000000002,&quot;y&quot;:168.256,&quot;isEndPoint&quot;:false},{&quot;x&quot;:55.15800000000002,&quot;y&quot;:169.377,&quot;isEndPoint&quot;:false},{&quot;x&quot;:28.53100000000002,&quot;y&quot;:170.389,&quot;isEndPoint&quot;:true},{&quot;x&quot;:18.73100000000002,&quot;y&quot;:170.76100000000002,&quot;isEndPoint&quot;:false},{&quot;x&quot;:8.91400000000002,&quot;y&quot;:170.907,&quot;isEndPoint&quot;:false},{&quot;x&quot;:-0.8979999999999784,&quot;y&quot;:170.907,&quot;isEndPoint&quot;:true}],&quot;closed&quot;:false}},&quot;pathStyles&quot;:[{&quot;type&quot;:&quot;STROKE&quot;,&quot;strokeStyle&quot;:&quot;#25235a&quot;,&quot;lineWidth&quot;:5.567,&quot;lineJoin&quot;:&quot;round&quot;}],&quot;opacity&quot;:1},&quot;8a06a626-ef73-4c59-89d0-bbc7aa1b814b&quot;:{&quot;type&quot;:&quot;FIGURE_OBJECT&quot;,&quot;id&quot;:&quot;8a06a626-ef73-4c59-89d0-bbc7aa1b814b&quot;,&quot;parent&quot;:{&quot;type&quot;:&quot;CHILD&quot;,&quot;parentId&quot;:&quot;c8957340-120c-48b0-8961-9254f0949614&quot;,&quot;order&quot;:&quot;7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209.323,&quot;y&quot;:26.1,&quot;isEndPoint&quot;:true},{&quot;x&quot;:220.871,&quot;y&quot;:32.069,&quot;isEndPoint&quot;:false},{&quot;x&quot;:214.69400000000002,&quot;y&quot;:66.97200000000001,&quot;isEndPoint&quot;:false},{&quot;x&quot;:195.523,&quot;y&quot;:104.05799999999999,&quot;isEndPoint&quot;:true},{&quot;x&quot;:176.352,&quot;y&quot;:141.144,&quot;isEndPoint&quot;:false},{&quot;x&quot;:151.458,&quot;y&quot;:166.372,&quot;isEndPoint&quot;:false},{&quot;x&quot;:139.91,&quot;y&quot;:160.4,&quot;isEndPoint&quot;:true}],&quot;closed&quot;:false}},&quot;pathStyles&quot;:[{&quot;type&quot;:&quot;STROKE&quot;,&quot;strokeStyle&quot;:&quot;#25235a&quot;,&quot;lineWidth&quot;:5.539,&quot;lineJoin&quot;:&quot;round&quot;}],&quot;opacity&quot;:1},&quot;1bd7c5f7-576f-49b1-94f3-783504f354d5&quot;:{&quot;type&quot;:&quot;FIGURE_OBJECT&quot;,&quot;id&quot;:&quot;1bd7c5f7-576f-49b1-94f3-783504f354d5&quot;,&quot;relativeTransform&quot;:{&quot;translate&quot;:{&quot;x&quot;:106.95916196679472,&quot;y&quot;:143.82900649371942},&quot;rotate&quot;:-1.570796326794897,&quot;skewX&quot;:-8.326672684688669e-17},&quot;opacity&quot;:1,&quot;path&quot;:{&quot;type&quot;:&quot;BRACKET&quot;,&quot;size&quot;:{&quot;x&quot;:38.70829392538657,&quot;y&quot;:629.3739061340199},&quot;handleBase&quot;:{&quot;x&quot;:-1,&quot;y&quot;:0},&quot;handleWidth&quot;:14,&quot;cornerRounding&quot;:{&quot;type&quot;:&quot;ARC_LENGTH&quot;,&quot;global&quot;:17.27875959474386,&quot;perNode&quot;:{&quot;3&quot;:0}}},&quot;pathStyles&quot;:[{&quot;type&quot;:&quot;FILL&quot;,&quot;fillStyle&quot;:&quot;rgba(0,0,0,0)&quot;},{&quot;type&quot;:&quot;STROKE&quot;,&quot;strokeStyle&quot;:&quot;rgb(149, 170, 211)&quot;,&quot;lineWidth&quot;:2,&quot;lineJoin&quot;:&quot;round&quot;}],&quot;isLocked&quot;:false,&quot;parent&quot;:{&quot;type&quot;:&quot;CHILD&quot;,&quot;parentId&quot;:&quot;b6704bcf-c0ab-4137-963a-6d6ae49d9aff&quot;,&quot;order&quot;:&quot;9999999999995&quot;}},&quot;0976a8fc-da44-400a-8e8f-758f784a7948&quot;:{&quot;type&quot;:&quot;FIGURE_OBJECT&quot;,&quot;id&quot;:&quot;0976a8fc-da44-400a-8e8f-758f784a7948&quot;,&quot;relativeTransform&quot;:{&quot;translate&quot;:{&quot;x&quot;:-155.4456289224588,&quot;y&quot;:290.2278038880163},&quot;rotate&quot;:0,&quot;skewX&quot;:0,&quot;scale&quot;:{&quot;x&quot;:1,&quot;y&quot;:1}},&quot;opacity&quot;:1,&quot;path&quot;:{&quot;type&quot;:&quot;POLY_LINE&quot;,&quot;points&quot;:[{&quot;x&quot;:257.9774356163142,&quot;y&quot;:-128.22056326313944},{&quot;x&quot;:154.33437931838134,&quot;y&quot;:-25.40232166285255},{&quot;x&quot;:-196.5783817689351,&quot;y&quot;:-25.40232166285255},{&quot;x&quot;:-288.14137723186315,&quot;y&quot;:-148.0678024852068}],&quot;closed&quot;:false},&quot;pathStyles&quot;:[{&quot;type&quot;:&quot;FILL&quot;,&quot;fillStyle&quot;:&quot;rgba(0,0,0,0)&quot;},{&quot;type&quot;:&quot;STROKE&quot;,&quot;strokeStyle&quot;:&quot;rgba(149,170,211,1)&quot;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b6704bcf-c0ab-4137-963a-6d6ae49d9aff&quot;,&quot;order&quot;:&quot;9999999999997&quot;}},&quot;0bdbe134-0e02-4f5b-8f4f-27a6d1a92857&quot;:{&quot;id&quot;:&quot;0bdbe134-0e02-4f5b-8f4f-27a6d1a92857&quot;,&quot;type&quot;:&quot;FIGURE_OBJECT&quot;,&quot;relativeTransform&quot;:{&quot;translate&quot;:{&quot;x&quot;:-276.1592284909166,&quot;y&quot;:238.00810160330477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39]}],&quot;text&quot;:&quot;3. Test therapeutics to improve outcomes&quot;,&quot;baseStyle&quot;:{&quot;fontFamily&quot;:&quot;Roboto&quot;,&quot;fontSize&quot;:1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37.08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8&quot;}},&quot;afdf4a90-fe67-4f70-abe3-b5f941d7aae3&quot;:{&quot;id&quot;:&quot;afdf4a90-fe67-4f70-abe3-b5f941d7aae3&quot;,&quot;type&quot;:&quot;FIGURE_OBJECT&quot;,&quot;relativeTransform&quot;:{&quot;translate&quot;:{&quot;x&quot;:-59.848693294326324,&quot;y&quot;:214.71392156675833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79]}],&quot;text&quot;:&quot;2. Identify windows for therapeutic intervention to prevent secondary conditions&quot;,&quot;baseStyle&quot;:{&quot;fontFamily&quot;:&quot;Roboto&quot;,&quot;fontSize&quot;:1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219.16860330283203,&quot;y&quot;:55.16},&quot;targetSize&quot;:{&quot;x&quot;:219.16860330283203,&quot;y&quot;:24.24},&quot;verticalAlign&quot;:&quot;TOP&quot;},&quot;parent&quot;:{&quot;type&quot;:&quot;CHILD&quot;,&quot;parentId&quot;:&quot;b6704bcf-c0ab-4137-963a-6d6ae49d9aff&quot;,&quot;order&quot;:&quot;9999999999999&quot;}},&quot;6dcc7463-2597-4595-baa4-887591053482&quot;:{&quot;id&quot;:&quot;6dcc7463-2597-4595-baa4-887591053482&quot;,&quot;name&quot;:&quot;People Icon (standing, arms out)&quot;,&quot;type&quot;:&quot;FIGURE_OBJECT&quot;,&quot;relativeTransform&quot;:{&quot;translate&quot;:{&quot;x&quot;:-400.0940761327633,&quot;y&quot;:-0.45702268382816413},&quot;rotate&quot;:0,&quot;skewX&quot;:0,&quot;scale&quot;:{&quot;x&quot;:1,&quot;y&quot;:1}},&quot;image&quot;:{&quot;url&quot;:&quot;https://icons.biorender.com/biorender/5c9415afddd235330000ccab/people-icon-standing-arms-out.png&quot;,&quot;fallbackUrl&quot;:&quot;https://res.cloudinary.com/dlcjuc3ej/image/upload/v1553208727/c8kt1ygffstywrayw65u.svg#/keystone/api/icons/5c9415afddd235330000ccab/people-icon-standing-arms-out.svg&quot;,&quot;isPremium&quot;:false,&quot;isPacked&quot;:true,&quot;size&quot;:{&quot;x&quot;:60,&quot;y&quot;:89.92592592592592}},&quot;source&quot;:{&quot;id&quot;:&quot;5c941561ddd235330000cca6&quot;,&quot;type&quot;:&quot;ASSETS&quot;},&quot;parent&quot;:{&quot;type&quot;:&quot;CHILD&quot;,&quot;parentId&quot;:&quot;b6704bcf-c0ab-4137-963a-6d6ae49d9aff&quot;,&quot;order&quot;:&quot;998&quot;}},&quot;78b5e33f-93c8-4fb4-9a9d-b019bca6a366&quot;:{&quot;id&quot;:&quot;78b5e33f-93c8-4fb4-9a9d-b019bca6a366&quot;,&quot;type&quot;:&quot;FIGURE_OBJECT&quot;,&quot;relativeTransform&quot;:{&quot;translate&quot;:{&quot;x&quot;:-443.24806344323645,&quot;y&quot;:-213.8986148042431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rgba(130,92,166,1)&quot;,&quot;fontWeight&quot;:&quot;bold&quot;,&quot;fontStyle&quot;:&quot;normal&quot;,&quot;decoration&quot;:&quot;none&quot;,&quot;script&quot;:&quot;none&quot;},&quot;range&quot;:[0,6]}],&quot;text&quot;:&quot;Infants&quot;,&quot;baseStyle&quot;:{&quot;fontFamily&quot;:&quot;Roboto&quot;,&quot;fontSize&quot;:16,&quot;color&quot;:&quot;rgba(130,92,166,1)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5&quot;}},&quot;4920b146-834e-4969-8cb4-1f59ee77c549&quot;:{&quot;id&quot;:&quot;4920b146-834e-4969-8cb4-1f59ee77c549&quot;,&quot;type&quot;:&quot;FIGURE_OBJECT&quot;,&quot;document&quot;:{&quot;type&quot;:&quot;FIGURE&quot;,&quot;canvasType&quot;:&quot;FIGURE&quot;,&quot;units&quot;:&quot;in&quot;,&quot;aspectRatio&quot;:0,&quot;title&quot;:&quot;&quot;},&quot;parent&quot;:{&quot;type&quot;:&quot;DOCUMENT&quot;,&quot;parentId&quot;:&quot;233faed9-774d-4200-a442-757f3c8a72f6&quot;,&quot;order&quot;:&quot;8&quot;}},&quot;e2dfeb39-3f09-4870-a452-b15bf7941813&quot;:{&quot;id&quot;:&quot;e2dfeb39-3f09-4870-a452-b15bf7941813&quot;,&quot;type&quot;:&quot;FIGURE_OBJECT&quot;,&quot;relativeTransform&quot;:{&quot;translate&quot;:{&quot;x&quot;:0,&quot;y&quot;:0},&quot;rotate&quot;:0,&quot;skewX&quot;:0,&quot;scale&quot;:{&quot;x&quot;:1,&quot;y&quot;:1}},&quot;path&quot;:{&quot;type&quot;:&quot;RECT&quot;,&quot;size&quot;:{&quot;x&quot;:960,&quot;y&quot;:672}},&quot;pathStyles&quot;:[{&quot;type&quot;:&quot;FILL&quot;,&quot;fillStyle&quot;:&quot;rgba(0,0,0,0)&quot;}],&quot;parent&quot;:{&quot;parentId&quot;:&quot;4920b146-834e-4969-8cb4-1f59ee77c549&quot;,&quot;type&quot;:&quot;FRAME&quot;,&quot;order&quot;:&quot;5&quot;}},&quot;2460300b-0d65-4131-b1ac-b35efb0c62e3&quot;:{&quot;id&quot;:&quot;2460300b-0d65-4131-b1ac-b35efb0c62e3&quot;,&quot;name&quot;:&quot;Stem cell&quot;,&quot;type&quot;:&quot;FIGURE_OBJECT&quot;,&quot;relativeTransform&quot;:{&quot;translate&quot;:{&quot;x&quot;:-129.6526456607216,&quot;y&quot;:-180.1559705768459},&quot;rotate&quot;:0,&quot;skewX&quot;:0,&quot;scale&quot;:{&quot;x&quot;:0.7699999999999999,&quot;y&quot;:0.7699999999999999}},&quot;image&quot;:{&quot;url&quot;:&quot;https://icons.biorender.com/biorender/5ec40eff7d24a30028c76ba5/stem-cell.png&quot;,&quot;fallbackUrl&quot;:&quot;https://res.cloudinary.com/dlcjuc3ej/image/upload/v1589907192/pvnukliczja5tghprcn3.svg#/keystone/api/icons/5ec40eff7d24a30028c76ba5/stem-cell.svg&quot;,&quot;isPremium&quot;:false,&quot;isPacked&quot;:true,&quot;size&quot;:{&quot;x&quot;:100,&quot;y&quot;:100}},&quot;source&quot;:{&quot;id&quot;:&quot;5a9971e371e20f0014059eb8&quot;,&quot;type&quot;:&quot;ASSETS&quot;},&quot;parent&quot;:{&quot;type&quot;:&quot;CHILD&quot;,&quot;parentId&quot;:&quot;52f77ba1-9586-45c5-b0fd-6d6d6bcaa692&quot;,&quot;order&quot;:&quot;6&quot;}},&quot;de6286d1-163b-422b-be86-aaa0aac8a7b2&quot;:{&quot;id&quot;:&quot;de6286d1-163b-422b-be86-aaa0aac8a7b2&quot;,&quot;name&quot;:&quot;Cancer cell &quot;,&quot;type&quot;:&quot;FIGURE_OBJECT&quot;,&quot;relativeTransform&quot;:{&quot;translate&quot;:{&quot;x&quot;:151.50495636390565,&quot;y&quot;:-180.1559705768459},&quot;rotate&quot;:0,&quot;skewX&quot;:0,&quot;scale&quot;:{&quot;x&quot;:1.01,&quot;y&quot;:1.0099999999999998}},&quot;image&quot;:{&quot;url&quot;:&quot;https://icons.biorender.com/biorender/5d710881dd41820004b509d6/cancer-cell.png&quot;,&quot;fallbackUrl&quot;:&quot;https://res.cloudinary.com/dlcjuc3ej/image/upload/v1567688828/o5hr4rdowkhghjte3hbf.svg#/keystone/api/icons/5d710881dd41820004b509d6/cancer-cell.svg&quot;,&quot;isPremium&quot;:false,&quot;isPacked&quot;:true,&quot;size&quot;:{&quot;x&quot;:100,&quot;y&quot;:95.20547945205479}},&quot;source&quot;:{&quot;id&quot;:&quot;5995a6dc38495a0011a8cabe&quot;,&quot;type&quot;:&quot;ASSETS&quot;},&quot;parent&quot;:{&quot;type&quot;:&quot;CHILD&quot;,&quot;parentId&quot;:&quot;52f77ba1-9586-45c5-b0fd-6d6d6bcaa692&quot;,&quot;order&quot;:&quot;3&quot;}},&quot;4fecceff-66e7-4ae0-80b4-ef39d6e7e336&quot;:{&quot;type&quot;:&quot;FIGURE_OBJECT&quot;,&quot;id&quot;:&quot;4fecceff-66e7-4ae0-80b4-ef39d6e7e336&quot;,&quot;relativeTransform&quot;:{&quot;translate&quot;:{&quot;x&quot;:-80.49709016799923,&quot;y&quot;:-9.905573691328465},&quot;rotate&quot;:0,&quot;skewX&quot;:0,&quot;scale&quot;:{&quot;x&quot;:1,&quot;y&quot;:1}},&quot;opacity&quot;:1,&quot;pathStyles&quot;:[{&quot;type&quot;:&quot;FILL&quot;,&quot;fillStyle&quot;:&quot;rgba(122, 122, 122, 1)&quot;}],&quot;text&quot;:{&quot;textData&quot;:{&quot;lineSpacing&quot;:&quot;normal&quot;,&quot;alignment&quot;:&quot;center&quot;,&quot;lines&quot;:[{&quot;runs&quot;:[{&quot;style&quot;:{&quot;fontFamily&quot;:&quot;Roboto&quot;,&quot;fontSize&quot;:15.746037550436746,&quot;color&quot;:&quot;rgba(122, 122, 122, 1)&quot;,&quot;fontWeight&quot;:&quot;normal&quot;,&quot;fontStyle&quot;:&quot;normal&quot;,&quot;decoration&quot;:&quot;none&quot;,&quot;script&quot;:&quot;none&quot;},&quot;range&quot;:[0,1]}],&quot;text&quot;:&quot;G1&quot;,&quot;baseStyle&quot;:{&quot;fontFamily&quot;:&quot;Roboto&quot;,&quot;fontSize&quot;:15.746037550436746,&quot;color&quot;:&quot;rgba(122, 122, 122, 1)&quot;,&quot;fontWeight&quot;:&quot;normal&quot;,&quot;fontStyle&quot;:&quot;normal&quot;,&quot;decoration&quot;:&quot;none&quot;,&quot;script&quot;:&quot;none&quot;}}],&quot;verticalAlign&quot;:&quot;TOP&quot;},&quot;size&quot;:{&quot;x&quot;:31.709110166314726,&quot;y&quot;:19},&quot;targetSize&quot;:{&quot;x&quot;:31.709110166314726,&quot;y&quot;:12.154308104130308},&quot;format&quot;:&quot;BETTER_TEXT&quot;,&quot;verticalAlign&quot;:&quot;TOP&quot;},&quot;isLocked&quot;:false,&quot;parent&quot;:{&quot;type&quot;:&quot;CHILD&quot;,&quot;parentId&quot;:&quot;f5268a18-a3c4-47a0-af9e-09557fc18977&quot;,&quot;order&quot;:&quot;05&quot;}},&quot;c16c7fc3-1fba-4e49-8220-02d812584d8f&quot;:{&quot;type&quot;:&quot;FIGURE_OBJECT&quot;,&quot;id&quot;:&quot;c16c7fc3-1fba-4e49-8220-02d812584d8f&quot;,&quot;relativeTransform&quot;:{&quot;translate&quot;:{&quot;x&quot;:-177.90071689993394,&quot;y&quot;:-3.642653935640881},&quot;rotate&quot;:0,&quot;skewX&quot;:0,&quot;scale&quot;:{&quot;x&quot;:1,&quot;y&quot;:1}},&quot;opacity&quot;:1,&quot;pathStyles&quot;:[{&quot;type&quot;:&quot;FILL&quot;,&quot;fillStyle&quot;:&quot;rgba(136, 50, 104, 1)&quot;}],&quot;text&quot;:{&quot;textData&quot;:{&quot;lineSpacing&quot;:&quot;normal&quot;,&quot;alignment&quot;:&quot;center&quot;,&quot;lines&quot;:[{&quot;runs&quot;:[{&quot;style&quot;:{&quot;fontFamily&quot;:&quot;Roboto&quot;,&quot;fontSize&quot;:15.746037550436746,&quot;color&quot;:&quot;rgba(136, 50, 104, 1)&quot;,&quot;fontWeight&quot;:&quot;normal&quot;,&quot;fontStyle&quot;:&quot;normal&quot;,&quot;decoration&quot;:&quot;none&quot;,&quot;script&quot;:&quot;none&quot;},&quot;range&quot;:[0,0]}],&quot;text&quot;:&quot;S&quot;,&quot;baseStyle&quot;:{&quot;fontFamily&quot;:&quot;Roboto&quot;,&quot;fontSize&quot;:15.746037550436746,&quot;color&quot;:&quot;rgba(136, 50, 104, 1)&quot;,&quot;fontWeight&quot;:&quot;normal&quot;,&quot;fontStyle&quot;:&quot;normal&quot;,&quot;decoration&quot;:&quot;none&quot;,&quot;script&quot;:&quot;none&quot;}}],&quot;verticalAlign&quot;:&quot;TOP&quot;},&quot;size&quot;:{&quot;x&quot;:19.525503064595206,&quot;y&quot;:19},&quot;targetSize&quot;:{&quot;x&quot;:19.525503064595206,&quot;y&quot;:12.154308104130308},&quot;format&quot;:&quot;BETTER_TEXT&quot;,&quot;verticalAlign&quot;:&quot;TOP&quot;},&quot;isLocked&quot;:false,&quot;parent&quot;:{&quot;type&quot;:&quot;CHILD&quot;,&quot;parentId&quot;:&quot;f5268a18-a3c4-47a0-af9e-09557fc18977&quot;,&quot;order&quot;:&quot;1&quot;}},&quot;7f3df4f6-ab96-4a37-96ed-ee738618b5ee&quot;:{&quot;type&quot;:&quot;FIGURE_OBJECT&quot;,&quot;id&quot;:&quot;7f3df4f6-ab96-4a37-96ed-ee738618b5ee&quot;,&quot;relativeTransform&quot;:{&quot;translate&quot;:{&quot;x&quot;:-164.84308590851117,&quot;y&quot;:-55.89322022666702},&quot;rotate&quot;:0,&quot;skewX&quot;:0,&quot;scale&quot;:{&quot;x&quot;:1,&quot;y&quot;:1}},&quot;opacity&quot;:1,&quot;pathStyles&quot;:[{&quot;type&quot;:&quot;FILL&quot;,&quot;fillStyle&quot;:&quot;rgba(0, 148, 235, 1)&quot;}],&quot;text&quot;:{&quot;textData&quot;:{&quot;lineSpacing&quot;:&quot;normal&quot;,&quot;alignment&quot;:&quot;center&quot;,&quot;lines&quot;:[{&quot;runs&quot;:[{&quot;style&quot;:{&quot;fontFamily&quot;:&quot;Roboto&quot;,&quot;fontSize&quot;:15.746037550436746,&quot;color&quot;:&quot;rgba(0, 148, 235, 1)&quot;,&quot;fontWeight&quot;:&quot;normal&quot;,&quot;fontStyle&quot;:&quot;normal&quot;,&quot;decoration&quot;:&quot;none&quot;,&quot;script&quot;:&quot;none&quot;},&quot;range&quot;:[0,1]}],&quot;text&quot;:&quot;G2&quot;,&quot;baseStyle&quot;:{&quot;fontFamily&quot;:&quot;Roboto&quot;,&quot;fontSize&quot;:15.746037550436746,&quot;color&quot;:&quot;rgba(0, 148, 235, 1)&quot;,&quot;fontWeight&quot;:&quot;normal&quot;,&quot;fontStyle&quot;:&quot;normal&quot;,&quot;decoration&quot;:&quot;none&quot;,&quot;script&quot;:&quot;none&quot;}}],&quot;verticalAlign&quot;:&quot;TOP&quot;},&quot;size&quot;:{&quot;x&quot;:31.709110166314726,&quot;y&quot;:19},&quot;targetSize&quot;:{&quot;x&quot;:31.709110166314726,&quot;y&quot;:12.154308104130308},&quot;format&quot;:&quot;BETTER_TEXT&quot;,&quot;verticalAlign&quot;:&quot;TOP&quot;},&quot;isLocked&quot;:false,&quot;parent&quot;:{&quot;type&quot;:&quot;CHILD&quot;,&quot;parentId&quot;:&quot;f5268a18-a3c4-47a0-af9e-09557fc18977&quot;,&quot;order&quot;:&quot;2&quot;}},&quot;3dbbd47d-add1-4d06-b033-5980a839ceca&quot;:{&quot;type&quot;:&quot;FIGURE_OBJECT&quot;,&quot;id&quot;:&quot;3dbbd47d-add1-4d06-b033-5980a839ceca&quot;,&quot;relativeTransform&quot;:{&quot;translate&quot;:{&quot;x&quot;:-134.5338001061557,&quot;y&quot;:-66.77261506735805},&quot;rotate&quot;:0,&quot;skewX&quot;:0,&quot;scale&quot;:{&quot;x&quot;:1,&quot;y&quot;:1}},&quot;opacity&quot;:1,&quot;pathStyles&quot;:[{&quot;type&quot;:&quot;FILL&quot;,&quot;fillStyle&quot;:&quot;rgba(58, 176, 39, 1)&quot;}],&quot;text&quot;:{&quot;textData&quot;:{&quot;lineSpacing&quot;:&quot;normal&quot;,&quot;alignment&quot;:&quot;center&quot;,&quot;lines&quot;:[{&quot;runs&quot;:[{&quot;style&quot;:{&quot;fontFamily&quot;:&quot;Roboto&quot;,&quot;fontSize&quot;:15.746037550436746,&quot;color&quot;:&quot;rgba(58, 176, 39, 1)&quot;,&quot;fontWeight&quot;:&quot;normal&quot;,&quot;fontStyle&quot;:&quot;normal&quot;,&quot;decoration&quot;:&quot;none&quot;,&quot;script&quot;:&quot;none&quot;},&quot;range&quot;:[0,0]}],&quot;text&quot;:&quot;M&quot;,&quot;baseStyle&quot;:{&quot;fontFamily&quot;:&quot;Roboto&quot;,&quot;fontSize&quot;:15.746037550436746,&quot;color&quot;:&quot;rgba(58, 176, 39, 1)&quot;,&quot;fontWeight&quot;:&quot;normal&quot;,&quot;fontStyle&quot;:&quot;normal&quot;,&quot;decoration&quot;:&quot;none&quot;,&quot;script&quot;:&quot;none&quot;}}],&quot;verticalAlign&quot;:&quot;TOP&quot;},&quot;size&quot;:{&quot;x&quot;:31.709110166314726,&quot;y&quot;:19},&quot;targetSize&quot;:{&quot;x&quot;:31.709110166314726,&quot;y&quot;:12.154308104130308},&quot;format&quot;:&quot;BETTER_TEXT&quot;,&quot;verticalAlign&quot;:&quot;TOP&quot;},&quot;isLocked&quot;:false,&quot;parent&quot;:{&quot;type&quot;:&quot;CHILD&quot;,&quot;parentId&quot;:&quot;f5268a18-a3c4-47a0-af9e-09557fc18977&quot;,&quot;order&quot;:&quot;3&quot;}},&quot;3a637b0e-99e9-4296-8636-d3382a0b4301&quot;:{&quot;type&quot;:&quot;FIGURE_OBJECT&quot;,&quot;id&quot;:&quot;3a637b0e-99e9-4296-8636-d3382a0b4301&quot;,&quot;relativeTransform&quot;:{&quot;translate&quot;:{&quot;x&quot;:-129.37013444318737,&quot;y&quot;:-17.119753589975506},&quot;rotate&quot;:0.10231852790074898,&quot;skewX&quot;:0.007124894265659479,&quot;scale&quot;:{&quot;x&quot;:1,&quot;y&quot;:1}},&quot;opacity&quot;:1,&quot;path&quot;:{&quot;type&quot;:&quot;ARC&quot;,&quot;size&quot;:{&quot;x&quot;:66.34466231937229,&quot;y&quot;:68.67108745043672},&quot;startAngle&quot;:-3.0907889495315715,&quot;sweepAngle&quot;:1.0020055878127838,&quot;selectedObjectIds&quot;:[&quot;3a637b0e-99e9-4296-8636-d3382a0b4301&quot;]},&quot;pathStyles&quot;:[{&quot;type&quot;:&quot;FILL&quot;,&quot;fillStyle&quot;:&quot;rgba(0,0,0,0)&quot;},{&quot;type&quot;:&quot;STROKE&quot;,&quot;strokeStyle&quot;:&quot;rgba(49,126,194,1)&quot;,&quot;lineWidth&quot;:15.183679066492578,&quot;lineJoin&quot;:&quot;round&quot;}],&quot;isLocked&quot;:false,&quot;parent&quot;:{&quot;type&quot;:&quot;CHILD&quot;,&quot;parentId&quot;:&quot;f5268a18-a3c4-47a0-af9e-09557fc18977&quot;,&quot;order&quot;:&quot;5&quot;}},&quot;77cc2ebf-964e-4dd2-9b40-b928e751f05b&quot;:{&quot;type&quot;:&quot;FIGURE_OBJECT&quot;,&quot;id&quot;:&quot;77cc2ebf-964e-4dd2-9b40-b928e751f05b&quot;,&quot;relativeTransform&quot;:{&quot;translate&quot;:{&quot;x&quot;:-129.37013444318737,&quot;y&quot;:-17.119753589975506},&quot;rotate&quot;:0.10231852790074898,&quot;skewX&quot;:0.007124894265659479,&quot;scale&quot;:{&quot;x&quot;:1,&quot;y&quot;:1}},&quot;opacity&quot;:1,&quot;path&quot;:{&quot;type&quot;:&quot;ARC&quot;,&quot;size&quot;:{&quot;x&quot;:66.34466231937229,&quot;y&quot;:68.67108745043672},&quot;startAngle&quot;:-2.0921465223596445,&quot;sweepAngle&quot;:0.6058939510777455,&quot;selectedObjectIds&quot;:[&quot;77cc2ebf-964e-4dd2-9b40-b928e751f05b&quot;]},&quot;pathStyles&quot;:[{&quot;type&quot;:&quot;FILL&quot;,&quot;fillStyle&quot;:&quot;rgba(0,0,0,0)&quot;},{&quot;type&quot;:&quot;STROKE&quot;,&quot;strokeStyle&quot;:&quot;rgba(92,176,70,1)&quot;,&quot;lineWidth&quot;:15.183679066492578,&quot;lineJoin&quot;:&quot;round&quot;}],&quot;isLocked&quot;:false,&quot;parent&quot;:{&quot;type&quot;:&quot;CHILD&quot;,&quot;parentId&quot;:&quot;f5268a18-a3c4-47a0-af9e-09557fc18977&quot;,&quot;order&quot;:&quot;6&quot;}},&quot;825f6f32-89f7-4538-8af8-b3ca51d11391&quot;:{&quot;type&quot;:&quot;FIGURE_OBJECT&quot;,&quot;id&quot;:&quot;825f6f32-89f7-4538-8af8-b3ca51d11391&quot;,&quot;relativeTransform&quot;:{&quot;translate&quot;:{&quot;x&quot;:-129.3702037293303,&quot;y&quot;:-17.119841150362344},&quot;rotate&quot;:0.10231852790074898,&quot;skewX&quot;:0.007124894265659479,&quot;scale&quot;:{&quot;x&quot;:1,&quot;y&quot;:1}},&quot;opacity&quot;:1,&quot;path&quot;:{&quot;type&quot;:&quot;ARC&quot;,&quot;size&quot;:{&quot;x&quot;:66.34466231937229,&quot;y&quot;:68.67108745043672},&quot;startAngle&quot;:-1.5042281630190728,&quot;sweepAngle&quot;:2.9107551010391504,&quot;selectedObjectIds&quot;:[&quot;825f6f32-89f7-4538-8af8-b3ca51d11391&quot;]},&quot;pathStyles&quot;:[{&quot;type&quot;:&quot;FILL&quot;,&quot;fillStyle&quot;:&quot;rgba(0,0,0,0)&quot;},{&quot;type&quot;:&quot;STROKE&quot;,&quot;strokeStyle&quot;:&quot;rgba(112,112,113,1)&quot;,&quot;lineWidth&quot;:15.183679066492578,&quot;lineJoin&quot;:&quot;round&quot;}],&quot;isLocked&quot;:false,&quot;parent&quot;:{&quot;type&quot;:&quot;CHILD&quot;,&quot;parentId&quot;:&quot;f5268a18-a3c4-47a0-af9e-09557fc18977&quot;,&quot;order&quot;:&quot;7&quot;}},&quot;3b46b805-7f11-4e06-af56-7b1413dd9d70&quot;:{&quot;type&quot;:&quot;FIGURE_OBJECT&quot;,&quot;id&quot;:&quot;3b46b805-7f11-4e06-af56-7b1413dd9d70&quot;,&quot;relativeTransform&quot;:{&quot;translate&quot;:{&quot;x&quot;:-129.37013444318737,&quot;y&quot;:-17.119753589975506},&quot;rotate&quot;:0.10231852790074898,&quot;skewX&quot;:0.007124894265659479,&quot;scale&quot;:{&quot;x&quot;:1,&quot;y&quot;:1}},&quot;opacity&quot;:1,&quot;path&quot;:{&quot;type&quot;:&quot;ARC&quot;,&quot;size&quot;:{&quot;x&quot;:66.34466231937229,&quot;y&quot;:68.67108745043672},&quot;startAngle&quot;:1.3391370310404884,&quot;sweepAngle&quot;:2.4216709863587145,&quot;selectedObjectIds&quot;:[&quot;3b46b805-7f11-4e06-af56-7b1413dd9d70&quot;]},&quot;pathStyles&quot;:[{&quot;type&quot;:&quot;FILL&quot;,&quot;fillStyle&quot;:&quot;rgba(0,0,0,0)&quot;},{&quot;type&quot;:&quot;STROKE&quot;,&quot;strokeStyle&quot;:&quot;rgba(136,50,104,1)&quot;,&quot;lineWidth&quot;:15.183679066492578,&quot;lineJoin&quot;:&quot;round&quot;}],&quot;isLocked&quot;:false,&quot;parent&quot;:{&quot;type&quot;:&quot;CHILD&quot;,&quot;parentId&quot;:&quot;f5268a18-a3c4-47a0-af9e-09557fc18977&quot;,&quot;order&quot;:&quot;8&quot;}},&quot;6875a22c-6d6c-461d-887f-2785fc1e21b1&quot;:{&quot;id&quot;:&quot;6875a22c-6d6c-461d-887f-2785fc1e21b1&quot;,&quot;type&quot;:&quot;FIGURE_OBJECT&quot;,&quot;relativeTransform&quot;:{&quot;translate&quot;:{&quot;x&quot;:-129.6526456607216,&quot;y&quot;:-256.86141755502314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,&quot;range&quot;:[0,15]}],&quot;text&quot;:&quot;Normal Stem Cell&quot;,&quot;base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20,&quot;y&quot;:44.093333333333334},&quot;targetSize&quot;:{&quot;x&quot;:120,&quot;y&quot;:24.24},&quot;verticalAlign&quot;:&quot;TOP&quot;},&quot;parent&quot;:{&quot;type&quot;:&quot;CHILD&quot;,&quot;parentId&quot;:&quot;52f77ba1-9586-45c5-b0fd-6d6d6bcaa692&quot;,&quot;order&quot;:&quot;7&quot;}},&quot;48f815f8-0421-4377-98ee-1f6b47b37780&quot;:{&quot;id&quot;:&quot;48f815f8-0421-4377-98ee-1f6b47b37780&quot;,&quot;type&quot;:&quot;FIGURE_OBJECT&quot;,&quot;relativeTransform&quot;:{&quot;translate&quot;:{&quot;x&quot;:151.50495636390565,&quot;y&quot;:-256.86141755502314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,&quot;range&quot;:[0,18]}],&quot;text&quot;:&quot;Senescent Stem Cell&quot;,&quot;base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20,&quot;y&quot;:44.093333333333334},&quot;targetSize&quot;:{&quot;x&quot;:120,&quot;y&quot;:24.24},&quot;verticalAlign&quot;:&quot;TOP&quot;},&quot;parent&quot;:{&quot;type&quot;:&quot;CHILD&quot;,&quot;parentId&quot;:&quot;52f77ba1-9586-45c5-b0fd-6d6d6bcaa692&quot;,&quot;order&quot;:&quot;5&quot;}},&quot;e147f229-2830-4e86-b0b2-b51a541854af&quot;:{&quot;id&quot;:&quot;e147f229-2830-4e86-b0b2-b51a541854af&quot;,&quot;type&quot;:&quot;FIGURE_OBJECT&quot;,&quot;relativeTransform&quot;:{&quot;translate&quot;:{&quot;x&quot;:11.617470718035683,&quot;y&quot;:-256.86141755502314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,&quot;range&quot;:[0,14]}],&quot;text&quot;:&quot;Aging Stem Cell&quot;,&quot;base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20,&quot;y&quot;:44.093333333333334},&quot;targetSize&quot;:{&quot;x&quot;:120,&quot;y&quot;:24.24},&quot;verticalAlign&quot;:&quot;TOP&quot;},&quot;parent&quot;:{&quot;type&quot;:&quot;CHILD&quot;,&quot;parentId&quot;:&quot;52f77ba1-9586-45c5-b0fd-6d6d6bcaa692&quot;,&quot;order&quot;:&quot;1&quot;}},&quot;3a0f0e68-d40d-4ac4-9cda-c50ac3f4dd02&quot;:{&quot;id&quot;:&quot;3a0f0e68-d40d-4ac4-9cda-c50ac3f4dd02&quot;,&quot;name&quot;:&quot;Macrophage&quot;,&quot;type&quot;:&quot;FIGURE_OBJECT&quot;,&quot;relativeTransform&quot;:{&quot;translate&quot;:{&quot;x&quot;:11.617470718035676,&quot;y&quot;:-180.1559705768459},&quot;rotate&quot;:0,&quot;skewX&quot;:0,&quot;scale&quot;:{&quot;x&quot;:0.96,&quot;y&quot;:0.96}},&quot;image&quot;:{&quot;url&quot;:&quot;https://icons.biorender.com/biorender/5be1c82adf7f0b120034bac0/macrophage-1.png&quot;,&quot;fallbackUrl&quot;:&quot;https://res.cloudinary.com/dlcjuc3ej/image/upload/v1541523473/phpgz17v8m3wz1k1qpia.svg#/keystone/api/icons/5be1c82adf7f0b120034bac0/macrophage-1.svg&quot;,&quot;isPremium&quot;:false,&quot;isPacked&quot;:true,&quot;size&quot;:{&quot;x&quot;:100,&quot;y&quot;:100}},&quot;source&quot;:{&quot;id&quot;:&quot;5be1c773df7f0b120034bab2&quot;,&quot;type&quot;:&quot;ASSETS&quot;},&quot;parent&quot;:{&quot;type&quot;:&quot;CHILD&quot;,&quot;parentId&quot;:&quot;52f77ba1-9586-45c5-b0fd-6d6d6bcaa692&quot;,&quot;order&quot;:&quot;2&quot;}},&quot;42105ced-0694-4da3-b076-0ec226ba30cc&quot;:{&quot;type&quot;:&quot;FIGURE_OBJECT&quot;,&quot;id&quot;:&quot;42105ced-0694-4da3-b076-0ec226ba30cc&quot;,&quot;relativeTransform&quot;:{&quot;translate&quot;:{&quot;x&quot;:203.74518521466965,&quot;y&quot;:-9.757395105762395},&quot;rotate&quot;:0,&quot;skewX&quot;:0,&quot;scale&quot;:{&quot;x&quot;:1,&quot;y&quot;:1}},&quot;opacity&quot;:1,&quot;pathStyles&quot;:[{&quot;type&quot;:&quot;FILL&quot;,&quot;fillStyle&quot;:&quot;rgba(122, 122, 122, 1)&quot;}],&quot;text&quot;:{&quot;textData&quot;:{&quot;lineSpacing&quot;:&quot;normal&quot;,&quot;alignment&quot;:&quot;center&quot;,&quot;lines&quot;:[{&quot;runs&quot;:[{&quot;style&quot;:{&quot;fontFamily&quot;:&quot;Roboto&quot;,&quot;fontSize&quot;:14.020211254482678,&quot;color&quot;:&quot;rgba(122, 122, 122, 1)&quot;,&quot;fontWeight&quot;:&quot;normal&quot;,&quot;fontStyle&quot;:&quot;normal&quot;,&quot;decoration&quot;:&quot;none&quot;,&quot;script&quot;:&quot;none&quot;},&quot;range&quot;:[0,1]}],&quot;text&quot;:&quot;G1&quot;,&quot;baseStyle&quot;:{&quot;fontFamily&quot;:&quot;Roboto&quot;,&quot;fontSize&quot;:14.020211254482678,&quot;color&quot;:&quot;rgba(122, 122, 122, 1)&quot;,&quot;fontWeight&quot;:&quot;normal&quot;,&quot;fontStyle&quot;:&quot;normal&quot;,&quot;decoration&quot;:&quot;none&quot;,&quot;script&quot;:&quot;none&quot;}}],&quot;verticalAlign&quot;:&quot;TOP&quot;},&quot;size&quot;:{&quot;x&quot;:32.636196031957176,&quot;y&quot;:17},&quot;targetSize&quot;:{&quot;x&quot;:32.636196031957176,&quot;y&quot;:12.461997104037966},&quot;format&quot;:&quot;BETTER_TEXT&quot;,&quot;verticalAlign&quot;:&quot;TOP&quot;},&quot;isLocked&quot;:false,&quot;parent&quot;:{&quot;type&quot;:&quot;CHILD&quot;,&quot;parentId&quot;:&quot;3da6c50f-00ee-47fe-b53d-4f5e5c0687fa&quot;,&quot;order&quot;:&quot;05&quot;}},&quot;adb11d00-d422-4b1a-82be-02c4c6602ddf&quot;:{&quot;type&quot;:&quot;FIGURE_OBJECT&quot;,&quot;id&quot;:&quot;adb11d00-d422-4b1a-82be-02c4c6602ddf&quot;,&quot;relativeTransform&quot;:{&quot;translate&quot;:{&quot;x&quot;:103.49374833821003,&quot;y&quot;:-3.33592815021614},&quot;rotate&quot;:0,&quot;skewX&quot;:0,&quot;scale&quot;:{&quot;x&quot;:1,&quot;y&quot;:1}},&quot;opacity&quot;:1,&quot;pathStyles&quot;:[{&quot;type&quot;:&quot;FILL&quot;,&quot;fillStyle&quot;:&quot;rgba(136, 50, 104, 1)&quot;}],&quot;text&quot;:{&quot;textData&quot;:{&quot;lineSpacing&quot;:&quot;normal&quot;,&quot;alignment&quot;:&quot;center&quot;,&quot;lines&quot;:[{&quot;runs&quot;:[{&quot;style&quot;:{&quot;fontFamily&quot;:&quot;Roboto&quot;,&quot;fontSize&quot;:14.020211254482678,&quot;color&quot;:&quot;rgba(136, 50, 104, 1)&quot;,&quot;fontWeight&quot;:&quot;normal&quot;,&quot;fontStyle&quot;:&quot;normal&quot;,&quot;decoration&quot;:&quot;none&quot;,&quot;script&quot;:&quot;none&quot;},&quot;range&quot;:[0,0]}],&quot;text&quot;:&quot;S&quot;,&quot;baseStyle&quot;:{&quot;fontFamily&quot;:&quot;Roboto&quot;,&quot;fontSize&quot;:14.020211254482678,&quot;color&quot;:&quot;rgba(136, 50, 104, 1)&quot;,&quot;fontWeight&quot;:&quot;normal&quot;,&quot;fontStyle&quot;:&quot;normal&quot;,&quot;decoration&quot;:&quot;none&quot;,&quot;script&quot;:&quot;none&quot;}}],&quot;verticalAlign&quot;:&quot;TOP&quot;},&quot;size&quot;:{&quot;x&quot;:20.096374268984114,&quot;y&quot;:17},&quot;targetSize&quot;:{&quot;x&quot;:20.096374268984114,&quot;y&quot;:12.461997104037966},&quot;format&quot;:&quot;BETTER_TEXT&quot;,&quot;verticalAlign&quot;:&quot;TOP&quot;},&quot;isLocked&quot;:false,&quot;parent&quot;:{&quot;type&quot;:&quot;CHILD&quot;,&quot;parentId&quot;:&quot;3da6c50f-00ee-47fe-b53d-4f5e5c0687fa&quot;,&quot;order&quot;:&quot;1&quot;}},&quot;3a88b577-acb3-49d4-ab4d-57dd5d731421&quot;:{&quot;type&quot;:&quot;FIGURE_OBJECT&quot;,&quot;id&quot;:&quot;3a88b577-acb3-49d4-ab4d-57dd5d731421&quot;,&quot;relativeTransform&quot;:{&quot;translate&quot;:{&quot;x&quot;:116.93314800959348,&quot;y&quot;:-56.909229092113215},&quot;rotate&quot;:0,&quot;skewX&quot;:0,&quot;scale&quot;:{&quot;x&quot;:1,&quot;y&quot;:1}},&quot;opacity&quot;:1,&quot;pathStyles&quot;:[{&quot;type&quot;:&quot;FILL&quot;,&quot;fillStyle&quot;:&quot;rgba(0, 148, 235, 1)&quot;}],&quot;text&quot;:{&quot;textData&quot;:{&quot;lineSpacing&quot;:&quot;normal&quot;,&quot;alignment&quot;:&quot;center&quot;,&quot;lines&quot;:[{&quot;runs&quot;:[{&quot;style&quot;:{&quot;fontFamily&quot;:&quot;Roboto&quot;,&quot;fontSize&quot;:14.020211254482678,&quot;color&quot;:&quot;rgba(0, 148, 235, 1)&quot;,&quot;fontWeight&quot;:&quot;normal&quot;,&quot;fontStyle&quot;:&quot;normal&quot;,&quot;decoration&quot;:&quot;none&quot;,&quot;script&quot;:&quot;none&quot;},&quot;range&quot;:[0,1]}],&quot;text&quot;:&quot;G2&quot;,&quot;baseStyle&quot;:{&quot;fontFamily&quot;:&quot;Roboto&quot;,&quot;fontSize&quot;:14.020211254482678,&quot;color&quot;:&quot;rgba(0, 148, 235, 1)&quot;,&quot;fontWeight&quot;:&quot;normal&quot;,&quot;fontStyle&quot;:&quot;normal&quot;,&quot;decoration&quot;:&quot;none&quot;,&quot;script&quot;:&quot;none&quot;}}],&quot;verticalAlign&quot;:&quot;TOP&quot;},&quot;size&quot;:{&quot;x&quot;:32.636196031957176,&quot;y&quot;:17},&quot;targetSize&quot;:{&quot;x&quot;:32.636196031957176,&quot;y&quot;:12.461997104037966},&quot;format&quot;:&quot;BETTER_TEXT&quot;,&quot;verticalAlign&quot;:&quot;TOP&quot;},&quot;isLocked&quot;:false,&quot;parent&quot;:{&quot;type&quot;:&quot;CHILD&quot;,&quot;parentId&quot;:&quot;3da6c50f-00ee-47fe-b53d-4f5e5c0687fa&quot;,&quot;order&quot;:&quot;2&quot;}},&quot;cf13c055-0640-4b5f-bf4d-d0fa0bcaf714&quot;:{&quot;type&quot;:&quot;FIGURE_OBJECT&quot;,&quot;id&quot;:&quot;cf13c055-0640-4b5f-bf4d-d0fa0bcaf714&quot;,&quot;relativeTransform&quot;:{&quot;translate&quot;:{&quot;x&quot;:148.12859272078305,&quot;y&quot;:-68.06403822125685},&quot;rotate&quot;:0,&quot;skewX&quot;:0,&quot;scale&quot;:{&quot;x&quot;:1,&quot;y&quot;:1}},&quot;opacity&quot;:1,&quot;pathStyles&quot;:[{&quot;type&quot;:&quot;FILL&quot;,&quot;fillStyle&quot;:&quot;rgba(58, 176, 39, 1)&quot;}],&quot;text&quot;:{&quot;textData&quot;:{&quot;lineSpacing&quot;:&quot;normal&quot;,&quot;alignment&quot;:&quot;center&quot;,&quot;lines&quot;:[{&quot;runs&quot;:[{&quot;style&quot;:{&quot;fontFamily&quot;:&quot;Roboto&quot;,&quot;fontSize&quot;:14.020211254482678,&quot;color&quot;:&quot;rgba(58, 176, 39, 1)&quot;,&quot;fontWeight&quot;:&quot;normal&quot;,&quot;fontStyle&quot;:&quot;normal&quot;,&quot;decoration&quot;:&quot;none&quot;,&quot;script&quot;:&quot;none&quot;},&quot;range&quot;:[0,0]}],&quot;text&quot;:&quot;M&quot;,&quot;baseStyle&quot;:{&quot;fontFamily&quot;:&quot;Roboto&quot;,&quot;fontSize&quot;:14.020211254482678,&quot;color&quot;:&quot;rgba(58, 176, 39, 1)&quot;,&quot;fontWeight&quot;:&quot;normal&quot;,&quot;fontStyle&quot;:&quot;normal&quot;,&quot;decoration&quot;:&quot;none&quot;,&quot;script&quot;:&quot;none&quot;}}],&quot;verticalAlign&quot;:&quot;TOP&quot;},&quot;size&quot;:{&quot;x&quot;:32.636196031957176,&quot;y&quot;:17},&quot;targetSize&quot;:{&quot;x&quot;:32.636196031957176,&quot;y&quot;:12.461997104037966},&quot;format&quot;:&quot;BETTER_TEXT&quot;,&quot;verticalAlign&quot;:&quot;TOP&quot;},&quot;isLocked&quot;:false,&quot;parent&quot;:{&quot;type&quot;:&quot;CHILD&quot;,&quot;parentId&quot;:&quot;3da6c50f-00ee-47fe-b53d-4f5e5c0687fa&quot;,&quot;order&quot;:&quot;3&quot;}},&quot;78d228b6-8cc2-4dab-a76b-207cf2d327f9&quot;:{&quot;type&quot;:&quot;FIGURE_OBJECT&quot;,&quot;id&quot;:&quot;78d228b6-8cc2-4dab-a76b-207cf2d327f9&quot;,&quot;relativeTransform&quot;:{&quot;translate&quot;:{&quot;x&quot;:153.44322955342255,&quot;y&quot;:-17.154203565340374},&quot;rotate&quot;:0.10193133546398914,&quot;skewX&quot;:0.006349094378443996,&quot;scale&quot;:{&quot;x&quot;:1,&quot;y&quot;:1}},&quot;opacity&quot;:1,&quot;path&quot;:{&quot;type&quot;:&quot;ARC&quot;,&quot;size&quot;:{&quot;x&quot;:68.28168557108353,&quot;y&quot;:70.41230513702958},&quot;startAngle&quot;:-2.2980626039276593,&quot;sweepAngle&quot;:0.36239768791536875,&quot;selectedObjectIds&quot;:[&quot;78d228b6-8cc2-4dab-a76b-207cf2d327f9&quot;]},&quot;pathStyles&quot;:[{&quot;type&quot;:&quot;FILL&quot;,&quot;fillStyle&quot;:&quot;rgba(0,0,0,0)&quot;},{&quot;type&quot;:&quot;STROKE&quot;,&quot;strokeStyle&quot;:&quot;rgba(49,126,194,1)&quot;,&quot;lineWidth&quot;:13.519489423965446,&quot;lineJoin&quot;:&quot;round&quot;}],&quot;isLocked&quot;:false,&quot;parent&quot;:{&quot;type&quot;:&quot;CHILD&quot;,&quot;parentId&quot;:&quot;3da6c50f-00ee-47fe-b53d-4f5e5c0687fa&quot;,&quot;order&quot;:&quot;5&quot;}},&quot;31939a4a-fddb-4791-ae78-e05e53ff13b1&quot;:{&quot;type&quot;:&quot;FIGURE_OBJECT&quot;,&quot;id&quot;:&quot;31939a4a-fddb-4791-ae78-e05e53ff13b1&quot;,&quot;relativeTransform&quot;:{&quot;translate&quot;:{&quot;x&quot;:153.44322955342255,&quot;y&quot;:-17.154203565340374},&quot;rotate&quot;:0.10193133546398914,&quot;skewX&quot;:0.006349094378443996,&quot;scale&quot;:{&quot;x&quot;:1,&quot;y&quot;:1}},&quot;opacity&quot;:1,&quot;path&quot;:{&quot;type&quot;:&quot;ARC&quot;,&quot;size&quot;:{&quot;x&quot;:68.28168557108353,&quot;y&quot;:70.41230513702958},&quot;startAngle&quot;:-1.9336040275609936,&quot;sweepAngle&quot;:0.4473514562790948,&quot;selectedObjectIds&quot;:[&quot;31939a4a-fddb-4791-ae78-e05e53ff13b1&quot;]},&quot;pathStyles&quot;:[{&quot;type&quot;:&quot;FILL&quot;,&quot;fillStyle&quot;:&quot;rgba(0,0,0,0)&quot;},{&quot;type&quot;:&quot;STROKE&quot;,&quot;strokeStyle&quot;:&quot;rgba(92,176,70,1)&quot;,&quot;lineWidth&quot;:13.519489423965446,&quot;lineJoin&quot;:&quot;round&quot;}],&quot;isLocked&quot;:false,&quot;parent&quot;:{&quot;type&quot;:&quot;CHILD&quot;,&quot;parentId&quot;:&quot;3da6c50f-00ee-47fe-b53d-4f5e5c0687fa&quot;,&quot;order&quot;:&quot;6&quot;}},&quot;580989fc-7023-466d-bf64-66131333619e&quot;:{&quot;type&quot;:&quot;FIGURE_OBJECT&quot;,&quot;id&quot;:&quot;580989fc-7023-466d-bf64-66131333619e&quot;,&quot;relativeTransform&quot;:{&quot;translate&quot;:{&quot;x&quot;:153.4431582415462,&quot;y&quot;:-17.154293342337787},&quot;rotate&quot;:0.10193133546398914,&quot;skewX&quot;:0.006349094378443996,&quot;scale&quot;:{&quot;x&quot;:1,&quot;y&quot;:1}},&quot;opacity&quot;:1,&quot;path&quot;:{&quot;type&quot;:&quot;ARC&quot;,&quot;size&quot;:{&quot;x&quot;:68.28168557108353,&quot;y&quot;:70.41230513702958},&quot;startAngle&quot;:-1.5042281630190728,&quot;sweepAngle&quot;:4.3526693608368845,&quot;selectedObjectIds&quot;:[&quot;580989fc-7023-466d-bf64-66131333619e&quot;]},&quot;pathStyles&quot;:[{&quot;type&quot;:&quot;FILL&quot;,&quot;fillStyle&quot;:&quot;rgba(0,0,0,0)&quot;},{&quot;type&quot;:&quot;STROKE&quot;,&quot;strokeStyle&quot;:&quot;rgba(112,112,113,1)&quot;,&quot;lineWidth&quot;:13.519489423965446,&quot;lineJoin&quot;:&quot;round&quot;}],&quot;isLocked&quot;:false,&quot;parent&quot;:{&quot;type&quot;:&quot;CHILD&quot;,&quot;parentId&quot;:&quot;3da6c50f-00ee-47fe-b53d-4f5e5c0687fa&quot;,&quot;order&quot;:&quot;7&quot;}},&quot;4316ca11-e9c3-43e3-8679-39b83b5d6e1a&quot;:{&quot;type&quot;:&quot;FIGURE_OBJECT&quot;,&quot;id&quot;:&quot;4316ca11-e9c3-43e3-8679-39b83b5d6e1a&quot;,&quot;relativeTransform&quot;:{&quot;translate&quot;:{&quot;x&quot;:153.44322955342255,&quot;y&quot;:-17.154203565340374},&quot;rotate&quot;:0.10193133546398914,&quot;skewX&quot;:0.006349094378443996,&quot;scale&quot;:{&quot;x&quot;:1,&quot;y&quot;:1}},&quot;opacity&quot;:1,&quot;path&quot;:{&quot;type&quot;:&quot;ARC&quot;,&quot;size&quot;:{&quot;x&quot;:68.28168557108353,&quot;y&quot;:70.41230513702958},&quot;startAngle&quot;:2.827221513550558,&quot;sweepAngle&quot;:1.1880818765329604,&quot;selectedObjectIds&quot;:[&quot;4316ca11-e9c3-43e3-8679-39b83b5d6e1a&quot;]},&quot;pathStyles&quot;:[{&quot;type&quot;:&quot;FILL&quot;,&quot;fillStyle&quot;:&quot;rgba(0,0,0,0)&quot;},{&quot;type&quot;:&quot;STROKE&quot;,&quot;strokeStyle&quot;:&quot;rgba(136,50,104,1)&quot;,&quot;lineWidth&quot;:13.519489423965446,&quot;lineJoin&quot;:&quot;round&quot;}],&quot;isLocked&quot;:false,&quot;parent&quot;:{&quot;type&quot;:&quot;CHILD&quot;,&quot;parentId&quot;:&quot;3da6c50f-00ee-47fe-b53d-4f5e5c0687fa&quot;,&quot;order&quot;:&quot;8&quot;}},&quot;69aebdb6-f4e9-4437-b37f-775739610b00&quot;:{&quot;id&quot;:&quot;69aebdb6-f4e9-4437-b37f-775739610b00&quot;,&quot;type&quot;:&quot;FIGURE_OBJECT&quot;,&quot;relativeTransform&quot;:{&quot;translate&quot;:{&quot;x&quot;:-443.2351985063866,&quot;y&quot;:-81.18651718854316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rgba(90,170,70,1)&quot;,&quot;fontWeight&quot;:&quot;bold&quot;,&quot;fontStyle&quot;:&quot;normal&quot;,&quot;decoration&quot;:&quot;none&quot;,&quot;script&quot;:&quot;none&quot;},&quot;range&quot;:[0,8]}],&quot;text&quot;:&quot;Children/&quot;,&quot;baseStyle&quot;:{&quot;fontFamily&quot;:&quot;Roboto&quot;,&quot;fontSize&quot;:16,&quot;color&quot;:&quot;rgba(90,170,70,1)&quot;,&quot;fontWeight&quot;:&quot;bold&quot;,&quot;fontStyle&quot;:&quot;normal&quot;,&quot;decoration&quot;:&quot;none&quot;,&quot;script&quot;:&quot;none&quot;}},{&quot;runs&quot;:[{&quot;style&quot;:{&quot;fontFamily&quot;:&quot;Roboto&quot;,&quot;fontSize&quot;:16,&quot;color&quot;:&quot;rgba(90,170,70,1)&quot;,&quot;fontWeight&quot;:&quot;bold&quot;,&quot;fontStyle&quot;:&quot;normal&quot;,&quot;decoration&quot;:&quot;none&quot;,&quot;script&quot;:&quot;none&quot;},&quot;range&quot;:[0,10]}],&quot;text&quot;:&quot;Adolescents&quot;,&quot;baseStyle&quot;:{&quot;fontFamily&quot;:&quot;Roboto&quot;,&quot;fontSize&quot;:16,&quot;color&quot;:&quot;rgba(90,170,70,1)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78.74754843250048,&quot;y&quot;:37.08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7&quot;}},&quot;36481d81-0923-4573-9b9f-6cefe37723a3&quot;:{&quot;id&quot;:&quot;36481d81-0923-4573-9b9f-6cefe37723a3&quot;,&quot;type&quot;:&quot;FIGURE_OBJECT&quot;,&quot;relativeTransform&quot;:{&quot;translate&quot;:{&quot;x&quot;:-444.3857251456066,&quot;y&quot;:91.17562115739015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rgba(58,104,174,1)&quot;,&quot;fontWeight&quot;:&quot;bold&quot;,&quot;fontStyle&quot;:&quot;normal&quot;,&quot;decoration&quot;:&quot;none&quot;,&quot;script&quot;:&quot;none&quot;},&quot;range&quot;:[0,5]}],&quot;text&quot;:&quot;Adults&quot;,&quot;baseStyle&quot;:{&quot;fontFamily&quot;:&quot;Roboto&quot;,&quot;fontSize&quot;:16,&quot;color&quot;:&quot;rgba(58,104,174,1)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8&quot;}},&quot;198db550-f062-4d8d-9e84-de88744e2db8&quot;:{&quot;id&quot;:&quot;198db550-f062-4d8d-9e84-de88744e2db8&quot;,&quot;name&quot;:&quot;Gender (female)&quot;,&quot;type&quot;:&quot;FIGURE_OBJECT&quot;,&quot;relativeTransform&quot;:{&quot;translate&quot;:{&quot;x&quot;:-311.1311846011618,&quot;y&quot;:-270.6063403810175},&quot;rotate&quot;:0,&quot;skewX&quot;:0,&quot;scale&quot;:{&quot;x&quot;:0.54,&quot;y&quot;:0.49751824817518253}},&quot;image&quot;:{&quot;url&quot;:&quot;https://icons.biorender.com/biorender/5f6d118dd528430028ce6388/gender-female-1.png&quot;,&quot;fallbackUrl&quot;:&quot;https://res.cloudinary.com/dlcjuc3ej/image/upload/v1600983429/e3ly2wuqm37i8vuya7sw.svg#/keystone/api/icons/5f6d118dd528430028ce6388/gender-female-1.svg&quot;,&quot;isPremium&quot;:false,&quot;isPacked&quot;:true,&quot;size&quot;:{&quot;x&quot;:50,&quot;y&quot;:96.47887323943661}},&quot;source&quot;:{&quot;id&quot;:&quot;5c520aa91b95ce1500de7c72&quot;,&quot;type&quot;:&quot;ASSETS&quot;},&quot;parent&quot;:{&quot;type&quot;:&quot;CHILD&quot;,&quot;parentId&quot;:&quot;9d2cec31-b4f0-4c75-a000-d9d01a1e3b94&quot;,&quot;order&quot;:&quot;5&quot;}},&quot;3c7b87d1-10fe-474e-a3c6-da9078191f7e&quot;:{&quot;type&quot;:&quot;FIGURE_OBJECT&quot;,&quot;id&quot;:&quot;3c7b87d1-10fe-474e-a3c6-da9078191f7e&quot;,&quot;parent&quot;:{&quot;type&quot;:&quot;CHILD&quot;,&quot;parentId&quot;:&quot;b6704bcf-c0ab-4137-963a-6d6ae49d9aff&quot;,&quot;order&quot;:&quot;98&quot;},&quot;relativeTransform&quot;:{&quot;translate&quot;:{&quot;x&quot;:-123.52181987207518,&quot;y&quot;:-7.753647799234756},&quot;rotate&quot;:0,&quot;skewX&quot;:0,&quot;scale&quot;:{&quot;x&quot;:1,&quot;y&quot;:1}}},&quot;1f7e082d-c9bd-4cc6-9bb1-ec39f6adcb31&quot;:{&quot;id&quot;:&quot;1f7e082d-c9bd-4cc6-9bb1-ec39f6adcb31&quot;,&quot;name&quot;:&quot;Gender (female)&quot;,&quot;type&quot;:&quot;FIGURE_OBJECT&quot;,&quot;relativeTransform&quot;:{&quot;translate&quot;:{&quot;x&quot;:-301.1311846011618,&quot;y&quot;:-260.6063403810175},&quot;rotate&quot;:0,&quot;skewX&quot;:0,&quot;scale&quot;:{&quot;x&quot;:0.54,&quot;y&quot;:0.49751824817518253}},&quot;image&quot;:{&quot;url&quot;:&quot;https://icons.biorender.com/biorender/5f6d118dd528430028ce6394/gender-female-1.png&quot;,&quot;fallbackUrl&quot;:&quot;https://res.cloudinary.com/dlcjuc3ej/image/upload/v1600983429/n0q7ahplrvzadyxdytf0.svg#/keystone/api/icons/5f6d118dd528430028ce6394/gender-female-1.svg&quot;,&quot;isPremium&quot;:false,&quot;isPacked&quot;:true,&quot;size&quot;:{&quot;x&quot;:50,&quot;y&quot;:96.47887323943661}},&quot;source&quot;:{&quot;id&quot;:&quot;5c520aa91b95ce1500de7c72&quot;,&quot;type&quot;:&quot;ASSETS&quot;},&quot;parent&quot;:{&quot;type&quot;:&quot;CHILD&quot;,&quot;parentId&quot;:&quot;9d2cec31-b4f0-4c75-a000-d9d01a1e3b94&quot;,&quot;order&quot;:&quot;7&quot;}},&quot;562bb7c6-6de1-43b2-92bb-d37162f9c740&quot;:{&quot;id&quot;:&quot;562bb7c6-6de1-43b2-92bb-d37162f9c740&quot;,&quot;name&quot;:&quot;Gender (female)&quot;,&quot;type&quot;:&quot;FIGURE_OBJECT&quot;,&quot;relativeTransform&quot;:{&quot;translate&quot;:{&quot;x&quot;:-288.73332554674613,&quot;y&quot;:-274.20378997959017},&quot;rotate&quot;:0,&quot;skewX&quot;:0,&quot;scale&quot;:{&quot;x&quot;:0.54,&quot;y&quot;:0.49751824817518253}},&quot;image&quot;:{&quot;url&quot;:&quot;https://icons.biorender.com/biorender/5f6d118dd528430028ce63a0/gender-female-1.png&quot;,&quot;fallbackUrl&quot;:&quot;https://res.cloudinary.com/dlcjuc3ej/image/upload/v1600983429/tdr10uuyp9djod8yomdt.svg#/keystone/api/icons/5f6d118dd528430028ce63a0/gender-female-1.svg&quot;,&quot;isPremium&quot;:false,&quot;isPacked&quot;:true,&quot;size&quot;:{&quot;x&quot;:50,&quot;y&quot;:96.47887323943661}},&quot;source&quot;:{&quot;id&quot;:&quot;5c520aa91b95ce1500de7c72&quot;,&quot;type&quot;:&quot;ASSETS&quot;},&quot;parent&quot;:{&quot;type&quot;:&quot;CHILD&quot;,&quot;parentId&quot;:&quot;9d2cec31-b4f0-4c75-a000-d9d01a1e3b94&quot;,&quot;order&quot;:&quot;2&quot;}},&quot;048c1494-c000-4a27-bb94-73fb58965535&quot;:{&quot;id&quot;:&quot;048c1494-c000-4a27-bb94-73fb58965535&quot;,&quot;name&quot;:&quot;Pill bottle&quot;,&quot;type&quot;:&quot;FIGURE_OBJECT&quot;,&quot;relativeTransform&quot;:{&quot;translate&quot;:{&quot;x&quot;:545.1569146224624,&quot;y&quot;:12.091840761018668},&quot;rotate&quot;:0,&quot;skewX&quot;:0,&quot;scale&quot;:{&quot;x&quot;:0.5992587291058028,&quot;y&quot;:0.5667316597627439}},&quot;image&quot;:{&quot;url&quot;:&quot;https://icons.biorender.com/biorender/608c5b9cf4c35b0027d51a9b/20210430193501/image/pill-bottle-1.png&quot;,&quot;fallbackUrl&quot;:&quot;https://res.cloudinary.com/dlcjuc3ej/image/upload/v1619811301/leqihy4hukxsvh8gjabm.svg#/keystone/api/icons/608c5b9cf4c35b0027d51a9b/20210430193501/image/pill-bottle-1.svg&quot;,&quot;isPremium&quot;:false,&quot;isPacked&quot;:true,&quot;size&quot;:{&quot;x&quot;:100,&quot;y&quot;:100}},&quot;source&quot;:{&quot;id&quot;:&quot;608c5b9cf4c35b0027d51a9b&quot;,&quot;type&quot;:&quot;ASSETS&quot;},&quot;parent&quot;:{&quot;type&quot;:&quot;CHILD&quot;,&quot;parentId&quot;:&quot;aded6dd6-ae10-4eb2-80b6-c77e6bf259df&quot;,&quot;order&quot;:&quot;2&quot;}},&quot;82670c44-9cc0-47bc-8676-366f2d11aa2f&quot;:{&quot;type&quot;:&quot;FIGURE_OBJECT&quot;,&quot;id&quot;:&quot;82670c44-9cc0-47bc-8676-366f2d11aa2f&quot;,&quot;parent&quot;:{&quot;type&quot;:&quot;CROP&quot;,&quot;parentId&quot;:&quot;048c1494-c000-4a27-bb94-73fb58965535&quot;,&quot;order&quot;:&quot;5&quot;},&quot;relativeTransform&quot;:{&quot;translate&quot;:{&quot;x&quot;:-19.782337737474563,&quot;y&quot;:0},&quot;rotate&quot;:0,&quot;skewX&quot;:0,&quot;scale&quot;:{&quot;x&quot;:30.217662262525437,&quot;y&quot;:50}},&quot;path&quot;:{&quot;type&quot;:&quot;RECT&quot;,&quot;size&quot;:{&quot;x&quot;:2,&quot;y&quot;:2}},&quot;pathStyles&quot;:[{&quot;type&quot;:&quot;FILL&quot;,&quot;fillStyle&quot;:&quot;#fff&quot;}],&quot;isFrozen&quot;:true},&quot;af58dbfb-8d15-44d2-b8d8-1cf9653b57bd&quot;:{&quot;id&quot;:&quot;af58dbfb-8d15-44d2-b8d8-1cf9653b57bd&quot;,&quot;type&quot;:&quot;FIGURE_OBJECT&quot;,&quot;relativeTransform&quot;:{&quot;translate&quot;:{&quot;x&quot;:-34.45593062221289,&quot;y&quot;:-12.686187497714158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8]}],&quot;text&quot;:&quot;Blood cytokine and 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,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5]}],&quot;text&quot;:&quot;miRNA biomarkers&quot;}],&quot;verticalAlign&quot;:&quot;TOP&quot;,&quot;_lastCaretLocation&quot;:{&quot;lineIndex&quot;:1,&quot;runIndex&quot;:0,&quot;charIndex&quot;:12}},&quot;format&quot;:&quot;BETTER_TEXT&quot;,&quot;size&quot;:{&quot;x&quot;:143.90181147531814,&quot;y&quot;:34.57333333333333},&quot;targetSize&quot;:{&quot;x&quot;:143.90181147531814,&quot;y&quot;:24.24},&quot;verticalAlign&quot;:&quot;TOP&quot;},&quot;parent&quot;:{&quot;type&quot;:&quot;CHILD&quot;,&quot;parentId&quot;:&quot;2b989d49-4039-42b8-aade-1c99daac4f5d&quot;,&quot;order&quot;:&quot;5&quot;}},&quot;d2c94ff0-71b1-4c2a-8482-b4dcb628a1e2&quot;:{&quot;id&quot;:&quot;d2c94ff0-71b1-4c2a-8482-b4dcb628a1e2&quot;,&quot;name&quot;:&quot;Gender (female)&quot;,&quot;type&quot;:&quot;FIGURE_OBJECT&quot;,&quot;relativeTransform&quot;:{&quot;translate&quot;:{&quot;x&quot;:-398.9852583623001,&quot;y&quot;:-151.80645783927275},&quot;rotate&quot;:0,&quot;skewX&quot;:0,&quot;scale&quot;:{&quot;x&quot;:0.64,&quot;y&quot;:0.6399999999999995}},&quot;image&quot;:{&quot;url&quot;:&quot;https://icons.biorender.com/biorender/5f6d118dd528430028ce638d/gender-female-1.png&quot;,&quot;fallbackUrl&quot;:&quot;https://res.cloudinary.com/dlcjuc3ej/image/upload/v1600983429/rhphumxbozzyyxrfdz0j.svg#/keystone/api/icons/5f6d118dd528430028ce638d/gender-female-1.svg&quot;,&quot;isPremium&quot;:false,&quot;isPacked&quot;:true,&quot;size&quot;:{&quot;x&quot;:50,&quot;y&quot;:96.47887323943661}},&quot;source&quot;:{&quot;id&quot;:&quot;5c520aa91b95ce1500de7c72&quot;,&quot;type&quot;:&quot;ASSETS&quot;},&quot;parent&quot;:{&quot;type&quot;:&quot;CHILD&quot;,&quot;parentId&quot;:&quot;b6704bcf-c0ab-4137-963a-6d6ae49d9aff&quot;,&quot;order&quot;:&quot;999999999999999&quot;}},&quot;a1ac3c37-599d-45e3-bc0f-2a15d7f1c97c&quot;:{&quot;id&quot;:&quot;a1ac3c37-599d-45e3-bc0f-2a15d7f1c97c&quot;,&quot;name&quot;:&quot;Gender (female)&quot;,&quot;type&quot;:&quot;FIGURE_OBJECT&quot;,&quot;relativeTransform&quot;:{&quot;translate&quot;:{&quot;x&quot;:-419.28335559691203,&quot;y&quot;:-157.71647122018265},&quot;rotate&quot;:0,&quot;skewX&quot;:0,&quot;scale&quot;:{&quot;x&quot;:0.64,&quot;y&quot;:0.6399999999999995}},&quot;image&quot;:{&quot;url&quot;:&quot;https://icons.biorender.com/biorender/5f6d118dd528430028ce6398/gender-female-1.png&quot;,&quot;fallbackUrl&quot;:&quot;https://res.cloudinary.com/dlcjuc3ej/image/upload/v1600983429/wdwtvcrubg6ipzbrpghs.svg#/keystone/api/icons/5f6d118dd528430028ce6398/gender-female-1.svg&quot;,&quot;isPremium&quot;:false,&quot;isPacked&quot;:true,&quot;size&quot;:{&quot;x&quot;:50,&quot;y&quot;:96.47887323943661}},&quot;source&quot;:{&quot;id&quot;:&quot;5c520aa91b95ce1500de7c72&quot;,&quot;type&quot;:&quot;ASSETS&quot;},&quot;parent&quot;:{&quot;type&quot;:&quot;CHILD&quot;,&quot;parentId&quot;:&quot;b6704bcf-c0ab-4137-963a-6d6ae49d9aff&quot;,&quot;order&quot;:&quot;9999999999999995&quot;}},&quot;a786223b-a15f-4358-844c-25fa0f4f5cb7&quot;:{&quot;id&quot;:&quot;a786223b-a15f-4358-844c-25fa0f4f5cb7&quot;,&quot;type&quot;:&quot;FIGURE_OBJECT&quot;,&quot;relativeTransform&quot;:{&quot;translate&quot;:{&quot;x&quot;:-443.24792256293057,&quot;y&quot;:-314.0431598804071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bold&quot;,&quot;fontStyle&quot;:&quot;normal&quot;,&quot;decoration&quot;:&quot;none&quot;,&quot;script&quot;:&quot;none&quot;},&quot;range&quot;:[0,19]}],&quot;text&quot;:&quot;FASD Patient Cohorts&quot;,&quot;baseStyle&quot;:{&quot;fontFamily&quot;:&quot;Roboto&quot;,&quot;fontSize&quot;:16,&quot;color&quot;:&quot;black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998&quot;}},&quot;9d2cec31-b4f0-4c75-a000-d9d01a1e3b94&quot;:{&quot;type&quot;:&quot;FIGURE_OBJECT&quot;,&quot;id&quot;:&quot;9d2cec31-b4f0-4c75-a000-d9d01a1e3b94&quot;,&quot;parent&quot;:{&quot;type&quot;:&quot;CHILD&quot;,&quot;parentId&quot;:&quot;b6704bcf-c0ab-4137-963a-6d6ae49d9aff&quot;,&quot;order&quot;:&quot;999999999999993&quot;},&quot;relativeTransform&quot;:{&quot;translate&quot;:{&quot;x&quot;:-109.94566489279904,&quot;y&quot;:-0.9999999999999996},&quot;rotate&quot;:0,&quot;skewX&quot;:0,&quot;scale&quot;:{&quot;x&quot;:1,&quot;y&quot;:1}}},&quot;b32dfe24-c1e0-4bd4-9124-a70d35fb022e&quot;:{&quot;type&quot;:&quot;FIGURE_OBJECT&quot;,&quot;id&quot;:&quot;b32dfe24-c1e0-4bd4-9124-a70d35fb022e&quot;,&quot;relativeTransform&quot;:{&quot;translate&quot;:{&quot;x&quot;:-344.93585242137226,&quot;y&quot;:-105.30686886708298},&quot;rotate&quot;:0,&quot;skewX&quot;:0,&quot;scale&quot;:{&quot;x&quot;:1,&quot;y&quot;:1}},&quot;opacity&quot;:1,&quot;path&quot;:{&quot;type&quot;:&quot;ARROW&quot;,&quot;size&quot;:{&quot;x&quot;:39.56467400618999,&quot;y&quot;:33.570026761819804},&quot;wingsOffsetRight&quot;:23.01070440153046,&quot;bodyHeightRatio&quot;:0.357142853253783,&quot;selectedObjectIds&quot;:[&quot;b32dfe24-c1e0-4bd4-9124-a70d35fb022e&quot;]},&quot;isLocked&quot;:false,&quot;pathStyles&quot;:[{&quot;type&quot;:&quot;FILL&quot;,&quot;fillStyle&quot;:&quot;rgba(238,244,251,1)&quot;},{&quot;type&quot;:&quot;STROKE&quot;,&quot;strokeStyle&quot;:&quot;rgb(149, 170, 211)&quot;,&quot;lineWidth&quot;:2,&quot;lineJoin&quot;:&quot;round&quot;}],&quot;parent&quot;:{&quot;type&quot;:&quot;CHILD&quot;,&quot;parentId&quot;:&quot;b6704bcf-c0ab-4137-963a-6d6ae49d9aff&quot;,&quot;order&quot;:&quot;9999999999999999&quot;}},&quot;78497ba4-30b1-4346-a42b-a3473f8eaa20&quot;:{&quot;id&quot;:&quot;78497ba4-30b1-4346-a42b-a3473f8eaa20&quot;,&quot;type&quot;:&quot;FIGURE_OBJECT&quot;,&quot;relativeTransform&quot;:{&quot;translate&quot;:{&quot;x&quot;:-139.0986932194242,&quot;y&quot;:-210.61120262461208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39]}],&quot;text&quot;:&quot;Laboratory and survey health assessments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09.0560745181357,&quot;y&quot;:51.14666666666666},&quot;targetSize&quot;:{&quot;x&quot;:109.0560745181357,&quot;y&quot;:24.24},&quot;verticalAlign&quot;:&quot;TOP&quot;},&quot;parent&quot;:{&quot;type&quot;:&quot;CHILD&quot;,&quot;parentId&quot;:&quot;fef0dcd7-0e3e-4b8a-9cc3-ad79d2087ab2&quot;,&quot;order&quot;:&quot;5&quot;}},&quot;5edb45af-b776-40c3-8038-06ec0e8327fb&quot;:{&quot;id&quot;:&quot;5edb45af-b776-40c3-8038-06ec0e8327fb&quot;,&quot;type&quot;:&quot;FIGURE_OBJECT&quot;,&quot;relativeTransform&quot;:{&quot;translate&quot;:{&quot;x&quot;:-238.6846610678699,&quot;y&quot;:-115.72057612736845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2]}],&quot;text&quot;:&quot;Telemedicine 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,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20]}],&quot;text&quot;:&quot;diagnosis and support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04.87458608327391,&quot;y&quot;:51.14666666666666},&quot;targetSize&quot;:{&quot;x&quot;:104.87458608327391,&quot;y&quot;:24.24},&quot;verticalAlign&quot;:&quot;TOP&quot;},&quot;parent&quot;:{&quot;type&quot;:&quot;CHILD&quot;,&quot;parentId&quot;:&quot;51a80ab6-15a9-41d8-9e96-3909844bba98&quot;,&quot;order&quot;:&quot;5&quot;}},&quot;6d699fb6-1bb0-4fe5-93db-c6fcbc8bf5ab&quot;:{&quot;type&quot;:&quot;FIGURE_OBJECT&quot;,&quot;id&quot;:&quot;6d699fb6-1bb0-4fe5-93db-c6fcbc8bf5ab&quot;,&quot;parent&quot;:{&quot;type&quot;:&quot;CHILD&quot;,&quot;parentId&quot;:&quot;034c4070-b674-4a93-b44f-43b3821ae349&quot;,&quot;order&quot;:&quot;2&quot;},&quot;relativeTransform&quot;:{&quot;translate&quot;:{&quot;x&quot;:-0.23233106033458295,&quot;y&quot;:9.756805807622506},&quot;rotate&quot;:0,&quot;skewX&quot;:0,&quot;scale&quot;:{&quot;x&quot;:1,&quot;y&quot;:1}}},&quot;4b801001-9180-4d8e-8c49-80850c057dee&quot;:{&quot;id&quot;:&quot;4b801001-9180-4d8e-8c49-80850c057dee&quot;,&quot;name&quot;:&quot;Cell death (apoptosis 1)&quot;,&quot;type&quot;:&quot;FIGURE_OBJECT&quot;,&quot;relativeTransform&quot;:{&quot;translate&quot;:{&quot;x&quot;:518.9688280768712,&quot;y&quot;:-253.82746583555073},&quot;rotate&quot;:0,&quot;skewX&quot;:0,&quot;scale&quot;:{&quot;x&quot;:0.5619920420798513,&quot;y&quot;:0.5838561461126565}},&quot;image&quot;:{&quot;url&quot;:&quot;https://icons.biorender.com/biorender/5be319486f3d0b12005a9c47/cell-death-apoptosis-1.png&quot;,&quot;fallbackUrl&quot;:&quot;https://res.cloudinary.com/dlcjuc3ej/image/upload/v1541609796/t9qyzzpvbjtrlsifx9wp.svg#/keystone/api/icons/5be319486f3d0b12005a9c47/cell-death-apoptosis-1.svg&quot;,&quot;isPremium&quot;:false,&quot;isPacked&quot;:true,&quot;size&quot;:{&quot;x&quot;:100,&quot;y&quot;:100}},&quot;source&quot;:{&quot;id&quot;:&quot;5be3181c6f3d0b12005a9c39&quot;,&quot;type&quot;:&quot;ASSETS&quot;},&quot;parent&quot;:{&quot;type&quot;:&quot;CHILD&quot;,&quot;parentId&quot;:&quot;b6704bcf-c0ab-4137-963a-6d6ae49d9aff&quot;,&quot;order&quot;:&quot;99999999999999999&quot;}},&quot;dc654ec0-933a-40ed-bc46-85d10a367e19&quot;:{&quot;id&quot;:&quot;dc654ec0-933a-40ed-bc46-85d10a367e19&quot;,&quot;name&quot;:&quot;Spheroidal cell&quot;,&quot;type&quot;:&quot;FIGURE_OBJECT&quot;,&quot;relativeTransform&quot;:{&quot;translate&quot;:{&quot;x&quot;:420.9154234136645,&quot;y&quot;:-89.00550948338942},&quot;rotate&quot;:0,&quot;skewX&quot;:0,&quot;scale&quot;:{&quot;x&quot;:0.4657473845236752,&quot;y&quot;:0.4657473845236752}},&quot;image&quot;:{&quot;url&quot;:&quot;https://icons.biorender.com/biorender/5f35964d8d485800287e5088/spheroidal-cell.png&quot;,&quot;fallbackUrl&quot;:&quot;https://res.cloudinary.com/dlcjuc3ej/image/upload/v1597347396/sxlgoey3nfd1xrehxyfp.svg#/keystone/api/icons/5f35964d8d485800287e5088/spheroidal-cell.svg&quot;,&quot;isPremium&quot;:false,&quot;isPacked&quot;:true,&quot;size&quot;:{&quot;x&quot;:100,&quot;y&quot;:98.08917197452229}},&quot;source&quot;:{&quot;id&quot;:&quot;5f32bc680be41f0028c4b1b3&quot;,&quot;type&quot;:&quot;ASSETS&quot;},&quot;parent&quot;:{&quot;type&quot;:&quot;CHILD&quot;,&quot;parentId&quot;:&quot;4e3bdea9-ca1a-453d-95b4-5d1f9dceecaf&quot;,&quot;order&quot;:&quot;2&quot;}},&quot;942f1b2c-d073-4590-9ed2-2b19602a0ca2&quot;:{&quot;type&quot;:&quot;FIGURE_OBJECT&quot;,&quot;id&quot;:&quot;942f1b2c-d073-4590-9ed2-2b19602a0ca2&quot;,&quot;relativeTransform&quot;:{&quot;translate&quot;:{&quot;x&quot;:262.5793271277975,&quot;y&quot;:-94.87729593484873},&quot;rotate&quot;:0},&quot;opacity&quot;:1,&quot;path&quot;:{&quot;type&quot;:&quot;STAR_POLY&quot;,&quot;size&quot;:{&quot;x&quot;:9.231304469336635,&quot;y&quot;:9.231304469336658},&quot;startAngle&quot;:-1.5707963267948966,&quot;corners&quot;:6,&quot;cornerRounding&quot;:{&quot;type&quot;:&quot;ARC_LENGTH&quot;,&quot;global&quot;:0}},&quot;pathStyles&quot;:[{&quot;type&quot;:&quot;FILL&quot;,&quot;fillStyle&quot;:&quot;rgba(49,126,194,1)&quot;},{&quot;type&quot;:&quot;STROKE&quot;,&quot;strokeStyle&quot;:&quot;#95AAD3&quot;,&quot;lineWidth&quot;:1.7110271676796236,&quot;lineJoin&quot;:&quot;round&quot;}],&quot;isLocked&quot;:false,&quot;parent&quot;:{&quot;type&quot;:&quot;CHILD&quot;,&quot;parentId&quot;:&quot;9f4548fd-b7f0-48b2-ab1a-fb74cd8ee3dd&quot;,&quot;order&quot;:&quot;1&quot;}},&quot;c73dd885-549c-4c44-99e0-50a72990ada9&quot;:{&quot;type&quot;:&quot;FIGURE_OBJECT&quot;,&quot;id&quot;:&quot;c73dd885-549c-4c44-99e0-50a72990ada9&quot;,&quot;relativeTransform&quot;:{&quot;translate&quot;:{&quot;x&quot;:271.13446296619566,&quot;y&quot;:-71.96235314414919},&quot;rotate&quot;:0},&quot;opacity&quot;:1,&quot;path&quot;:{&quot;type&quot;:&quot;STAR_POLY&quot;,&quot;size&quot;:{&quot;x&quot;:9.231304469336635,&quot;y&quot;:9.231304469336658},&quot;startAngle&quot;:-1.5707963267948966,&quot;corners&quot;:6,&quot;cornerRounding&quot;:{&quot;type&quot;:&quot;ARC_LENGTH&quot;,&quot;global&quot;:0}},&quot;pathStyles&quot;:[{&quot;type&quot;:&quot;FILL&quot;,&quot;fillStyle&quot;:&quot;#EEF4FB&quot;},{&quot;type&quot;:&quot;STROKE&quot;,&quot;strokeStyle&quot;:&quot;#95AAD3&quot;,&quot;lineWidth&quot;:1.7110271676796236,&quot;lineJoin&quot;:&quot;round&quot;}],&quot;isLocked&quot;:false,&quot;parent&quot;:{&quot;type&quot;:&quot;CHILD&quot;,&quot;parentId&quot;:&quot;9f4548fd-b7f0-48b2-ab1a-fb74cd8ee3dd&quot;,&quot;order&quot;:&quot;2&quot;}},&quot;d076cc46-2628-4ce1-8637-b463baf7918c&quot;:{&quot;type&quot;:&quot;FIGURE_OBJECT&quot;,&quot;id&quot;:&quot;d076cc46-2628-4ce1-8637-b463baf7918c&quot;,&quot;relativeTransform&quot;:{&quot;translate&quot;:{&quot;x&quot;:0,&quot;y&quot;:-8.555135838398119},&quot;rotate&quot;:0},&quot;opacity&quot;:1,&quot;path&quot;:{&quot;type&quot;:&quot;POLY_LINE&quot;,&quot;points&quot;:[{&quot;x&quot;:256.93797439653616,&quot;y&quot;:-77.95323774106492},{&quot;x&quot;:277.37073995236074,&quot;y&quot;:-73.48559992250253},{&quot;x&quot;:290.78609078410386,&quot;y&quot;:-57.439227809205754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1.7110271676796236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9f4548fd-b7f0-48b2-ab1a-fb74cd8ee3dd&quot;,&quot;order&quot;:&quot;3&quot;}},&quot;00233f0a-5d16-4b61-8c24-dcb50a27d6a2&quot;:{&quot;type&quot;:&quot;FIGURE_OBJECT&quot;,&quot;id&quot;:&quot;00233f0a-5d16-4b61-8c24-dcb50a27d6a2&quot;,&quot;relativeTransform&quot;:{&quot;translate&quot;:{&quot;x&quot;:290.27324053580736,&quot;y&quot;:-90.77449394847692},&quot;rotate&quot;:0},&quot;opacity&quot;:1,&quot;path&quot;:{&quot;type&quot;:&quot;TRIANGLE&quot;,&quot;size&quot;:{&quot;x&quot;:7.17990347615064,&quot;y&quot;:9.23130446933661},&quot;cornerRounding&quot;:{&quot;type&quot;:&quot;ARC_LENGTH&quot;,&quot;global&quot;:0}},&quot;pathStyles&quot;:[{&quot;type&quot;:&quot;FILL&quot;,&quot;fillStyle&quot;:&quot;#EEF4FB&quot;},{&quot;type&quot;:&quot;STROKE&quot;,&quot;strokeStyle&quot;:&quot;#95AAD3&quot;,&quot;lineWidth&quot;:1.7110271676796236,&quot;lineJoin&quot;:&quot;round&quot;}],&quot;isLocked&quot;:false,&quot;parent&quot;:{&quot;type&quot;:&quot;CHILD&quot;,&quot;parentId&quot;:&quot;9f4548fd-b7f0-48b2-ab1a-fb74cd8ee3dd&quot;,&quot;order&quot;:&quot;5&quot;}},&quot;785af1e7-af19-4cd9-8662-fb4f57b249b0&quot;:{&quot;type&quot;:&quot;FIGURE_OBJECT&quot;,&quot;id&quot;:&quot;785af1e7-af19-4cd9-8662-fb4f57b249b0&quot;,&quot;relativeTransform&quot;:{&quot;translate&quot;:{&quot;x&quot;:260.5276735253375,&quot;y&quot;:-68.5499506199361},&quot;rotate&quot;:0},&quot;opacity&quot;:1,&quot;path&quot;:{&quot;type&quot;:&quot;TRIANGLE&quot;,&quot;size&quot;:{&quot;x&quot;:7.17990347615064,&quot;y&quot;:9.23130446933661},&quot;cornerRounding&quot;:{&quot;type&quot;:&quot;ARC_LENGTH&quot;,&quot;global&quot;:0}},&quot;pathStyles&quot;:[{&quot;type&quot;:&quot;FILL&quot;,&quot;fillStyle&quot;:&quot;rgba(49,126,194,1)&quot;},{&quot;type&quot;:&quot;STROKE&quot;,&quot;strokeStyle&quot;:&quot;#95AAD3&quot;,&quot;lineWidth&quot;:1.7110271676796236,&quot;lineJoin&quot;:&quot;round&quot;}],&quot;isLocked&quot;:false,&quot;parent&quot;:{&quot;type&quot;:&quot;CHILD&quot;,&quot;parentId&quot;:&quot;9f4548fd-b7f0-48b2-ab1a-fb74cd8ee3dd&quot;,&quot;order&quot;:&quot;6&quot;}},&quot;c2cf65b4-a67e-4f93-a88c-b763e8f36e6b&quot;:{&quot;type&quot;:&quot;FIGURE_OBJECT&quot;,&quot;id&quot;:&quot;c2cf65b4-a67e-4f93-a88c-b763e8f36e6b&quot;,&quot;relativeTransform&quot;:{&quot;translate&quot;:{&quot;x&quot;:287.7089892524401,&quot;y&quot;:-59.49062884427646},&quot;rotate&quot;:0},&quot;opacity&quot;:1,&quot;path&quot;:{&quot;type&quot;:&quot;ELLIPSE&quot;,&quot;size&quot;:{&quot;x&quot;:8.205603888974075,&quot;y&quot;:8.205603888974075}},&quot;isLocked&quot;:false,&quot;pathStyles&quot;:[{&quot;type&quot;:&quot;FILL&quot;,&quot;fillStyle&quot;:&quot;rgba(185,219,244,1)&quot;},{&quot;type&quot;:&quot;STROKE&quot;,&quot;strokeStyle&quot;:&quot;#95AAD3&quot;,&quot;lineWidth&quot;:1.244383381972396,&quot;lineJoin&quot;:&quot;round&quot;}],&quot;parent&quot;:{&quot;type&quot;:&quot;CHILD&quot;,&quot;parentId&quot;:&quot;9f4548fd-b7f0-48b2-ab1a-fb74cd8ee3dd&quot;,&quot;order&quot;:&quot;7&quot;}},&quot;36e293ec-4129-4f05-a69a-296bf8d95dfc&quot;:{&quot;type&quot;:&quot;FIGURE_OBJECT&quot;,&quot;id&quot;:&quot;36e293ec-4129-4f05-a69a-296bf8d95dfc&quot;,&quot;relativeTransform&quot;:{&quot;translate&quot;:{&quot;x&quot;:278.9905350732849,&quot;y&quot;:-101.03149891440648},&quot;rotate&quot;:0},&quot;opacity&quot;:1,&quot;path&quot;:{&quot;type&quot;:&quot;ELLIPSE&quot;,&quot;size&quot;:{&quot;x&quot;:7.179903476150738,&quot;y&quot;:7.179903476150713}},&quot;isLocked&quot;:false,&quot;pathStyles&quot;:[{&quot;type&quot;:&quot;FILL&quot;,&quot;fillStyle&quot;:&quot;rgba(149,170,211,1)&quot;},{&quot;type&quot;:&quot;STROKE&quot;,&quot;strokeStyle&quot;:&quot;#95AAD3&quot;,&quot;lineWidth&quot;:1.7110271676796236,&quot;lineJoin&quot;:&quot;round&quot;}],&quot;parent&quot;:{&quot;type&quot;:&quot;CHILD&quot;,&quot;parentId&quot;:&quot;9f4548fd-b7f0-48b2-ab1a-fb74cd8ee3dd&quot;,&quot;order&quot;:&quot;8&quot;}},&quot;0dbda35e-985e-49cb-a97a-452fb8a85894&quot;:{&quot;type&quot;:&quot;FIGURE_OBJECT&quot;,&quot;id&quot;:&quot;0dbda35e-985e-49cb-a97a-452fb8a85894&quot;,&quot;relativeTransform&quot;:{&quot;translate&quot;:{&quot;x&quot;:368.07136485280995,&quot;y&quot;:-299.13291703835864},&quot;rotate&quot;:0,&quot;skewX&quot;:0,&quot;scale&quot;:{&quot;x&quot;:1,&quot;y&quot;:1}},&quot;opacity&quot;:1,&quot;path&quot;:{&quot;type&quot;:&quot;ARC&quot;,&quot;size&quot;:{&quot;x&quot;:22.77966101694915,&quot;y&quot;:22.77966101694915},&quot;startAngle&quot;:3.141592653589793,&quot;sweepAngle&quot;:5.969026041820607},&quot;pathStyles&quot;:[{&quot;type&quot;:&quot;FILL&quot;,&quot;fillStyle&quot;:&quot;rgba(0,0,0,0)&quot;},{&quot;type&quot;:&quot;STROKE&quot;,&quot;strokeStyle&quot;:&quot;rgba(157, 52, 60, 1)&quot;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thPattern&quot;:{&quot;type&quot;:&quot;ROW&quot;,&quot;patternObject&quot;:{&quot;name&quot;:&quot;triangle&quot;,&quot;path&quot;:{&quot;type&quot;:&quot;SPLINE&quot;,&quot;spline&quot;:{&quot;points&quot;:[{&quot;x&quot;:0,&quot;y&quot;:0,&quot;isEndPoint&quot;:true},{&quot;x&quot;:1,&quot;y&quot;:0.5,&quot;isEndPoint&quot;:true},{&quot;x&quot;:1,&quot;y&quot;:-0.5,&quot;isEndPoint&quot;:true}],&quot;closed&quot;:true}},&quot;pathStyles&quot;:[{&quot;type&quot;:&quot;FILL&quot;,&quot;fillStyle&quot;:&quot;context-stroke&quot;}]},&quot;bending&quot;:true,&quot;patternTransform&quot;:{},&quot;xUnits&quot;:&quot;PATH_LENGTH&quot;,&quot;yUnits&quot;:&quot;STROKE_WIDTH&quot;,&quot;isPremium&quot;:false},&quot;parent&quot;:{&quot;type&quot;:&quot;CHILD&quot;,&quot;parentId&quot;:&quot;9805df87-c13b-42a5-9136-1c541801153b&quot;,&quot;order&quot;:&quot;2&quot;}},&quot;700a7d4d-80df-4bb1-94cc-77ed0446879b&quot;:{&quot;id&quot;:&quot;700a7d4d-80df-4bb1-94cc-77ed0446879b&quot;,&quot;name&quot;:&quot;Endothelial cell (liver sinusoid)&quot;,&quot;type&quot;:&quot;FIGURE_OBJECT&quot;,&quot;relativeTransform&quot;:{&quot;translate&quot;:{&quot;x&quot;:321.32779188634066,&quot;y&quot;:-187.478143311287},&quot;rotate&quot;:-0.5371162963383365,&quot;skewX&quot;:0,&quot;scale&quot;:{&quot;x&quot;:0.5931603789949997,&quot;y&quot;:0.8561284528183657}},&quot;image&quot;:{&quot;url&quot;:&quot;https://icons.biorender.com/biorender/60b669f28c8ab10026e38fd2/20210601171224/image/endothelial-cell-liver-sinusoid.png&quot;,&quot;fallbackUrl&quot;:&quot;https://res.cloudinary.com/dlcjuc3ej/image/upload/v1622567544/wntjy2qaizhjjczssrmz.svg#/keystone/api/icons/60b669f28c8ab10026e38fd2/20210601171224/image/endothelial-cell-liver-sinusoid.svg&quot;,&quot;isPremium&quot;:false,&quot;isPacked&quot;:true,&quot;size&quot;:{&quot;x&quot;:100,&quot;y&quot;:23.25}},&quot;source&quot;:{&quot;id&quot;:&quot;60b669f28c8ab10026e38fd2&quot;,&quot;type&quot;:&quot;ASSETS&quot;},&quot;parent&quot;:{&quot;type&quot;:&quot;CHILD&quot;,&quot;parentId&quot;:&quot;9805df87-c13b-42a5-9136-1c541801153b&quot;,&quot;order&quot;:&quot;3&quot;}},&quot;c1b21c1b-5c19-42c5-acba-c57a71f70a1a&quot;:{&quot;id&quot;:&quot;c1b21c1b-5c19-42c5-acba-c57a71f70a1a&quot;,&quot;name&quot;:&quot;Triangular cell 2&quot;,&quot;type&quot;:&quot;FIGURE_OBJECT&quot;,&quot;relativeTransform&quot;:{&quot;translate&quot;:{&quot;x&quot;:267.2203521059956,&quot;y&quot;:-184.69909302204786},&quot;rotate&quot;:-0.483566648719905,&quot;skewX&quot;:7.219395129773179e-17,&quot;scale&quot;:{&quot;x&quot;:0.3100235732392425,&quot;y&quot;:0.31002357323924257}},&quot;image&quot;:{&quot;url&quot;:&quot;https://icons.biorender.com/biorender/5f5fdd42c063210028e8fb9d/triangular-cell-2.png&quot;,&quot;fallbackUrl&quot;:&quot;https://res.cloudinary.com/dlcjuc3ej/image/upload/v1600118072/tiiyaxvjrk02zdlsej8l.svg#/keystone/api/icons/5f5fdd42c063210028e8fb9d/triangular-cell-2.svg&quot;,&quot;isPremium&quot;:false,&quot;isPacked&quot;:true,&quot;size&quot;:{&quot;x&quot;:65,&quot;y&quot;:129.13333333333333}},&quot;source&quot;:{&quot;id&quot;:&quot;5f5fdc37c063210028e8fb39&quot;,&quot;type&quot;:&quot;ASSETS&quot;},&quot;parent&quot;:{&quot;type&quot;:&quot;CHILD&quot;,&quot;parentId&quot;:&quot;9805df87-c13b-42a5-9136-1c541801153b&quot;,&quot;order&quot;:&quot;6&quot;}},&quot;c118a300-0a1e-4576-bc52-c0abfcf51f55&quot;:{&quot;id&quot;:&quot;c118a300-0a1e-4576-bc52-c0abfcf51f55&quot;,&quot;name&quot;:&quot;Spheroidal cell (crawling)&quot;,&quot;type&quot;:&quot;FIGURE_OBJECT&quot;,&quot;relativeTransform&quot;:{&quot;translate&quot;:{&quot;x&quot;:370.0023433440304,&quot;y&quot;:-184.14367106084885},&quot;rotate&quot;:0,&quot;skewX&quot;:0,&quot;scale&quot;:{&quot;x&quot;:0.3953224828598017,&quot;y&quot;:0.3791050781855428}},&quot;image&quot;:{&quot;url&quot;:&quot;https://icons.biorender.com/biorender/5f3596c88d485800287e517e/spheroidal-cell-crawling.png&quot;,&quot;fallbackUrl&quot;:&quot;https://res.cloudinary.com/dlcjuc3ej/image/upload/v1597347519/tk0waxavefxxqk3szwvq.svg#/keystone/api/icons/5f3596c88d485800287e517e/spheroidal-cell-crawling.svg&quot;,&quot;isPremium&quot;:false,&quot;isPacked&quot;:true,&quot;size&quot;:{&quot;x&quot;:115,&quot;y&quot;:58.80681818181819}},&quot;source&quot;:{&quot;id&quot;:&quot;5f32becc0be41f0028c4b1b5&quot;,&quot;type&quot;:&quot;ASSETS&quot;},&quot;parent&quot;:{&quot;type&quot;:&quot;CHILD&quot;,&quot;parentId&quot;:&quot;9805df87-c13b-42a5-9136-1c541801153b&quot;,&quot;order&quot;:&quot;7&quot;}},&quot;fdec0d64-692d-485e-ba9f-d4138f64bda8&quot;:{&quot;type&quot;:&quot;FIGURE_OBJECT&quot;,&quot;id&quot;:&quot;fdec0d64-692d-485e-ba9f-d4138f64bda8&quot;,&quot;relativeTransform&quot;:{&quot;translate&quot;:{&quot;x&quot;:75.87119860833641,&quot;y&quot;:-96.93765296775103},&quot;rotate&quot;:0,&quot;skewX&quot;:0,&quot;scale&quot;:{&quot;x&quot;:1,&quot;y&quot;:1}},&quot;opacity&quot;:1,&quot;path&quot;:{&quot;type&quot;:&quot;RECT&quot;,&quot;size&quot;:{&quot;x&quot;:221.9181501800062,&quot;y&quot;:415.2622656863343},&quot;cornerRounding&quot;:{&quot;type&quot;:&quot;ARC_LENGTH&quot;,&quot;global&quot;:15.707963267948966}},&quot;pathStyles&quot;:[{&quot;type&quot;:&quot;FILL&quot;,&quot;fillStyle&quot;:&quot;rgba(0,0,0,0)&quot;},{&quot;type&quot;:&quot;STROKE&quot;,&quot;strokeStyle&quot;:&quot;rgba(129,134,137,1)&quot;,&quot;lineWidth&quot;:5,&quot;lineJoin&quot;:&quot;round&quot;,&quot;dashArray&quot;:[4]}],&quot;isLocked&quot;:false,&quot;parent&quot;:{&quot;type&quot;:&quot;CHILD&quot;,&quot;parentId&quot;:&quot;b6704bcf-c0ab-4137-963a-6d6ae49d9aff&quot;,&quot;order&quot;:&quot;999999999999999999998&quot;}},&quot;9f4548fd-b7f0-48b2-ab1a-fb74cd8ee3dd&quot;:{&quot;type&quot;:&quot;FIGURE_OBJECT&quot;,&quot;id&quot;:&quot;9f4548fd-b7f0-48b2-ab1a-fb74cd8ee3dd&quot;,&quot;parent&quot;:{&quot;type&quot;:&quot;CHILD&quot;,&quot;parentId&quot;:&quot;4e3bdea9-ca1a-453d-95b4-5d1f9dceecaf&quot;,&quot;order&quot;:&quot;5&quot;},&quot;relativeTransform&quot;:{&quot;translate&quot;:{&quot;x&quot;:185.38345686961256,&quot;y&quot;:-6.557789639723568},&quot;rotate&quot;:0}},&quot;faf22015-78bc-4fcf-9ff2-d9690a7b8c22&quot;:{&quot;id&quot;:&quot;faf22015-78bc-4fcf-9ff2-d9690a7b8c22&quot;,&quot;type&quot;:&quot;FIGURE_OBJECT&quot;,&quot;relativeTransform&quot;:{&quot;translate&quot;:{&quot;x&quot;:358.1317734126534,&quot;y&quot;:-98.96230524185758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36]}],&quot;text&quot;:&quot;Stem Cell Renewal and Differentiation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34.57333333333333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99999999&quot;}},&quot;ee3071fb-d0fc-48a3-8e63-14c8025be6ec&quot;:{&quot;id&quot;:&quot;ee3071fb-d0fc-48a3-8e63-14c8025be6ec&quot;,&quot;type&quot;:&quot;FIGURE_OBJECT&quot;,&quot;relativeTransform&quot;:{&quot;translate&quot;:{&quot;x&quot;:-249.76624565640094,&quot;y&quot;:-37.808682855670966},&quot;rotate&quot;:0,&quot;skewX&quot;:0,&quot;scale&quot;:{&quot;x&quot;:1,&quot;y&quot;:1}},&quot;text&quot;:{&quot;textData&quot;:{&quot;lineSpacing&quot;:&quot;normal&quot;,&quot;alignment&quot;:&quot;right&quot;,&quot;lines&quot;:[{&quot;runs&quot;:[{&quot;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,&quot;range&quot;:[0,9]}],&quot;text&quot;:&quot;Cell cycle&quot;,&quot;base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20,&quot;y&quot;:24.24},&quot;targetSize&quot;:{&quot;x&quot;:120,&quot;y&quot;:24.24},&quot;verticalAlign&quot;:&quot;TOP&quot;},&quot;parent&quot;:{&quot;type&quot;:&quot;CHILD&quot;,&quot;parentId&quot;:&quot;4920b146-834e-4969-8cb4-1f59ee77c549&quot;,&quot;order&quot;:&quot;998&quot;}},&quot;626be009-77a5-4d29-947e-f07e072669d5&quot;:{&quot;relativeTransform&quot;:{&quot;translate&quot;:{&quot;x&quot;:11.617470718035676,&quot;y&quot;:90.37088288216857},&quot;rotate&quot;:0,&quot;skewX&quot;:0,&quot;scale&quot;:{&quot;x&quot;:1,&quot;y&quot;:1}},&quot;type&quot;:&quot;FIGURE_OBJECT&quot;,&quot;id&quot;:&quot;626be009-77a5-4d29-947e-f07e072669d5&quot;,&quot;name&quot;:&quot;IKKβ&quot;,&quot;layout&quot;:{&quot;sizeRatio&quot;:{&quot;x&quot;:0.8512428231947406,&quot;y&quot;:0.7647157190635449},&quot;keepAspectRatio&quot;:false},&quot;opacity&quot;:1,&quot;path&quot;:{&quot;type&quot;:&quot;RECT&quot;,&quot;size&quot;:{&quot;x&quot;:99.11289508246308,&quot;y&quot;:42.91790946862019},&quot;cornerRounding&quot;:{&quot;type&quot;:&quot;ARC_LENGTH&quot;,&quot;global&quot;:25.114891270459342}},&quot;pathStyles&quot;:[{&quot;type&quot;:&quot;FILL&quot;,&quot;fillStyle&quot;:&quot;#EEF4FB&quot;},{&quot;type&quot;:&quot;STROKE&quot;,&quot;strokeStyle&quot;:&quot;#95AAD3&quot;,&quot;lineWidth&quot;:2,&quot;lineJoin&quot;:&quot;round&quot;}],&quot;isLocked&quot;:false,&quot;parent&quot;:{&quot;type&quot;:&quot;CHILD&quot;,&quot;parentId&quot;:&quot;4920b146-834e-4969-8cb4-1f59ee77c549&quot;,&quot;order&quot;:&quot;999988&quot;},&quot;source&quot;:{&quot;id&quot;:&quot;5ed693d2392ba100ad2ea7d8&quot;,&quot;type&quot;:&quot;ASSETS&quot;}},&quot;ecbc729b-51f2-4515-871e-336d294ec711&quot;:{&quot;type&quot;:&quot;FIGURE_OBJECT&quot;,&quot;id&quot;:&quot;ecbc729b-51f2-4515-871e-336d294ec711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4,&quot;color&quot;:&quot;rgb(0,0,0)&quot;,&quot;fontWeight&quot;:&quot;normal&quot;,&quot;fontStyle&quot;:&quot;normal&quot;,&quot;decoration&quot;:&quot;none&quot;,&quot;script&quot;:&quot;none&quot;},&quot;range&quot;:[0,9]}],&quot;text&quot;:&quot;P21/CDKN1A&quot;,&quot;baseStyle&quot;:{&quot;fontFamily&quot;:&quot;Roboto&quot;,&quot;fontSize&quot;:14,&quot;color&quot;:&quot;rgb(0,0,0)&quot;,&quot;fontWeight&quot;:&quot;normal&quot;,&quot;fontStyle&quot;:&quot;normal&quot;,&quot;decoration&quot;:&quot;none&quot;,&quot;script&quot;:&quot;none&quot;}}],&quot;verticalAlign&quot;:&quot;TOP&quot;},&quot;size&quot;:{&quot;x&quot;:84.369140625,&quot;y&quot;:32.82000000000001},&quot;targetSize&quot;:{&quot;x&quot;:59.2927203195196,&quot;y&quot;:6},&quot;format&quot;:&quot;BETTER_TEXT&quot;,&quot;verticalAlign&quot;:&quot;TOP&quot;},&quot;parent&quot;:{&quot;type&quot;:&quot;CHILD&quot;,&quot;parentId&quot;:&quot;626be009-77a5-4d29-947e-f07e072669d5&quot;,&quot;order&quot;:&quot;5&quot;}},&quot;9af99b20-faf2-4842-bcfd-8cbb70add0ee&quot;:{&quot;relativeTransform&quot;:{&quot;translate&quot;:{&quot;x&quot;:151.50495636390565,&quot;y&quot;:83.16169616399037},&quot;rotate&quot;:0,&quot;skewX&quot;:0,&quot;scale&quot;:{&quot;x&quot;:1,&quot;y&quot;:1}},&quot;type&quot;:&quot;FIGURE_OBJECT&quot;,&quot;id&quot;:&quot;9af99b20-faf2-4842-bcfd-8cbb70add0ee&quot;,&quot;name&quot;:&quot;IKKβ&quot;,&quot;layout&quot;:{&quot;sizeRatio&quot;:{&quot;x&quot;:0.8512428231947406,&quot;y&quot;:0.7647157190635449},&quot;keepAspectRatio&quot;:false},&quot;opacity&quot;:1,&quot;path&quot;:{&quot;type&quot;:&quot;RECT&quot;,&quot;size&quot;:{&quot;x&quot;:99.11289508246308,&quot;y&quot;:42.91790946862019},&quot;cornerRounding&quot;:{&quot;type&quot;:&quot;ARC_LENGTH&quot;,&quot;global&quot;:25.114891270459342}},&quot;pathStyles&quot;:[{&quot;type&quot;:&quot;FILL&quot;,&quot;fillStyle&quot;:&quot;#EEF4FB&quot;},{&quot;type&quot;:&quot;STROKE&quot;,&quot;strokeStyle&quot;:&quot;#95AAD3&quot;,&quot;lineWidth&quot;:2,&quot;lineJoin&quot;:&quot;round&quot;}],&quot;isLocked&quot;:false,&quot;parent&quot;:{&quot;type&quot;:&quot;CHILD&quot;,&quot;parentId&quot;:&quot;3f7d65c7-d3ef-45f6-b439-f8ea60ffcc08&quot;,&quot;order&quot;:&quot;2&quot;},&quot;source&quot;:{&quot;id&quot;:&quot;5ed693d2392ba100ad2ea7d8&quot;,&quot;type&quot;:&quot;ASSETS&quot;}},&quot;65bdff1a-3cd4-4ba9-9973-805e4e94070b&quot;:{&quot;type&quot;:&quot;FIGURE_OBJECT&quot;,&quot;id&quot;:&quot;65bdff1a-3cd4-4ba9-9973-805e4e94070b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4,&quot;color&quot;:&quot;rgb(0,0,0)&quot;,&quot;fontWeight&quot;:&quot;normal&quot;,&quot;fontStyle&quot;:&quot;normal&quot;,&quot;decoration&quot;:&quot;none&quot;,&quot;script&quot;:&quot;none&quot;},&quot;range&quot;:[0,9]}],&quot;text&quot;:&quot;P16/CDNK2A&quot;,&quot;baseStyle&quot;:{&quot;fontFamily&quot;:&quot;Roboto&quot;,&quot;fontSize&quot;:14,&quot;color&quot;:&quot;rgb(0,0,0)&quot;,&quot;fontWeight&quot;:&quot;normal&quot;,&quot;fontStyle&quot;:&quot;normal&quot;,&quot;decoration&quot;:&quot;none&quot;,&quot;script&quot;:&quot;none&quot;}}],&quot;verticalAlign&quot;:&quot;TOP&quot;},&quot;size&quot;:{&quot;x&quot;:84.369140625,&quot;y&quot;:32.82000000000001},&quot;targetSize&quot;:{&quot;x&quot;:59.2927203195196,&quot;y&quot;:6},&quot;format&quot;:&quot;BETTER_TEXT&quot;,&quot;verticalAlign&quot;:&quot;TOP&quot;},&quot;parent&quot;:{&quot;type&quot;:&quot;CHILD&quot;,&quot;parentId&quot;:&quot;9af99b20-faf2-4842-bcfd-8cbb70add0ee&quot;,&quot;order&quot;:&quot;5&quot;}},&quot;aa470dbe-bcf6-444b-bbb6-271525d46efd&quot;:{&quot;relativeTransform&quot;:{&quot;translate&quot;:{&quot;x&quot;:151.50495636390565,&quot;y&quot;:129.076864720011},&quot;rotate&quot;:0,&quot;skewX&quot;:0,&quot;scale&quot;:{&quot;x&quot;:1,&quot;y&quot;:1}},&quot;type&quot;:&quot;FIGURE_OBJECT&quot;,&quot;id&quot;:&quot;aa470dbe-bcf6-444b-bbb6-271525d46efd&quot;,&quot;name&quot;:&quot;IKKβ&quot;,&quot;layout&quot;:{&quot;sizeRatio&quot;:{&quot;x&quot;:0.8512428231947406,&quot;y&quot;:0.7647157190635449},&quot;keepAspectRatio&quot;:false},&quot;opacity&quot;:1,&quot;path&quot;:{&quot;type&quot;:&quot;RECT&quot;,&quot;size&quot;:{&quot;x&quot;:99.11289508246308,&quot;y&quot;:31.977272727272727},&quot;cornerRounding&quot;:{&quot;type&quot;:&quot;ARC_LENGTH&quot;,&quot;global&quot;:25.114891270459342}},&quot;pathStyles&quot;:[{&quot;type&quot;:&quot;FILL&quot;,&quot;fillStyle&quot;:&quot;#EEF4FB&quot;},{&quot;type&quot;:&quot;STROKE&quot;,&quot;strokeStyle&quot;:&quot;#95AAD3&quot;,&quot;lineWidth&quot;:2,&quot;lineJoin&quot;:&quot;round&quot;}],&quot;isLocked&quot;:false,&quot;parent&quot;:{&quot;type&quot;:&quot;CHILD&quot;,&quot;parentId&quot;:&quot;3f7d65c7-d3ef-45f6-b439-f8ea60ffcc08&quot;,&quot;order&quot;:&quot;5&quot;},&quot;source&quot;:{&quot;id&quot;:&quot;5ed693d2392ba100ad2ea7d8&quot;,&quot;type&quot;:&quot;ASSETS&quot;}},&quot;735ed92e-2690-4ba6-a1bf-7bb592f543ba&quot;:{&quot;type&quot;:&quot;FIGURE_OBJECT&quot;,&quot;id&quot;:&quot;735ed92e-2690-4ba6-a1bf-7bb592f543ba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4,&quot;color&quot;:&quot;rgb(0,0,0)&quot;,&quot;fontWeight&quot;:&quot;normal&quot;,&quot;fontStyle&quot;:&quot;normal&quot;,&quot;decoration&quot;:&quot;none&quot;,&quot;script&quot;:&quot;none&quot;},&quot;range&quot;:[0,7]}],&quot;text&quot;:&quot;SA β-gal&quot;,&quot;baseStyle&quot;:{&quot;fontFamily&quot;:&quot;Roboto&quot;,&quot;fontSize&quot;:14,&quot;color&quot;:&quot;rgb(0,0,0)&quot;,&quot;fontWeight&quot;:&quot;normal&quot;,&quot;fontStyle&quot;:&quot;normal&quot;,&quot;decoration&quot;:&quot;none&quot;,&quot;script&quot;:&quot;none&quot;}}],&quot;verticalAlign&quot;:&quot;TOP&quot;},&quot;size&quot;:{&quot;x&quot;:84.369140625,&quot;y&quot;:17},&quot;targetSize&quot;:{&quot;x&quot;:59.2927203195196,&quot;y&quot;:6},&quot;format&quot;:&quot;BETTER_TEXT&quot;,&quot;verticalAlign&quot;:&quot;TOP&quot;},&quot;parent&quot;:{&quot;type&quot;:&quot;CHILD&quot;,&quot;parentId&quot;:&quot;aa470dbe-bcf6-444b-bbb6-271525d46efd&quot;,&quot;order&quot;:&quot;5&quot;}},&quot;80fce18c-cab1-44df-98c4-be701b85e6f6&quot;:{&quot;id&quot;:&quot;80fce18c-cab1-44df-98c4-be701b85e6f6&quot;,&quot;type&quot;:&quot;FIGURE_OBJECT&quot;,&quot;document&quot;:{&quot;type&quot;:&quot;FIGURE&quot;,&quot;canvasType&quot;:&quot;FIGURE&quot;,&quot;units&quot;:&quot;in&quot;,&quot;aspectRatio&quot;:0,&quot;title&quot;:&quot;&quot;},&quot;parent&quot;:{&quot;type&quot;:&quot;DOCUMENT&quot;,&quot;parentId&quot;:&quot;233faed9-774d-4200-a442-757f3c8a72f6&quot;,&quot;order&quot;:&quot;9&quot;}},&quot;fde27cba-d72e-4965-bfc4-35c906d0e7ee&quot;:{&quot;id&quot;:&quot;fde27cba-d72e-4965-bfc4-35c906d0e7ee&quot;,&quot;type&quot;:&quot;FIGURE_OBJECT&quot;,&quot;relativeTransform&quot;:{&quot;translate&quot;:{&quot;x&quot;:0,&quot;y&quot;:0},&quot;rotate&quot;:0,&quot;skewX&quot;:0,&quot;scale&quot;:{&quot;x&quot;:1,&quot;y&quot;:1}},&quot;path&quot;:{&quot;type&quot;:&quot;RECT&quot;,&quot;size&quot;:{&quot;x&quot;:960,&quot;y&quot;:672}},&quot;pathStyles&quot;:[{&quot;type&quot;:&quot;FILL&quot;,&quot;fillStyle&quot;:&quot;rgba(0,0,0,0)&quot;}],&quot;parent&quot;:{&quot;parentId&quot;:&quot;80fce18c-cab1-44df-98c4-be701b85e6f6&quot;,&quot;type&quot;:&quot;FRAME&quot;,&quot;order&quot;:&quot;5&quot;}},&quot;8bfc058e-59f7-4a92-a1c0-61e613fb24bd&quot;:{&quot;id&quot;:&quot;8bfc058e-59f7-4a92-a1c0-61e613fb24bd&quot;,&quot;name&quot;:&quot;Stem cell&quot;,&quot;type&quot;:&quot;FIGURE_OBJECT&quot;,&quot;relativeTransform&quot;:{&quot;translate&quot;:{&quot;x&quot;:-134.48553961460053,&quot;y&quot;:-178.91758701520206},&quot;rotate&quot;:0,&quot;skewX&quot;:0,&quot;scale&quot;:{&quot;x&quot;:1,&quot;y&quot;:1}},&quot;image&quot;:{&quot;url&quot;:&quot;https://icons.biorender.com/biorender/5a9971e371e20f0014059eb8/20200519165313/image/stem-cell.png&quot;,&quot;fallbackUrl&quot;:&quot;https://res.cloudinary.com/dlcjuc3ej/image/upload/v1589907193/g6tdycqifxuny9rwkrtm.svg#/keystone/api/icons/5a9971e371e20f0014059eb8/20200519165313/image/stem-cell.svg&quot;,&quot;isPremium&quot;:false,&quot;isPacked&quot;:true,&quot;size&quot;:{&quot;x&quot;:100,&quot;y&quot;:100}},&quot;source&quot;:{&quot;id&quot;:&quot;5a9971e371e20f0014059eb8&quot;,&quot;type&quot;:&quot;ASSETS&quot;},&quot;parent&quot;:{&quot;type&quot;:&quot;CHILD&quot;,&quot;parentId&quot;:&quot;80fce18c-cab1-44df-98c4-be701b85e6f6&quot;,&quot;order&quot;:&quot;7&quot;}},&quot;7adf91ed-de9e-41ef-ac2c-7572b66b94cc&quot;:{&quot;id&quot;:&quot;7adf91ed-de9e-41ef-ac2c-7572b66b94cc&quot;,&quot;name&quot;:&quot;Cancer cell &quot;,&quot;type&quot;:&quot;FIGURE_OBJECT&quot;,&quot;relativeTransform&quot;:{&quot;translate&quot;:{&quot;x&quot;:171.3141522189897,&quot;y&quot;:-181.31558701520203},&quot;rotate&quot;:0,&quot;skewX&quot;:0,&quot;scale&quot;:{&quot;x&quot;:1,&quot;y&quot;:1}},&quot;image&quot;:{&quot;url&quot;:&quot;https://icons.biorender.com/biorender/5995a6dc38495a0011a8cabe/20181106204244/image/cancer-cell.png&quot;,&quot;fallbackUrl&quot;:&quot;https://res.cloudinary.com/dlcjuc3ej/image/upload/v1541536964/nz2qxsayy9agnx7hncyb.svg#/keystone/api/icons/5995a6dc38495a0011a8cabe/20181106204244/image/cancer-cell.svg&quot;,&quot;isPremium&quot;:false,&quot;isPacked&quot;:true,&quot;size&quot;:{&quot;x&quot;:100,&quot;y&quot;:95.20547945205479}},&quot;source&quot;:{&quot;id&quot;:&quot;5995a6dc38495a0011a8cabe&quot;,&quot;type&quot;:&quot;ASSETS&quot;},&quot;parent&quot;:{&quot;type&quot;:&quot;CHILD&quot;,&quot;parentId&quot;:&quot;80fce18c-cab1-44df-98c4-be701b85e6f6&quot;,&quot;order&quot;:&quot;8&quot;}},&quot;efba7d8b-e36f-4d26-80ca-d27fdbf08f85&quot;:{&quot;id&quot;:&quot;efba7d8b-e36f-4d26-80ca-d27fdbf08f85&quot;,&quot;type&quot;:&quot;FIGURE_OBJECT&quot;,&quot;relativeTransform&quot;:{&quot;translate&quot;:{&quot;x&quot;:-134.48553725098634,&quot;y&quot;:-283.1088873555278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,&quot;range&quot;:[0,15]}],&quot;text&quot;:&quot;Normal Stem Cell&quot;,&quot;base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20,&quot;y&quot;:44.093333333333334},&quot;targetSize&quot;:{&quot;x&quot;:120,&quot;y&quot;:24.24},&quot;verticalAlign&quot;:&quot;TOP&quot;},&quot;parent&quot;:{&quot;type&quot;:&quot;CHILD&quot;,&quot;parentId&quot;:&quot;80fce18c-cab1-44df-98c4-be701b85e6f6&quot;,&quot;order&quot;:&quot;9&quot;}},&quot;26461fdc-0e05-42ef-83d9-9303ac68b317&quot;:{&quot;id&quot;:&quot;26461fdc-0e05-42ef-83d9-9303ac68b317&quot;,&quot;type&quot;:&quot;FIGURE_OBJECT&quot;,&quot;relativeTransform&quot;:{&quot;translate&quot;:{&quot;x&quot;:181.3139948767135,&quot;y&quot;:-283.10932654672615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,&quot;range&quot;:[0,18]}],&quot;text&quot;:&quot;Senescent Stem Cell&quot;,&quot;base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20,&quot;y&quot;:44.093333333333334},&quot;targetSize&quot;:{&quot;x&quot;:120,&quot;y&quot;:24.24},&quot;verticalAlign&quot;:&quot;TOP&quot;},&quot;parent&quot;:{&quot;type&quot;:&quot;CHILD&quot;,&quot;parentId&quot;:&quot;80fce18c-cab1-44df-98c4-be701b85e6f6&quot;,&quot;order&quot;:&quot;95&quot;}},&quot;3f33b72a-3b65-40c2-b21c-119ef766ba0e&quot;:{&quot;id&quot;:&quot;3f33b72a-3b65-40c2-b21c-119ef766ba0e&quot;,&quot;type&quot;:&quot;FIGURE_OBJECT&quot;,&quot;relativeTransform&quot;:{&quot;translate&quot;:{&quot;x&quot;:-5.959660845995522,&quot;y&quot;:-283.1081670960942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,&quot;range&quot;:[0,14]}],&quot;text&quot;:&quot;Aging Stem Cell&quot;,&quot;base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20,&quot;y&quot;:44.093333333333334},&quot;targetSize&quot;:{&quot;x&quot;:120,&quot;y&quot;:24.24},&quot;verticalAlign&quot;:&quot;TOP&quot;},&quot;parent&quot;:{&quot;type&quot;:&quot;CHILD&quot;,&quot;parentId&quot;:&quot;80fce18c-cab1-44df-98c4-be701b85e6f6&quot;,&quot;order&quot;:&quot;98&quot;}},&quot;ccef09dd-d5c6-4575-ae6b-699d1d3894f9&quot;:{&quot;id&quot;:&quot;ccef09dd-d5c6-4575-ae6b-699d1d3894f9&quot;,&quot;name&quot;:&quot;Macrophage&quot;,&quot;type&quot;:&quot;FIGURE_OBJECT&quot;,&quot;relativeTransform&quot;:{&quot;translate&quot;:{&quot;x&quot;:-5.959402959319213,&quot;y&quot;:-181.36251383034644},&quot;rotate&quot;:0,&quot;skewX&quot;:0,&quot;scale&quot;:{&quot;x&quot;:1,&quot;y&quot;:1}},&quot;image&quot;:{&quot;url&quot;:&quot;https://icons.biorender.com/biorender/5be1c773df7f0b120034bab2/20181106165753/image/macrophage-1.png&quot;,&quot;fallbackUrl&quot;:&quot;https://res.cloudinary.com/dlcjuc3ej/image/upload/v1541523473/tiayyxmjrtcy2yvtln8n.svg#/keystone/api/icons/5be1c773df7f0b120034bab2/20181106165753/image/macrophage-1.svg&quot;,&quot;isPremium&quot;:false,&quot;isPacked&quot;:true,&quot;size&quot;:{&quot;x&quot;:100,&quot;y&quot;:100}},&quot;source&quot;:{&quot;id&quot;:&quot;5be1c773df7f0b120034bab2&quot;,&quot;type&quot;:&quot;ASSETS&quot;},&quot;parent&quot;:{&quot;type&quot;:&quot;CHILD&quot;,&quot;parentId&quot;:&quot;80fce18c-cab1-44df-98c4-be701b85e6f6&quot;,&quot;order&quot;:&quot;99&quot;}},&quot;d11a4acb-2c2c-414c-8705-396923ddaa73&quot;:{&quot;type&quot;:&quot;FIGURE_OBJECT&quot;,&quot;id&quot;:&quot;d11a4acb-2c2c-414c-8705-396923ddaa73&quot;,&quot;parent&quot;:{&quot;type&quot;:&quot;CHILD&quot;,&quot;parentId&quot;:&quot;7cd0e7c3-00d2-423e-848d-0c68d168c13d&quot;,&quot;order&quot;:&quot;1&quot;},&quot;relativeTransform&quot;:{&quot;translate&quot;:{&quot;x&quot;:69.72365002004314,&quot;y&quot;:51.57160607654518},&quot;rotate&quot;:0,&quot;skewX&quot;:0,&quot;scale&quot;:{&quot;x&quot;:1,&quot;y&quot;:1}}},&quot;07094d3a-16c3-47f5-8408-81f948be22e7&quot;:{&quot;type&quot;:&quot;FIGURE_OBJECT&quot;,&quot;id&quot;:&quot;07094d3a-16c3-47f5-8408-81f948be22e7&quot;,&quot;relativeTransform&quot;:{&quot;translate&quot;:{&quot;x&quot;:-170.06440512842642,&quot;y&quot;:-8.724280570728263},&quot;rotate&quot;:0},&quot;opacity&quot;:1,&quot;pathStyles&quot;:[{&quot;type&quot;:&quot;FILL&quot;,&quot;fillStyle&quot;:&quot;rgba(122, 122, 122, 1)&quot;}],&quot;text&quot;:{&quot;textData&quot;:{&quot;lineSpacing&quot;:&quot;normal&quot;,&quot;alignment&quot;:&quot;center&quot;,&quot;lines&quot;:[{&quot;runs&quot;:[{&quot;style&quot;:{&quot;fontFamily&quot;:&quot;Roboto&quot;,&quot;fontSize&quot;:15.746037550436746,&quot;color&quot;:&quot;rgba(122, 122, 122, 1)&quot;,&quot;fontWeight&quot;:&quot;normal&quot;,&quot;fontStyle&quot;:&quot;normal&quot;,&quot;decoration&quot;:&quot;none&quot;,&quot;script&quot;:&quot;none&quot;},&quot;range&quot;:[0,1]}],&quot;text&quot;:&quot;G1&quot;,&quot;baseStyle&quot;:{&quot;fontFamily&quot;:&quot;Roboto&quot;,&quot;fontSize&quot;:15.746037550436746,&quot;color&quot;:&quot;rgba(122, 122, 122, 1)&quot;,&quot;fontWeight&quot;:&quot;normal&quot;,&quot;fontStyle&quot;:&quot;normal&quot;,&quot;decoration&quot;:&quot;none&quot;,&quot;script&quot;:&quot;none&quot;}}],&quot;verticalAlign&quot;:&quot;TOP&quot;},&quot;size&quot;:{&quot;x&quot;:31.709110166314726,&quot;y&quot;:19},&quot;targetSize&quot;:{&quot;x&quot;:31.709110166314726,&quot;y&quot;:12.154308104130308},&quot;format&quot;:&quot;BETTER_TEXT&quot;,&quot;verticalAlign&quot;:&quot;TOP&quot;},&quot;isLocked&quot;:false,&quot;parent&quot;:{&quot;type&quot;:&quot;CHILD&quot;,&quot;parentId&quot;:&quot;d11a4acb-2c2c-414c-8705-396923ddaa73&quot;,&quot;order&quot;:&quot;1&quot;}},&quot;aecc2c04-2612-44bb-bf19-69cc4a206bc8&quot;:{&quot;type&quot;:&quot;FIGURE_OBJECT&quot;,&quot;id&quot;:&quot;aecc2c04-2612-44bb-bf19-69cc4a206bc8&quot;,&quot;relativeTransform&quot;:{&quot;translate&quot;:{&quot;x&quot;:-267.4680318603611,&quot;y&quot;:-2.461360815040679},&quot;rotate&quot;:0},&quot;opacity&quot;:1,&quot;pathStyles&quot;:[{&quot;type&quot;:&quot;FILL&quot;,&quot;fillStyle&quot;:&quot;rgba(136, 50, 104, 1)&quot;}],&quot;text&quot;:{&quot;textData&quot;:{&quot;lineSpacing&quot;:&quot;normal&quot;,&quot;alignment&quot;:&quot;center&quot;,&quot;lines&quot;:[{&quot;runs&quot;:[{&quot;style&quot;:{&quot;fontFamily&quot;:&quot;Roboto&quot;,&quot;fontSize&quot;:15.746037550436746,&quot;color&quot;:&quot;rgba(136, 50, 104, 1)&quot;,&quot;fontWeight&quot;:&quot;normal&quot;,&quot;fontStyle&quot;:&quot;normal&quot;,&quot;decoration&quot;:&quot;none&quot;,&quot;script&quot;:&quot;none&quot;},&quot;range&quot;:[0,0]}],&quot;text&quot;:&quot;S&quot;,&quot;baseStyle&quot;:{&quot;fontFamily&quot;:&quot;Roboto&quot;,&quot;fontSize&quot;:15.746037550436746,&quot;color&quot;:&quot;rgba(136, 50, 104, 1)&quot;,&quot;fontWeight&quot;:&quot;normal&quot;,&quot;fontStyle&quot;:&quot;normal&quot;,&quot;decoration&quot;:&quot;none&quot;,&quot;script&quot;:&quot;none&quot;}}],&quot;verticalAlign&quot;:&quot;TOP&quot;},&quot;size&quot;:{&quot;x&quot;:19.525503064595206,&quot;y&quot;:19},&quot;targetSize&quot;:{&quot;x&quot;:19.525503064595206,&quot;y&quot;:12.154308104130308},&quot;format&quot;:&quot;BETTER_TEXT&quot;,&quot;verticalAlign&quot;:&quot;TOP&quot;},&quot;isLocked&quot;:false,&quot;parent&quot;:{&quot;type&quot;:&quot;CHILD&quot;,&quot;parentId&quot;:&quot;d11a4acb-2c2c-414c-8705-396923ddaa73&quot;,&quot;order&quot;:&quot;2&quot;}},&quot;c18d7be0-b2e3-441e-958d-72ecda6f4fe8&quot;:{&quot;type&quot;:&quot;FIGURE_OBJECT&quot;,&quot;id&quot;:&quot;c18d7be0-b2e3-441e-958d-72ecda6f4fe8&quot;,&quot;relativeTransform&quot;:{&quot;translate&quot;:{&quot;x&quot;:-254.41040086893835,&quot;y&quot;:-54.71192710606682},&quot;rotate&quot;:0},&quot;opacity&quot;:1,&quot;pathStyles&quot;:[{&quot;type&quot;:&quot;FILL&quot;,&quot;fillStyle&quot;:&quot;rgba(0, 148, 235, 1)&quot;}],&quot;text&quot;:{&quot;textData&quot;:{&quot;lineSpacing&quot;:&quot;normal&quot;,&quot;alignment&quot;:&quot;center&quot;,&quot;lines&quot;:[{&quot;runs&quot;:[{&quot;style&quot;:{&quot;fontFamily&quot;:&quot;Roboto&quot;,&quot;fontSize&quot;:15.746037550436746,&quot;color&quot;:&quot;rgba(0, 148, 235, 1)&quot;,&quot;fontWeight&quot;:&quot;normal&quot;,&quot;fontStyle&quot;:&quot;normal&quot;,&quot;decoration&quot;:&quot;none&quot;,&quot;script&quot;:&quot;none&quot;},&quot;range&quot;:[0,1]}],&quot;text&quot;:&quot;G2&quot;,&quot;baseStyle&quot;:{&quot;fontFamily&quot;:&quot;Roboto&quot;,&quot;fontSize&quot;:15.746037550436746,&quot;color&quot;:&quot;rgba(0, 148, 235, 1)&quot;,&quot;fontWeight&quot;:&quot;normal&quot;,&quot;fontStyle&quot;:&quot;normal&quot;,&quot;decoration&quot;:&quot;none&quot;,&quot;script&quot;:&quot;none&quot;}}],&quot;verticalAlign&quot;:&quot;TOP&quot;},&quot;size&quot;:{&quot;x&quot;:31.709110166314726,&quot;y&quot;:19},&quot;targetSize&quot;:{&quot;x&quot;:31.709110166314726,&quot;y&quot;:12.154308104130308},&quot;format&quot;:&quot;BETTER_TEXT&quot;,&quot;verticalAlign&quot;:&quot;TOP&quot;},&quot;isLocked&quot;:false,&quot;parent&quot;:{&quot;type&quot;:&quot;CHILD&quot;,&quot;parentId&quot;:&quot;d11a4acb-2c2c-414c-8705-396923ddaa73&quot;,&quot;order&quot;:&quot;5&quot;}},&quot;37796392-4402-461a-89e3-c2eb63c271ab&quot;:{&quot;type&quot;:&quot;FIGURE_OBJECT&quot;,&quot;id&quot;:&quot;37796392-4402-461a-89e3-c2eb63c271ab&quot;,&quot;relativeTransform&quot;:{&quot;translate&quot;:{&quot;x&quot;:-224.10111506658288,&quot;y&quot;:-65.59132194675784},&quot;rotate&quot;:0},&quot;opacity&quot;:1,&quot;pathStyles&quot;:[{&quot;type&quot;:&quot;FILL&quot;,&quot;fillStyle&quot;:&quot;rgba(58, 176, 39, 1)&quot;}],&quot;text&quot;:{&quot;textData&quot;:{&quot;lineSpacing&quot;:&quot;normal&quot;,&quot;alignment&quot;:&quot;center&quot;,&quot;lines&quot;:[{&quot;runs&quot;:[{&quot;style&quot;:{&quot;fontFamily&quot;:&quot;Roboto&quot;,&quot;fontSize&quot;:15.746037550436746,&quot;color&quot;:&quot;rgba(58, 176, 39, 1)&quot;,&quot;fontWeight&quot;:&quot;normal&quot;,&quot;fontStyle&quot;:&quot;normal&quot;,&quot;decoration&quot;:&quot;none&quot;,&quot;script&quot;:&quot;none&quot;},&quot;range&quot;:[0,0]}],&quot;text&quot;:&quot;M&quot;,&quot;baseStyle&quot;:{&quot;fontFamily&quot;:&quot;Roboto&quot;,&quot;fontSize&quot;:15.746037550436746,&quot;color&quot;:&quot;rgba(58, 176, 39, 1)&quot;,&quot;fontWeight&quot;:&quot;normal&quot;,&quot;fontStyle&quot;:&quot;normal&quot;,&quot;decoration&quot;:&quot;none&quot;,&quot;script&quot;:&quot;none&quot;}}],&quot;verticalAlign&quot;:&quot;TOP&quot;},&quot;size&quot;:{&quot;x&quot;:31.709110166314726,&quot;y&quot;:19},&quot;targetSize&quot;:{&quot;x&quot;:31.709110166314726,&quot;y&quot;:12.154308104130308},&quot;format&quot;:&quot;BETTER_TEXT&quot;,&quot;verticalAlign&quot;:&quot;TOP&quot;},&quot;isLocked&quot;:false,&quot;parent&quot;:{&quot;type&quot;:&quot;CHILD&quot;,&quot;parentId&quot;:&quot;d11a4acb-2c2c-414c-8705-396923ddaa73&quot;,&quot;order&quot;:&quot;6&quot;}},&quot;879ce321-d94b-42b4-adfd-c712235a1ca1&quot;:{&quot;type&quot;:&quot;FIGURE_OBJECT&quot;,&quot;id&quot;:&quot;879ce321-d94b-42b4-adfd-c712235a1ca1&quot;,&quot;relativeTransform&quot;:{&quot;translate&quot;:{&quot;x&quot;:-218.93748404668602,&quot;y&quot;:-15.938504249568721},&quot;rotate&quot;:0.10231852790074895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d11a4acb-2c2c-414c-8705-396923ddaa73&quot;,&quot;order&quot;:&quot;7&quot;}},&quot;0f044ed9-7ff3-41b7-bce7-7690c4b067b7&quot;:{&quot;type&quot;:&quot;FIGURE_OBJECT&quot;,&quot;id&quot;:&quot;0f044ed9-7ff3-41b7-bce7-7690c4b067b7&quot;,&quot;relativeTransform&quot;:{&quot;translate&quot;:{&quot;x&quot;:0.000038933602000231526,&quot;y&quot;:0.000040012777605422255},&quot;rotate&quot;:0,&quot;skewX&quot;:0.00712489426565949},&quot;opacity&quot;:1,&quot;path&quot;:{&quot;type&quot;:&quot;ARC&quot;,&quot;size&quot;:{&quot;x&quot;:66.34466231937229,&quot;y&quot;:68.67108745043672},&quot;startAngle&quot;:-3.0907889495315715,&quot;sweepAngle&quot;:1.0020055878127838,&quot;selectedObjectIds&quot;:[&quot;3a637b0e-99e9-4296-8636-d3382a0b4301&quot;]},&quot;pathStyles&quot;:[{&quot;type&quot;:&quot;FILL&quot;,&quot;fillStyle&quot;:&quot;rgba(0,0,0,0)&quot;},{&quot;type&quot;:&quot;STROKE&quot;,&quot;strokeStyle&quot;:&quot;rgba(49,126,194,1)&quot;,&quot;lineWidth&quot;:15.183679066492578,&quot;lineJoin&quot;:&quot;round&quot;}],&quot;isLocked&quot;:false,&quot;parent&quot;:{&quot;type&quot;:&quot;CHILD&quot;,&quot;parentId&quot;:&quot;879ce321-d94b-42b4-adfd-c712235a1ca1&quot;,&quot;order&quot;:&quot;1&quot;}},&quot;e03068d6-c46a-4f90-a3fb-2f07615bc88a&quot;:{&quot;type&quot;:&quot;FIGURE_OBJECT&quot;,&quot;id&quot;:&quot;e03068d6-c46a-4f90-a3fb-2f07615bc88a&quot;,&quot;relativeTransform&quot;:{&quot;translate&quot;:{&quot;x&quot;:0.000038933602000231526,&quot;y&quot;:0.000040012777605422255},&quot;rotate&quot;:0,&quot;skewX&quot;:0.00712489426565949},&quot;opacity&quot;:1,&quot;path&quot;:{&quot;type&quot;:&quot;ARC&quot;,&quot;size&quot;:{&quot;x&quot;:66.34466231937229,&quot;y&quot;:68.67108745043672},&quot;startAngle&quot;:-2.0921465223596445,&quot;sweepAngle&quot;:0.6058939510777455,&quot;selectedObjectIds&quot;:[&quot;77cc2ebf-964e-4dd2-9b40-b928e751f05b&quot;]},&quot;pathStyles&quot;:[{&quot;type&quot;:&quot;FILL&quot;,&quot;fillStyle&quot;:&quot;rgba(0,0,0,0)&quot;},{&quot;type&quot;:&quot;STROKE&quot;,&quot;strokeStyle&quot;:&quot;rgba(92,176,70,1)&quot;,&quot;lineWidth&quot;:15.183679066492578,&quot;lineJoin&quot;:&quot;round&quot;}],&quot;isLocked&quot;:false,&quot;parent&quot;:{&quot;type&quot;:&quot;CHILD&quot;,&quot;parentId&quot;:&quot;879ce321-d94b-42b4-adfd-c712235a1ca1&quot;,&quot;order&quot;:&quot;2&quot;}},&quot;04d4bb50-7466-4ce6-b90a-bc51311deae7&quot;:{&quot;type&quot;:&quot;FIGURE_OBJECT&quot;,&quot;id&quot;:&quot;04d4bb50-7466-4ce6-b90a-bc51311deae7&quot;,&quot;relativeTransform&quot;:{&quot;translate&quot;:{&quot;x&quot;:-0.000038933602000231526,&quot;y&quot;:-0.000040012777605422255},&quot;rotate&quot;:0,&quot;skewX&quot;:0.00712489426565949},&quot;opacity&quot;:1,&quot;path&quot;:{&quot;type&quot;:&quot;ARC&quot;,&quot;size&quot;:{&quot;x&quot;:66.34466231937229,&quot;y&quot;:68.67108745043672},&quot;startAngle&quot;:-1.5042281630190728,&quot;sweepAngle&quot;:2.9107551010391504,&quot;selectedObjectIds&quot;:[&quot;825f6f32-89f7-4538-8af8-b3ca51d11391&quot;]},&quot;pathStyles&quot;:[{&quot;type&quot;:&quot;FILL&quot;,&quot;fillStyle&quot;:&quot;rgba(0,0,0,0)&quot;},{&quot;type&quot;:&quot;STROKE&quot;,&quot;strokeStyle&quot;:&quot;rgba(112,112,113,1)&quot;,&quot;lineWidth&quot;:15.183679066492578,&quot;lineJoin&quot;:&quot;round&quot;}],&quot;isLocked&quot;:false,&quot;parent&quot;:{&quot;type&quot;:&quot;CHILD&quot;,&quot;parentId&quot;:&quot;879ce321-d94b-42b4-adfd-c712235a1ca1&quot;,&quot;order&quot;:&quot;5&quot;}},&quot;f7cb8ee7-af87-441a-afdf-225a24deaf67&quot;:{&quot;type&quot;:&quot;FIGURE_OBJECT&quot;,&quot;id&quot;:&quot;f7cb8ee7-af87-441a-afdf-225a24deaf67&quot;,&quot;relativeTransform&quot;:{&quot;translate&quot;:{&quot;x&quot;:0.000038933602000231526,&quot;y&quot;:0.000040012777605422255},&quot;rotate&quot;:0,&quot;skewX&quot;:0.00712489426565949},&quot;opacity&quot;:1,&quot;path&quot;:{&quot;type&quot;:&quot;ARC&quot;,&quot;size&quot;:{&quot;x&quot;:66.34466231937229,&quot;y&quot;:68.67108745043672},&quot;startAngle&quot;:1.3391370310404884,&quot;sweepAngle&quot;:2.4216709863587145,&quot;selectedObjectIds&quot;:[&quot;3b46b805-7f11-4e06-af56-7b1413dd9d70&quot;]},&quot;pathStyles&quot;:[{&quot;type&quot;:&quot;FILL&quot;,&quot;fillStyle&quot;:&quot;rgba(0,0,0,0)&quot;},{&quot;type&quot;:&quot;STROKE&quot;,&quot;strokeStyle&quot;:&quot;rgba(136,50,104,1)&quot;,&quot;lineWidth&quot;:15.183679066492578,&quot;lineJoin&quot;:&quot;round&quot;}],&quot;isLocked&quot;:false,&quot;parent&quot;:{&quot;type&quot;:&quot;CHILD&quot;,&quot;parentId&quot;:&quot;879ce321-d94b-42b4-adfd-c712235a1ca1&quot;,&quot;order&quot;:&quot;7&quot;}},&quot;6fcff2ec-f9dc-422a-8c08-02222269b7e2&quot;:{&quot;type&quot;:&quot;FIGURE_OBJECT&quot;,&quot;id&quot;:&quot;6fcff2ec-f9dc-422a-8c08-02222269b7e2&quot;,&quot;parent&quot;:{&quot;type&quot;:&quot;CHILD&quot;,&quot;parentId&quot;:&quot;7cd0e7c3-00d2-423e-848d-0c68d168c13d&quot;,&quot;order&quot;:&quot;2&quot;},&quot;relativeTransform&quot;:{&quot;translate&quot;:{&quot;x&quot;:369.136546777671,&quot;y&quot;:51.94064175580374},&quot;rotate&quot;:0,&quot;skewX&quot;:0,&quot;scale&quot;:{&quot;x&quot;:1,&quot;y&quot;:1}}},&quot;e45fe438-da17-47cb-bdf7-d8e48d94f507&quot;:{&quot;type&quot;:&quot;FIGURE_OBJECT&quot;,&quot;id&quot;:&quot;e45fe438-da17-47cb-bdf7-d8e48d94f507&quot;,&quot;relativeTransform&quot;:{&quot;translate&quot;:{&quot;x&quot;:-175.03661360152782,&quot;y&quot;:-8.945137664420743},&quot;rotate&quot;:0},&quot;opacity&quot;:1,&quot;pathStyles&quot;:[{&quot;type&quot;:&quot;FILL&quot;,&quot;fillStyle&quot;:&quot;rgba(122, 122, 122, 1)&quot;}],&quot;text&quot;:{&quot;textData&quot;:{&quot;lineSpacing&quot;:&quot;normal&quot;,&quot;alignment&quot;:&quot;center&quot;,&quot;lines&quot;:[{&quot;runs&quot;:[{&quot;style&quot;:{&quot;fontFamily&quot;:&quot;Roboto&quot;,&quot;fontSize&quot;:14.020211254482678,&quot;color&quot;:&quot;rgba(122, 122, 122, 1)&quot;,&quot;fontWeight&quot;:&quot;normal&quot;,&quot;fontStyle&quot;:&quot;normal&quot;,&quot;decoration&quot;:&quot;none&quot;,&quot;script&quot;:&quot;none&quot;},&quot;range&quot;:[0,1]}],&quot;text&quot;:&quot;G1&quot;,&quot;baseStyle&quot;:{&quot;fontFamily&quot;:&quot;Roboto&quot;,&quot;fontSize&quot;:14.020211254482678,&quot;color&quot;:&quot;rgba(122, 122, 122, 1)&quot;,&quot;fontWeight&quot;:&quot;normal&quot;,&quot;fontStyle&quot;:&quot;normal&quot;,&quot;decoration&quot;:&quot;none&quot;,&quot;script&quot;:&quot;none&quot;}}],&quot;verticalAlign&quot;:&quot;TOP&quot;},&quot;size&quot;:{&quot;x&quot;:32.636196031957176,&quot;y&quot;:17},&quot;targetSize&quot;:{&quot;x&quot;:32.636196031957176,&quot;y&quot;:12.461997104037966},&quot;format&quot;:&quot;BETTER_TEXT&quot;,&quot;verticalAlign&quot;:&quot;TOP&quot;},&quot;isLocked&quot;:false,&quot;parent&quot;:{&quot;type&quot;:&quot;CHILD&quot;,&quot;parentId&quot;:&quot;6fcff2ec-f9dc-422a-8c08-02222269b7e2&quot;,&quot;order&quot;:&quot;1&quot;}},&quot;9b48c80d-f530-4bfb-af5e-512dc0476920&quot;:{&quot;type&quot;:&quot;FIGURE_OBJECT&quot;,&quot;id&quot;:&quot;9b48c80d-f530-4bfb-af5e-512dc0476920&quot;,&quot;relativeTransform&quot;:{&quot;translate&quot;:{&quot;x&quot;:-275.28805047798744,&quot;y&quot;:-2.523670708874488},&quot;rotate&quot;:0},&quot;opacity&quot;:1,&quot;pathStyles&quot;:[{&quot;type&quot;:&quot;FILL&quot;,&quot;fillStyle&quot;:&quot;rgba(136, 50, 104, 1)&quot;}],&quot;text&quot;:{&quot;textData&quot;:{&quot;lineSpacing&quot;:&quot;normal&quot;,&quot;alignment&quot;:&quot;center&quot;,&quot;lines&quot;:[{&quot;runs&quot;:[{&quot;style&quot;:{&quot;fontFamily&quot;:&quot;Roboto&quot;,&quot;fontSize&quot;:14.020211254482678,&quot;color&quot;:&quot;rgba(136, 50, 104, 1)&quot;,&quot;fontWeight&quot;:&quot;normal&quot;,&quot;fontStyle&quot;:&quot;normal&quot;,&quot;decoration&quot;:&quot;none&quot;,&quot;script&quot;:&quot;none&quot;},&quot;range&quot;:[0,0]}],&quot;text&quot;:&quot;S&quot;,&quot;baseStyle&quot;:{&quot;fontFamily&quot;:&quot;Roboto&quot;,&quot;fontSize&quot;:14.020211254482678,&quot;color&quot;:&quot;rgba(136, 50, 104, 1)&quot;,&quot;fontWeight&quot;:&quot;normal&quot;,&quot;fontStyle&quot;:&quot;normal&quot;,&quot;decoration&quot;:&quot;none&quot;,&quot;script&quot;:&quot;none&quot;}}],&quot;verticalAlign&quot;:&quot;TOP&quot;},&quot;size&quot;:{&quot;x&quot;:20.096374268984114,&quot;y&quot;:17},&quot;targetSize&quot;:{&quot;x&quot;:20.096374268984114,&quot;y&quot;:12.461997104037966},&quot;format&quot;:&quot;BETTER_TEXT&quot;,&quot;verticalAlign&quot;:&quot;TOP&quot;},&quot;isLocked&quot;:false,&quot;parent&quot;:{&quot;type&quot;:&quot;CHILD&quot;,&quot;parentId&quot;:&quot;6fcff2ec-f9dc-422a-8c08-02222269b7e2&quot;,&quot;order&quot;:&quot;2&quot;}},&quot;05b60d9c-025e-490c-90c7-527ab2648921&quot;:{&quot;type&quot;:&quot;FIGURE_OBJECT&quot;,&quot;id&quot;:&quot;05b60d9c-025e-490c-90c7-527ab2648921&quot;,&quot;relativeTransform&quot;:{&quot;translate&quot;:{&quot;x&quot;:-261.848650806604,&quot;y&quot;:-56.096971650771565},&quot;rotate&quot;:0},&quot;opacity&quot;:1,&quot;pathStyles&quot;:[{&quot;type&quot;:&quot;FILL&quot;,&quot;fillStyle&quot;:&quot;rgba(0, 148, 235, 1)&quot;}],&quot;text&quot;:{&quot;textData&quot;:{&quot;lineSpacing&quot;:&quot;normal&quot;,&quot;alignment&quot;:&quot;center&quot;,&quot;lines&quot;:[{&quot;runs&quot;:[{&quot;style&quot;:{&quot;fontFamily&quot;:&quot;Roboto&quot;,&quot;fontSize&quot;:14.020211254482678,&quot;color&quot;:&quot;rgba(0, 148, 235, 1)&quot;,&quot;fontWeight&quot;:&quot;normal&quot;,&quot;fontStyle&quot;:&quot;normal&quot;,&quot;decoration&quot;:&quot;none&quot;,&quot;script&quot;:&quot;none&quot;},&quot;range&quot;:[0,1]}],&quot;text&quot;:&quot;G2&quot;,&quot;baseStyle&quot;:{&quot;fontFamily&quot;:&quot;Roboto&quot;,&quot;fontSize&quot;:14.020211254482678,&quot;color&quot;:&quot;rgba(0, 148, 235, 1)&quot;,&quot;fontWeight&quot;:&quot;normal&quot;,&quot;fontStyle&quot;:&quot;normal&quot;,&quot;decoration&quot;:&quot;none&quot;,&quot;script&quot;:&quot;none&quot;}}],&quot;verticalAlign&quot;:&quot;TOP&quot;},&quot;size&quot;:{&quot;x&quot;:32.636196031957176,&quot;y&quot;:17},&quot;targetSize&quot;:{&quot;x&quot;:32.636196031957176,&quot;y&quot;:12.461997104037966},&quot;format&quot;:&quot;BETTER_TEXT&quot;,&quot;verticalAlign&quot;:&quot;TOP&quot;},&quot;isLocked&quot;:false,&quot;parent&quot;:{&quot;type&quot;:&quot;CHILD&quot;,&quot;parentId&quot;:&quot;6fcff2ec-f9dc-422a-8c08-02222269b7e2&quot;,&quot;order&quot;:&quot;5&quot;}},&quot;5497c4ef-86b9-43c4-8db7-99ca45a173bc&quot;:{&quot;type&quot;:&quot;FIGURE_OBJECT&quot;,&quot;id&quot;:&quot;5497c4ef-86b9-43c4-8db7-99ca45a173bc&quot;,&quot;relativeTransform&quot;:{&quot;translate&quot;:{&quot;x&quot;:-230.65320609541442,&quot;y&quot;:-67.2517807799152},&quot;rotate&quot;:0},&quot;opacity&quot;:1,&quot;pathStyles&quot;:[{&quot;type&quot;:&quot;FILL&quot;,&quot;fillStyle&quot;:&quot;rgba(58, 176, 39, 1)&quot;}],&quot;text&quot;:{&quot;textData&quot;:{&quot;lineSpacing&quot;:&quot;normal&quot;,&quot;alignment&quot;:&quot;center&quot;,&quot;lines&quot;:[{&quot;runs&quot;:[{&quot;style&quot;:{&quot;fontFamily&quot;:&quot;Roboto&quot;,&quot;fontSize&quot;:14.020211254482678,&quot;color&quot;:&quot;rgba(58, 176, 39, 1)&quot;,&quot;fontWeight&quot;:&quot;normal&quot;,&quot;fontStyle&quot;:&quot;normal&quot;,&quot;decoration&quot;:&quot;none&quot;,&quot;script&quot;:&quot;none&quot;},&quot;range&quot;:[0,0]}],&quot;text&quot;:&quot;M&quot;,&quot;baseStyle&quot;:{&quot;fontFamily&quot;:&quot;Roboto&quot;,&quot;fontSize&quot;:14.020211254482678,&quot;color&quot;:&quot;rgba(58, 176, 39, 1)&quot;,&quot;fontWeight&quot;:&quot;normal&quot;,&quot;fontStyle&quot;:&quot;normal&quot;,&quot;decoration&quot;:&quot;none&quot;,&quot;script&quot;:&quot;none&quot;}}],&quot;verticalAlign&quot;:&quot;TOP&quot;},&quot;size&quot;:{&quot;x&quot;:32.636196031957176,&quot;y&quot;:17},&quot;targetSize&quot;:{&quot;x&quot;:32.636196031957176,&quot;y&quot;:12.461997104037966},&quot;format&quot;:&quot;BETTER_TEXT&quot;,&quot;verticalAlign&quot;:&quot;TOP&quot;},&quot;isLocked&quot;:false,&quot;parent&quot;:{&quot;type&quot;:&quot;CHILD&quot;,&quot;parentId&quot;:&quot;6fcff2ec-f9dc-422a-8c08-02222269b7e2&quot;,&quot;order&quot;:&quot;6&quot;}},&quot;3dad97c5-cdba-4291-88ba-a8bd831f2b91&quot;:{&quot;type&quot;:&quot;FIGURE_OBJECT&quot;,&quot;id&quot;:&quot;3dad97c5-cdba-4291-88ba-a8bd831f2b91&quot;,&quot;relativeTransform&quot;:{&quot;translate&quot;:{&quot;x&quot;:-225.3386049187131,&quot;y&quot;:-16.34199101249743},&quot;rotate&quot;:0.10193133546398916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6fcff2ec-f9dc-422a-8c08-02222269b7e2&quot;,&quot;order&quot;:&quot;7&quot;}},&quot;61c658f9-8bb9-46f6-93a9-522ab5a32a86&quot;:{&quot;type&quot;:&quot;FIGURE_OBJECT&quot;,&quot;id&quot;:&quot;61c658f9-8bb9-46f6-93a9-522ab5a32a86&quot;,&quot;relativeTransform&quot;:{&quot;translate&quot;:{&quot;x&quot;:0.00004003849136592574,&quot;y&quot;:0.00004102733786131675},&quot;rotate&quot;:0,&quot;skewX&quot;:0.006349094378443994},&quot;opacity&quot;:1,&quot;path&quot;:{&quot;type&quot;:&quot;ARC&quot;,&quot;size&quot;:{&quot;x&quot;:68.28168557108353,&quot;y&quot;:70.41230513702958},&quot;startAngle&quot;:-2.2980626039276593,&quot;sweepAngle&quot;:0.36239768791536875,&quot;selectedObjectIds&quot;:[&quot;78d228b6-8cc2-4dab-a76b-207cf2d327f9&quot;]},&quot;pathStyles&quot;:[{&quot;type&quot;:&quot;FILL&quot;,&quot;fillStyle&quot;:&quot;rgba(0,0,0,0)&quot;},{&quot;type&quot;:&quot;STROKE&quot;,&quot;strokeStyle&quot;:&quot;rgba(49,126,194,1)&quot;,&quot;lineWidth&quot;:13.519489423965446,&quot;lineJoin&quot;:&quot;round&quot;}],&quot;isLocked&quot;:false,&quot;parent&quot;:{&quot;type&quot;:&quot;CHILD&quot;,&quot;parentId&quot;:&quot;3dad97c5-cdba-4291-88ba-a8bd831f2b91&quot;,&quot;order&quot;:&quot;1&quot;}},&quot;dfff1149-14d8-4009-a4c8-506e021ac39a&quot;:{&quot;type&quot;:&quot;FIGURE_OBJECT&quot;,&quot;id&quot;:&quot;dfff1149-14d8-4009-a4c8-506e021ac39a&quot;,&quot;relativeTransform&quot;:{&quot;translate&quot;:{&quot;x&quot;:0.00004003849136592574,&quot;y&quot;:0.00004102733786131675},&quot;rotate&quot;:0,&quot;skewX&quot;:0.006349094378443994},&quot;opacity&quot;:1,&quot;path&quot;:{&quot;type&quot;:&quot;ARC&quot;,&quot;size&quot;:{&quot;x&quot;:68.28168557108353,&quot;y&quot;:70.41230513702958},&quot;startAngle&quot;:-1.9336040275609936,&quot;sweepAngle&quot;:0.4473514562790948,&quot;selectedObjectIds&quot;:[&quot;31939a4a-fddb-4791-ae78-e05e53ff13b1&quot;]},&quot;pathStyles&quot;:[{&quot;type&quot;:&quot;FILL&quot;,&quot;fillStyle&quot;:&quot;rgba(0,0,0,0)&quot;},{&quot;type&quot;:&quot;STROKE&quot;,&quot;strokeStyle&quot;:&quot;rgba(92,176,70,1)&quot;,&quot;lineWidth&quot;:13.519489423965446,&quot;lineJoin&quot;:&quot;round&quot;}],&quot;isLocked&quot;:false,&quot;parent&quot;:{&quot;type&quot;:&quot;CHILD&quot;,&quot;parentId&quot;:&quot;3dad97c5-cdba-4291-88ba-a8bd831f2b91&quot;,&quot;order&quot;:&quot;2&quot;}},&quot;27843273-591d-4936-96d2-e07dee26b77a&quot;:{&quot;type&quot;:&quot;FIGURE_OBJECT&quot;,&quot;id&quot;:&quot;27843273-591d-4936-96d2-e07dee26b77a&quot;,&quot;relativeTransform&quot;:{&quot;translate&quot;:{&quot;x&quot;:-0.00004003849136592574,&quot;y&quot;:-0.00004102733786131675},&quot;rotate&quot;:0,&quot;skewX&quot;:0.006349094378443994},&quot;opacity&quot;:1,&quot;path&quot;:{&quot;type&quot;:&quot;ARC&quot;,&quot;size&quot;:{&quot;x&quot;:68.28168557108353,&quot;y&quot;:70.41230513702958},&quot;startAngle&quot;:-1.5042281630190728,&quot;sweepAngle&quot;:4.3526693608368845,&quot;selectedObjectIds&quot;:[&quot;580989fc-7023-466d-bf64-66131333619e&quot;]},&quot;pathStyles&quot;:[{&quot;type&quot;:&quot;FILL&quot;,&quot;fillStyle&quot;:&quot;rgba(0,0,0,0)&quot;},{&quot;type&quot;:&quot;STROKE&quot;,&quot;strokeStyle&quot;:&quot;rgba(112,112,113,1)&quot;,&quot;lineWidth&quot;:13.519489423965446,&quot;lineJoin&quot;:&quot;round&quot;}],&quot;isLocked&quot;:false,&quot;parent&quot;:{&quot;type&quot;:&quot;CHILD&quot;,&quot;parentId&quot;:&quot;3dad97c5-cdba-4291-88ba-a8bd831f2b91&quot;,&quot;order&quot;:&quot;5&quot;}},&quot;b5dd46a2-93d0-4379-8d68-7bf12cf19a13&quot;:{&quot;type&quot;:&quot;FIGURE_OBJECT&quot;,&quot;id&quot;:&quot;b5dd46a2-93d0-4379-8d68-7bf12cf19a13&quot;,&quot;relativeTransform&quot;:{&quot;translate&quot;:{&quot;x&quot;:0.00004003849136592574,&quot;y&quot;:0.00004102733786131675},&quot;rotate&quot;:0,&quot;skewX&quot;:0.006349094378443994},&quot;opacity&quot;:1,&quot;path&quot;:{&quot;type&quot;:&quot;ARC&quot;,&quot;size&quot;:{&quot;x&quot;:68.28168557108353,&quot;y&quot;:70.41230513702958},&quot;startAngle&quot;:2.827221513550558,&quot;sweepAngle&quot;:1.1880818765329604,&quot;selectedObjectIds&quot;:[&quot;4316ca11-e9c3-43e3-8679-39b83b5d6e1a&quot;]},&quot;pathStyles&quot;:[{&quot;type&quot;:&quot;FILL&quot;,&quot;fillStyle&quot;:&quot;rgba(0,0,0,0)&quot;},{&quot;type&quot;:&quot;STROKE&quot;,&quot;strokeStyle&quot;:&quot;rgba(136,50,104,1)&quot;,&quot;lineWidth&quot;:13.519489423965446,&quot;lineJoin&quot;:&quot;round&quot;}],&quot;isLocked&quot;:false,&quot;parent&quot;:{&quot;type&quot;:&quot;CHILD&quot;,&quot;parentId&quot;:&quot;3dad97c5-cdba-4291-88ba-a8bd831f2b91&quot;,&quot;order&quot;:&quot;7&quot;}},&quot;1e980a15-049d-459c-b438-52b308582101&quot;:{&quot;type&quot;:&quot;FIGURE_OBJECT&quot;,&quot;id&quot;:&quot;1e980a15-049d-459c-b438-52b308582101&quot;,&quot;relativeTransform&quot;:{&quot;translate&quot;:{&quot;x&quot;:-5.959338217148527,&quot;y&quot;:-101.34629403481034},&quot;rotate&quot;:3.141592653589793,&quot;skewX&quot;:0,&quot;scale&quot;:{&quot;x&quot;:1,&quot;y&quot;:1}},&quot;opacity&quot;:1,&quot;path&quot;:{&quot;type&quot;:&quot;RIGHT_TRIANGLE&quot;,&quot;size&quot;:{&quot;x&quot;:-262.2392566583697,&quot;y&quot;:-23.73205942609684},&quot;cornerRounding&quot;:{&quot;type&quot;:&quot;ARC_LENGTH&quot;,&quot;global&quot;:0}},&quot;pathStyles&quot;:[{&quot;type&quot;:&quot;FILL&quot;,&quot;fillStyle&quot;:{&quot;type&quot;:&quot;linear&quot;,&quot;angle&quot;:270,&quot;colorStops&quot;:{&quot;0&quot;:&quot;rgba(105, 62, 115, 1)&quot;,&quot;1&quot;:&quot;rgba(232, 166, 155, 1)&quot;}}},{&quot;type&quot;:&quot;STROKE&quot;,&quot;strokeStyle&quot;:&quot;#95AAD3&quot;,&quot;lineWidth&quot;:2,&quot;lineJoin&quot;:&quot;round&quot;}],&quot;isLocked&quot;:false,&quot;parent&quot;:{&quot;type&quot;:&quot;CHILD&quot;,&quot;parentId&quot;:&quot;7cd0e7c3-00d2-423e-848d-0c68d168c13d&quot;,&quot;order&quot;:&quot;5&quot;}},&quot;396be466-eb5e-4f4a-8ff7-67d2ac6c366c&quot;:{&quot;id&quot;:&quot;396be466-eb5e-4f4a-8ff7-67d2ac6c366c&quot;,&quot;type&quot;:&quot;FIGURE_OBJECT&quot;,&quot;relativeTransform&quot;:{&quot;translate&quot;:{&quot;x&quot;:-0.3425199656893838,&quot;y&quot;:29.310465455270304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20]}],&quot;text&quot;:&quot;Protracted cell cycle&quot;,&quot;baseStyle&quot;:{&quot;fontFamily&quot;:&quot;Roboto&quot;,&quot;fontSize&quot;:1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48.77430943632658,&quot;y&quot;:19.4177567703501},&quot;targetSize&quot;:{&quot;x&quot;:148.77430943632658,&quot;y&quot;:19.4177567703501},&quot;verticalAlign&quot;:&quot;TOP&quot;},&quot;parent&quot;:{&quot;type&quot;:&quot;CHILD&quot;,&quot;parentId&quot;:&quot;7cd0e7c3-00d2-423e-848d-0c68d168c13d&quot;,&quot;order&quot;:&quot;7&quot;}},&quot;6becf5c3-4a2e-4e1d-9b2d-a15de202f262&quot;:{&quot;relativeTransform&quot;:{&quot;translate&quot;:{&quot;x&quot;:0.0004647636038033198,&quot;y&quot;:-100.7100802854593},&quot;rotate&quot;:0,&quot;skewX&quot;:0,&quot;scale&quot;:{&quot;x&quot;:1,&quot;y&quot;:1}},&quot;type&quot;:&quot;FIGURE_OBJECT&quot;,&quot;id&quot;:&quot;6becf5c3-4a2e-4e1d-9b2d-a15de202f262&quot;,&quot;name&quot;:&quot;IKKβ&quot;,&quot;layout&quot;:{&quot;sizeRatio&quot;:{&quot;x&quot;:0.8512428231947406,&quot;y&quot;:0.7647157190635449},&quot;keepAspectRatio&quot;:false},&quot;opacity&quot;:1,&quot;path&quot;:{&quot;type&quot;:&quot;RECT&quot;,&quot;size&quot;:{&quot;x&quot;:99.11289508246308,&quot;y&quot;:42.91790946862019},&quot;cornerRounding&quot;:{&quot;type&quot;:&quot;ARC_LENGTH&quot;,&quot;global&quot;:25.114891270459342}},&quot;pathStyles&quot;:[{&quot;type&quot;:&quot;FILL&quot;,&quot;fillStyle&quot;:&quot;#EEF4FB&quot;},{&quot;type&quot;:&quot;STROKE&quot;,&quot;strokeStyle&quot;:&quot;#95AAD3&quot;,&quot;lineWidth&quot;:2,&quot;lineJoin&quot;:&quot;round&quot;}],&quot;isLocked&quot;:false,&quot;parent&quot;:{&quot;type&quot;:&quot;CHILD&quot;,&quot;parentId&quot;:&quot;80fce18c-cab1-44df-98c4-be701b85e6f6&quot;,&quot;order&quot;:&quot;9995&quot;},&quot;source&quot;:{&quot;id&quot;:&quot;5ed693d2392ba100ad2ea7d8&quot;,&quot;type&quot;:&quot;ASSETS&quot;}},&quot;6f545cd2-a621-478d-8a65-eb49c4ceba46&quot;:{&quot;type&quot;:&quot;FIGURE_OBJECT&quot;,&quot;id&quot;:&quot;6f545cd2-a621-478d-8a65-eb49c4ceba46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4,&quot;color&quot;:&quot;rgb(0,0,0)&quot;,&quot;fontWeight&quot;:&quot;normal&quot;,&quot;fontStyle&quot;:&quot;normal&quot;,&quot;decoration&quot;:&quot;none&quot;,&quot;script&quot;:&quot;none&quot;},&quot;range&quot;:[0,9]}],&quot;text&quot;:&quot;P21/CDKN1A&quot;,&quot;baseStyle&quot;:{&quot;fontFamily&quot;:&quot;Roboto&quot;,&quot;fontSize&quot;:14,&quot;color&quot;:&quot;rgb(0,0,0)&quot;,&quot;fontWeight&quot;:&quot;normal&quot;,&quot;fontStyle&quot;:&quot;normal&quot;,&quot;decoration&quot;:&quot;none&quot;,&quot;script&quot;:&quot;none&quot;}}],&quot;verticalAlign&quot;:&quot;TOP&quot;},&quot;size&quot;:{&quot;x&quot;:84.369140625,&quot;y&quot;:32.82000000000001},&quot;targetSize&quot;:{&quot;x&quot;:59.2927203195196,&quot;y&quot;:6},&quot;format&quot;:&quot;BETTER_TEXT&quot;,&quot;verticalAlign&quot;:&quot;TOP&quot;},&quot;parent&quot;:{&quot;type&quot;:&quot;CHILD&quot;,&quot;parentId&quot;:&quot;6becf5c3-4a2e-4e1d-9b2d-a15de202f262&quot;,&quot;order&quot;:&quot;5&quot;}},&quot;1ae2ae56-3a77-41a4-9dcc-753bb9e27c11&quot;:{&quot;relativeTransform&quot;:{&quot;translate&quot;:{&quot;x&quot;:137.98306828642023,&quot;y&quot;:-66.01342520882568},&quot;rotate&quot;:0,&quot;skewX&quot;:0,&quot;scale&quot;:{&quot;x&quot;:1,&quot;y&quot;:1}},&quot;type&quot;:&quot;FIGURE_OBJECT&quot;,&quot;id&quot;:&quot;1ae2ae56-3a77-41a4-9dcc-753bb9e27c11&quot;,&quot;name&quot;:&quot;IKKβ&quot;,&quot;layout&quot;:{&quot;sizeRatio&quot;:{&quot;x&quot;:0.8512428231947406,&quot;y&quot;:0.7647157190635449},&quot;keepAspectRatio&quot;:false},&quot;opacity&quot;:1,&quot;path&quot;:{&quot;type&quot;:&quot;RECT&quot;,&quot;size&quot;:{&quot;x&quot;:99.11289508246308,&quot;y&quot;:42.91790946862019},&quot;cornerRounding&quot;:{&quot;type&quot;:&quot;ARC_LENGTH&quot;,&quot;global&quot;:25.114891270459342}},&quot;pathStyles&quot;:[{&quot;type&quot;:&quot;FILL&quot;,&quot;fillStyle&quot;:&quot;#EEF4FB&quot;},{&quot;type&quot;:&quot;STROKE&quot;,&quot;strokeStyle&quot;:&quot;#95AAD3&quot;,&quot;lineWidth&quot;:2,&quot;lineJoin&quot;:&quot;round&quot;}],&quot;isLocked&quot;:false,&quot;parent&quot;:{&quot;type&quot;:&quot;CHILD&quot;,&quot;parentId&quot;:&quot;80fce18c-cab1-44df-98c4-be701b85e6f6&quot;,&quot;order&quot;:&quot;9998&quot;},&quot;source&quot;:{&quot;id&quot;:&quot;5ed693d2392ba100ad2ea7d8&quot;,&quot;type&quot;:&quot;ASSETS&quot;}},&quot;1399838e-c933-4174-b6a5-3954c244923f&quot;:{&quot;type&quot;:&quot;FIGURE_OBJECT&quot;,&quot;id&quot;:&quot;1399838e-c933-4174-b6a5-3954c244923f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4,&quot;color&quot;:&quot;rgb(0,0,0)&quot;,&quot;fontWeight&quot;:&quot;normal&quot;,&quot;fontStyle&quot;:&quot;normal&quot;,&quot;decoration&quot;:&quot;none&quot;,&quot;script&quot;:&quot;none&quot;},&quot;range&quot;:[0,9]}],&quot;text&quot;:&quot;P16/CDNK2A&quot;,&quot;baseStyle&quot;:{&quot;fontFamily&quot;:&quot;Roboto&quot;,&quot;fontSize&quot;:14,&quot;color&quot;:&quot;rgb(0,0,0)&quot;,&quot;fontWeight&quot;:&quot;normal&quot;,&quot;fontStyle&quot;:&quot;normal&quot;,&quot;decoration&quot;:&quot;none&quot;,&quot;script&quot;:&quot;none&quot;}}],&quot;verticalAlign&quot;:&quot;TOP&quot;},&quot;size&quot;:{&quot;x&quot;:84.369140625,&quot;y&quot;:32.82000000000001},&quot;targetSize&quot;:{&quot;x&quot;:59.2927203195196,&quot;y&quot;:6},&quot;format&quot;:&quot;BETTER_TEXT&quot;,&quot;verticalAlign&quot;:&quot;TOP&quot;},&quot;parent&quot;:{&quot;type&quot;:&quot;CHILD&quot;,&quot;parentId&quot;:&quot;1ae2ae56-3a77-41a4-9dcc-753bb9e27c11&quot;,&quot;order&quot;:&quot;5&quot;}},&quot;56db914d-ac2b-44ed-929d-c89152cd9832&quot;:{&quot;relativeTransform&quot;:{&quot;translate&quot;:{&quot;x&quot;:240.21028873412587,&quot;y&quot;:-111.92897096492013},&quot;rotate&quot;:0,&quot;skewX&quot;:0,&quot;scale&quot;:{&quot;x&quot;:1,&quot;y&quot;:1}},&quot;type&quot;:&quot;FIGURE_OBJECT&quot;,&quot;id&quot;:&quot;56db914d-ac2b-44ed-929d-c89152cd9832&quot;,&quot;name&quot;:&quot;IKKβ&quot;,&quot;layout&quot;:{&quot;sizeRatio&quot;:{&quot;x&quot;:0.8512428231947406,&quot;y&quot;:0.7647157190635449},&quot;keepAspectRatio&quot;:false},&quot;opacity&quot;:1,&quot;path&quot;:{&quot;type&quot;:&quot;RECT&quot;,&quot;size&quot;:{&quot;x&quot;:99.11289508246308,&quot;y&quot;:31.977272727272727},&quot;cornerRounding&quot;:{&quot;type&quot;:&quot;ARC_LENGTH&quot;,&quot;global&quot;:25.114891270459342}},&quot;pathStyles&quot;:[{&quot;type&quot;:&quot;FILL&quot;,&quot;fillStyle&quot;:&quot;#EEF4FB&quot;},{&quot;type&quot;:&quot;STROKE&quot;,&quot;strokeStyle&quot;:&quot;#95AAD3&quot;,&quot;lineWidth&quot;:2,&quot;lineJoin&quot;:&quot;round&quot;}],&quot;isLocked&quot;:false,&quot;parent&quot;:{&quot;type&quot;:&quot;CHILD&quot;,&quot;parentId&quot;:&quot;80fce18c-cab1-44df-98c4-be701b85e6f6&quot;,&quot;order&quot;:&quot;9999&quot;},&quot;source&quot;:{&quot;id&quot;:&quot;5ed693d2392ba100ad2ea7d8&quot;,&quot;type&quot;:&quot;ASSETS&quot;}},&quot;bdd1ee03-c806-4dbc-94df-3d253650495e&quot;:{&quot;type&quot;:&quot;FIGURE_OBJECT&quot;,&quot;id&quot;:&quot;bdd1ee03-c806-4dbc-94df-3d253650495e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4,&quot;color&quot;:&quot;rgb(0,0,0)&quot;,&quot;fontWeight&quot;:&quot;normal&quot;,&quot;fontStyle&quot;:&quot;normal&quot;,&quot;decoration&quot;:&quot;none&quot;,&quot;script&quot;:&quot;none&quot;},&quot;range&quot;:[0,7]}],&quot;text&quot;:&quot;SA-β-gal&quot;,&quot;baseStyle&quot;:{&quot;fontFamily&quot;:&quot;Roboto&quot;,&quot;fontSize&quot;:14,&quot;color&quot;:&quot;rgb(0,0,0)&quot;,&quot;fontWeight&quot;:&quot;normal&quot;,&quot;fontStyle&quot;:&quot;normal&quot;,&quot;decoration&quot;:&quot;none&quot;,&quot;script&quot;:&quot;none&quot;}}],&quot;verticalAlign&quot;:&quot;TOP&quot;},&quot;size&quot;:{&quot;x&quot;:84.369140625,&quot;y&quot;:17},&quot;targetSize&quot;:{&quot;x&quot;:59.2927203195196,&quot;y&quot;:6},&quot;format&quot;:&quot;BETTER_TEXT&quot;,&quot;verticalAlign&quot;:&quot;TOP&quot;},&quot;parent&quot;:{&quot;type&quot;:&quot;CHILD&quot;,&quot;parentId&quot;:&quot;56db914d-ac2b-44ed-929d-c89152cd9832&quot;,&quot;order&quot;:&quot;5&quot;}},&quot;7cd0e7c3-00d2-423e-848d-0c68d168c13d&quot;:{&quot;type&quot;:&quot;FIGURE_OBJECT&quot;,&quot;id&quot;:&quot;7cd0e7c3-00d2-423e-848d-0c68d168c13d&quot;,&quot;parent&quot;:{&quot;type&quot;:&quot;CHILD&quot;,&quot;parentId&quot;:&quot;80fce18c-cab1-44df-98c4-be701b85e6f6&quot;,&quot;order&quot;:&quot;998&quot;},&quot;relativeTransform&quot;:{&quot;translate&quot;:{&quot;x&quot;:-7.415154718163421,&quot;y&quot;:207.41481385352176},&quot;rotate&quot;:0,&quot;skewX&quot;:0,&quot;scale&quot;:{&quot;x&quot;:1,&quot;y&quot;:1}}},&quot;faa0552b-b240-4b59-b8a3-f2373cd0ba96&quot;:{&quot;relativeTransform&quot;:{&quot;translate&quot;:{&quot;x&quot;:136.87027986799222,&quot;y&quot;:-107.18502368316348},&quot;rotate&quot;:0,&quot;skewX&quot;:0,&quot;scale&quot;:{&quot;x&quot;:1,&quot;y&quot;:1}},&quot;type&quot;:&quot;FIGURE_OBJECT&quot;,&quot;id&quot;:&quot;faa0552b-b240-4b59-b8a3-f2373cd0ba96&quot;,&quot;name&quot;:&quot;IKKβ&quot;,&quot;layout&quot;:{&quot;sizeRatio&quot;:{&quot;x&quot;:0.8512428231947406,&quot;y&quot;:0.7647157190635449},&quot;keepAspectRatio&quot;:false},&quot;opacity&quot;:1,&quot;path&quot;:{&quot;type&quot;:&quot;RECT&quot;,&quot;size&quot;:{&quot;x&quot;:99.11289508246308,&quot;y&quot;:42.91790946862019},&quot;cornerRounding&quot;:{&quot;type&quot;:&quot;ARC_LENGTH&quot;,&quot;global&quot;:25.114891270459342}},&quot;pathStyles&quot;:[{&quot;type&quot;:&quot;FILL&quot;,&quot;fillStyle&quot;:&quot;#EEF4FB&quot;},{&quot;type&quot;:&quot;STROKE&quot;,&quot;strokeStyle&quot;:&quot;#95AAD3&quot;,&quot;lineWidth&quot;:2,&quot;lineJoin&quot;:&quot;round&quot;}],&quot;isLocked&quot;:false,&quot;parent&quot;:{&quot;type&quot;:&quot;CHILD&quot;,&quot;parentId&quot;:&quot;80fce18c-cab1-44df-98c4-be701b85e6f6&quot;,&quot;order&quot;:&quot;99995&quot;},&quot;source&quot;:{&quot;id&quot;:&quot;5ed693d2392ba100ad2ea7d8&quot;,&quot;type&quot;:&quot;ASSETS&quot;}},&quot;12d2cfb5-c904-4933-847a-62749bd24573&quot;:{&quot;type&quot;:&quot;FIGURE_OBJECT&quot;,&quot;id&quot;:&quot;12d2cfb5-c904-4933-847a-62749bd24573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4,&quot;color&quot;:&quot;rgb(0,0,0)&quot;,&quot;fontWeight&quot;:&quot;normal&quot;,&quot;fontStyle&quot;:&quot;normal&quot;,&quot;decoration&quot;:&quot;none&quot;,&quot;script&quot;:&quot;none&quot;},&quot;range&quot;:[0,9]}],&quot;text&quot;:&quot;P21/CDKN1A&quot;,&quot;baseStyle&quot;:{&quot;fontFamily&quot;:&quot;Roboto&quot;,&quot;fontSize&quot;:14,&quot;color&quot;:&quot;rgb(0,0,0)&quot;,&quot;fontWeight&quot;:&quot;normal&quot;,&quot;fontStyle&quot;:&quot;normal&quot;,&quot;decoration&quot;:&quot;none&quot;,&quot;script&quot;:&quot;none&quot;}}],&quot;verticalAlign&quot;:&quot;TOP&quot;},&quot;size&quot;:{&quot;x&quot;:84.369140625,&quot;y&quot;:32.82000000000001},&quot;targetSize&quot;:{&quot;x&quot;:59.2927203195196,&quot;y&quot;:6},&quot;format&quot;:&quot;BETTER_TEXT&quot;,&quot;verticalAlign&quot;:&quot;TOP&quot;},&quot;parent&quot;:{&quot;type&quot;:&quot;CHILD&quot;,&quot;parentId&quot;:&quot;faa0552b-b240-4b59-b8a3-f2373cd0ba96&quot;,&quot;order&quot;:&quot;5&quot;}},&quot;607a606d-4594-477d-ac7a-a266e4b16502&quot;:{&quot;id&quot;:&quot;607a606d-4594-477d-ac7a-a266e4b16502&quot;,&quot;type&quot;:&quot;FIGURE_OBJECT&quot;,&quot;relativeTransform&quot;:{&quot;translate&quot;:{&quot;x&quot;:-0.34320990392941564,&quot;y&quot;:-63.54896833651807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9]}],&quot;text&quot;:&quot;Cell death&quot;,&quot;baseStyle&quot;:{&quot;fontFamily&quot;:&quot;Roboto&quot;,&quot;fontSize&quot;:1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90.7368440309698,&quot;y&quot;:24.24},&quot;targetSize&quot;:{&quot;x&quot;:190.7368440309698,&quot;y&quot;:24.24},&quot;verticalAlign&quot;:&quot;TOP&quot;},&quot;parent&quot;:{&quot;type&quot;:&quot;CHILD&quot;,&quot;parentId&quot;:&quot;7cd0e7c3-00d2-423e-848d-0c68d168c13d&quot;,&quot;order&quot;:&quot;8&quot;}},&quot;959e0b99-56ee-4c1d-9322-75a5a92fd3b8&quot;:{&quot;id&quot;:&quot;959e0b99-56ee-4c1d-9322-75a5a92fd3b8&quot;,&quot;type&quot;:&quot;FIGURE_OBJECT&quot;,&quot;relativeTransform&quot;:{&quot;translate&quot;:{&quot;x&quot;:-0.3427872630111146,&quot;y&quot;:-37.826954498660825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9]}],&quot;text&quot;:&quot;DNA damage&quot;,&quot;baseStyle&quot;:{&quot;fontFamily&quot;:&quot;Roboto&quot;,&quot;fontSize&quot;:1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90.7368440309698,&quot;y&quot;:24.24},&quot;targetSize&quot;:{&quot;x&quot;:190.7368440309698,&quot;y&quot;:24.24},&quot;verticalAlign&quot;:&quot;TOP&quot;},&quot;parent&quot;:{&quot;type&quot;:&quot;CHILD&quot;,&quot;parentId&quot;:&quot;7cd0e7c3-00d2-423e-848d-0c68d168c13d&quot;,&quot;order&quot;:&quot;9&quot;}},&quot;bb2a2fe2-e438-4e5e-abde-1f97d2552309&quot;:{&quot;relativeTransform&quot;:{&quot;translate&quot;:{&quot;x&quot;:239.09606357580932,&quot;y&quot;:-66.01408416951173},&quot;rotate&quot;:0,&quot;skewX&quot;:0,&quot;scale&quot;:{&quot;x&quot;:1,&quot;y&quot;:1}},&quot;type&quot;:&quot;FIGURE_OBJECT&quot;,&quot;id&quot;:&quot;bb2a2fe2-e438-4e5e-abde-1f97d2552309&quot;,&quot;name&quot;:&quot;IKKβ&quot;,&quot;layout&quot;:{&quot;sizeRatio&quot;:{&quot;x&quot;:0.8512428231947406,&quot;y&quot;:0.7647157190635449},&quot;keepAspectRatio&quot;:false},&quot;opacity&quot;:1,&quot;path&quot;:{&quot;type&quot;:&quot;RECT&quot;,&quot;size&quot;:{&quot;x&quot;:99.11289508246308,&quot;y&quot;:31.977272727272727},&quot;cornerRounding&quot;:{&quot;type&quot;:&quot;ARC_LENGTH&quot;,&quot;global&quot;:25.114891270459342}},&quot;pathStyles&quot;:[{&quot;type&quot;:&quot;FILL&quot;,&quot;fillStyle&quot;:&quot;#EEF4FB&quot;},{&quot;type&quot;:&quot;STROKE&quot;,&quot;strokeStyle&quot;:&quot;#95AAD3&quot;,&quot;lineWidth&quot;:2,&quot;lineJoin&quot;:&quot;round&quot;}],&quot;isLocked&quot;:false,&quot;parent&quot;:{&quot;type&quot;:&quot;CHILD&quot;,&quot;parentId&quot;:&quot;80fce18c-cab1-44df-98c4-be701b85e6f6&quot;,&quot;order&quot;:&quot;99997&quot;},&quot;source&quot;:{&quot;id&quot;:&quot;5ed693d2392ba100ad2ea7d8&quot;,&quot;type&quot;:&quot;ASSETS&quot;}},&quot;acc4f74f-94e3-4922-b271-777400d6d23a&quot;:{&quot;type&quot;:&quot;FIGURE_OBJECT&quot;,&quot;id&quot;:&quot;acc4f74f-94e3-4922-b271-777400d6d23a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4,&quot;color&quot;:&quot;rgb(0,0,0)&quot;,&quot;fontWeight&quot;:&quot;normal&quot;,&quot;fontStyle&quot;:&quot;normal&quot;,&quot;decoration&quot;:&quot;none&quot;,&quot;script&quot;:&quot;none&quot;},&quot;range&quot;:[0,3]}],&quot;text&quot;:&quot;SASP&quot;,&quot;baseStyle&quot;:{&quot;fontFamily&quot;:&quot;Roboto&quot;,&quot;fontSize&quot;:14,&quot;color&quot;:&quot;rgb(0,0,0)&quot;,&quot;fontWeight&quot;:&quot;normal&quot;,&quot;fontStyle&quot;:&quot;normal&quot;,&quot;decoration&quot;:&quot;none&quot;,&quot;script&quot;:&quot;none&quot;}}],&quot;verticalAlign&quot;:&quot;TOP&quot;},&quot;size&quot;:{&quot;x&quot;:84.369140625,&quot;y&quot;:17},&quot;targetSize&quot;:{&quot;x&quot;:59.2927203195196,&quot;y&quot;:6},&quot;format&quot;:&quot;BETTER_TEXT&quot;,&quot;verticalAlign&quot;:&quot;TOP&quot;},&quot;parent&quot;:{&quot;type&quot;:&quot;CHILD&quot;,&quot;parentId&quot;:&quot;bb2a2fe2-e438-4e5e-abde-1f97d2552309&quot;,&quot;order&quot;:&quot;5&quot;}},&quot;dd31e7e5-9232-4f2b-a4c2-bf19cf8cf1b4&quot;:{&quot;type&quot;:&quot;FIGURE_OBJECT&quot;,&quot;id&quot;:&quot;dd31e7e5-9232-4f2b-a4c2-bf19cf8cf1b4&quot;,&quot;parent&quot;:{&quot;type&quot;:&quot;CHILD&quot;,&quot;parentId&quot;:&quot;a9a43505-b4e1-471d-90a4-50b019469245&quot;,&quot;order&quot;:&quot;7&quot;},&quot;relativeTransform&quot;:{}},&quot;a9a43505-b4e1-471d-90a4-50b019469245&quot;:{&quot;type&quot;:&quot;FIGURE_OBJECT&quot;,&quot;id&quot;:&quot;a9a43505-b4e1-471d-90a4-50b019469245&quot;,&quot;parent&quot;:{&quot;type&quot;:&quot;CHILD&quot;,&quot;parentId&quot;:&quot;b6704bcf-c0ab-4137-963a-6d6ae49d9aff&quot;,&quot;order&quot;:&quot;9999999999&quot;},&quot;relativeTransform&quot;:{&quot;translate&quot;:{&quot;x&quot;:29.303479167300168,&quot;y&quot;:28.007405609138495},&quot;rotate&quot;:0,&quot;skewX&quot;:0,&quot;scale&quot;:{&quot;x&quot;:1,&quot;y&quot;:1}}},&quot;8dda15d7-3840-4801-9185-3aebbcdcfea2&quot;:{&quot;type&quot;:&quot;FIGURE_OBJECT&quot;,&quot;id&quot;:&quot;8dda15d7-3840-4801-9185-3aebbcdcfea2&quot;,&quot;parent&quot;:{&quot;type&quot;:&quot;CHILD&quot;,&quot;parentId&quot;:&quot;2b989d49-4039-42b8-aade-1c99daac4f5d&quot;,&quot;order&quot;:&quot;2&quot;},&quot;relativeTransform&quot;:{&quot;translate&quot;:{&quot;x&quot;:13.938294010889294,&quot;y&quot;:0},&quot;rotate&quot;:0,&quot;skewX&quot;:0,&quot;scale&quot;:{&quot;x&quot;:1,&quot;y&quot;:1}}},&quot;fef0dcd7-0e3e-4b8a-9cc3-ad79d2087ab2&quot;:{&quot;type&quot;:&quot;FIGURE_OBJECT&quot;,&quot;id&quot;:&quot;fef0dcd7-0e3e-4b8a-9cc3-ad79d2087ab2&quot;,&quot;parent&quot;:{&quot;type&quot;:&quot;CHILD&quot;,&quot;parentId&quot;:&quot;b6704bcf-c0ab-4137-963a-6d6ae49d9aff&quot;,&quot;order&quot;:&quot;99999999999999995&quot;},&quot;relativeTransform&quot;:{&quot;translate&quot;:{&quot;x&quot;:-110.52432864804487,&quot;y&quot;:11.294294088087689},&quot;rotate&quot;:0,&quot;skewX&quot;:0,&quot;scale&quot;:{&quot;x&quot;:1,&quot;y&quot;:1}}},&quot;51a80ab6-15a9-41d8-9e96-3909844bba98&quot;:{&quot;type&quot;:&quot;FIGURE_OBJECT&quot;,&quot;id&quot;:&quot;51a80ab6-15a9-41d8-9e96-3909844bba98&quot;,&quot;parent&quot;:{&quot;type&quot;:&quot;CHILD&quot;,&quot;parentId&quot;:&quot;b6704bcf-c0ab-4137-963a-6d6ae49d9aff&quot;,&quot;order&quot;:&quot;99999999999999997&quot;},&quot;relativeTransform&quot;:{&quot;translate&quot;:{&quot;x&quot;:97.50955152898061,&quot;y&quot;:-20.7752701858278},&quot;rotate&quot;:0,&quot;skewX&quot;:0,&quot;scale&quot;:{&quot;x&quot;:1,&quot;y&quot;:1}}},&quot;2b989d49-4039-42b8-aade-1c99daac4f5d&quot;:{&quot;type&quot;:&quot;FIGURE_OBJECT&quot;,&quot;id&quot;:&quot;2b989d49-4039-42b8-aade-1c99daac4f5d&quot;,&quot;parent&quot;:{&quot;type&quot;:&quot;CHILD&quot;,&quot;parentId&quot;:&quot;b6704bcf-c0ab-4137-963a-6d6ae49d9aff&quot;,&quot;order&quot;:&quot;999999999999998&quot;},&quot;relativeTransform&quot;:{&quot;translate&quot;:{&quot;x&quot;:-197.74411491727625,&quot;y&quot;:-6.3779738589873745},&quot;rotate&quot;:0,&quot;skewX&quot;:0,&quot;scale&quot;:{&quot;x&quot;:1,&quot;y&quot;:1}}},&quot;034c4070-b674-4a93-b44f-43b3821ae349&quot;:{&quot;type&quot;:&quot;FIGURE_OBJECT&quot;,&quot;id&quot;:&quot;034c4070-b674-4a93-b44f-43b3821ae349&quot;,&quot;parent&quot;:{&quot;type&quot;:&quot;CHILD&quot;,&quot;parentId&quot;:&quot;b6704bcf-c0ab-4137-963a-6d6ae49d9aff&quot;,&quot;order&quot;:&quot;99999994&quot;},&quot;relativeTransform&quot;:{&quot;translate&quot;:{&quot;x&quot;:-32.044613853997724,&quot;y&quot;:0.6556609637321742},&quot;rotate&quot;:0,&quot;skewX&quot;:0,&quot;scale&quot;:{&quot;x&quot;:1,&quot;y&quot;:1}}},&quot;b9086f2c-a372-4efb-9912-60afa2cc8bf4&quot;:{&quot;type&quot;:&quot;FIGURE_OBJECT&quot;,&quot;id&quot;:&quot;b9086f2c-a372-4efb-9912-60afa2cc8bf4&quot;,&quot;guide&quot;:{&quot;type&quot;:&quot;GUIDELINE&quot;,&quot;position&quot;:-306.64246823956444,&quot;orientation&quot;:&quot;horizontal&quot;},&quot;parent&quot;:{&quot;type&quot;:&quot;GUIDE&quot;,&quot;parentId&quot;:&quot;233faed9-774d-4200-a442-757f3c8a72f6&quot;,&quot;order&quot;:&quot;5&quot;}},&quot;3570c632-9f3d-4bea-8d96-81ecbde3918f&quot;:{&quot;type&quot;:&quot;FIGURE_OBJECT&quot;,&quot;id&quot;:&quot;3570c632-9f3d-4bea-8d96-81ecbde3918f&quot;,&quot;relativeTransform&quot;:{&quot;translate&quot;:{&quot;x&quot;:-59.848762880328934,&quot;y&quot;:-104.30667521509406},&quot;rotate&quot;:0,&quot;skewX&quot;:0,&quot;scale&quot;:{&quot;x&quot;:1,&quot;y&quot;:1}},&quot;opacity&quot;:1,&quot;path&quot;:{&quot;type&quot;:&quot;ARROW&quot;,&quot;size&quot;:{&quot;x&quot;:39.56467400618999,&quot;y&quot;:33.570026761819804},&quot;wingsOffsetRight&quot;:23.01070440153046,&quot;bodyHeightRatio&quot;:0.357142853253783,&quot;selectedObjectIds&quot;:[&quot;b32dfe24-c1e0-4bd4-9124-a70d35fb022e&quot;]},&quot;isLocked&quot;:false,&quot;pathStyles&quot;:[{&quot;type&quot;:&quot;FILL&quot;,&quot;fillStyle&quot;:&quot;rgba(238,244,251,1)&quot;},{&quot;type&quot;:&quot;STROKE&quot;,&quot;strokeStyle&quot;:&quot;rgb(149, 170, 211)&quot;,&quot;lineWidth&quot;:2,&quot;lineJoin&quot;:&quot;round&quot;}],&quot;parent&quot;:{&quot;type&quot;:&quot;CHILD&quot;,&quot;parentId&quot;:&quot;b6704bcf-c0ab-4137-963a-6d6ae49d9aff&quot;,&quot;order&quot;:&quot;9999999999999999999995&quot;}},&quot;9805df87-c13b-42a5-9136-1c541801153b&quot;:{&quot;type&quot;:&quot;FIGURE_OBJECT&quot;,&quot;id&quot;:&quot;9805df87-c13b-42a5-9136-1c541801153b&quot;,&quot;parent&quot;:{&quot;type&quot;:&quot;CHILD&quot;,&quot;parentId&quot;:&quot;b6704bcf-c0ab-4137-963a-6d6ae49d9aff&quot;,&quot;order&quot;:&quot;999999999999999999997&quot;},&quot;relativeTransform&quot;:{&quot;translate&quot;:{&quot;x&quot;:5.642341916383515,&quot;y&quot;:23.077646228262672},&quot;rotate&quot;:0,&quot;skewX&quot;:0,&quot;scale&quot;:{&quot;x&quot;:1,&quot;y&quot;:1}}},&quot;19e6bae5-0eca-4fed-9943-639bf478edd6&quot;:{&quot;id&quot;:&quot;19e6bae5-0eca-4fed-9943-639bf478edd6&quot;,&quot;name&quot;:&quot;Neural progenitor cell 3&quot;,&quot;type&quot;:&quot;FIGURE_OBJECT&quot;,&quot;relativeTransform&quot;:{&quot;translate&quot;:{&quot;x&quot;:415.6881141250146,&quot;y&quot;:-188.40414195521808},&quot;rotate&quot;:0.14824483518972317,&quot;skewX&quot;:0,&quot;scale&quot;:{&quot;x&quot;:0.4626759283386451,&quot;y&quot;:0.4425983575788085}},&quot;image&quot;:{&quot;url&quot;:&quot;https://icons.biorender.com/biorender/6024237adda7560028eb6ecc/neural-progenitor-cell-3.png&quot;,&quot;fallbackUrl&quot;:&quot;https://res.cloudinary.com/dlcjuc3ej/image/upload/v1612981093/yhxupcw5mw3irjynj9hf.svg#/keystone/api/icons/6024237adda7560028eb6ecc/neural-progenitor-cell-3.svg&quot;,&quot;isPremium&quot;:false,&quot;isPacked&quot;:true,&quot;size&quot;:{&quot;x&quot;:100,&quot;y&quot;:100.7905138339921}},&quot;source&quot;:{&quot;id&quot;:&quot;60242327dda7560028eb6e9a&quot;,&quot;type&quot;:&quot;ASSETS&quot;},&quot;parent&quot;:{&quot;type&quot;:&quot;CHILD&quot;,&quot;parentId&quot;:&quot;9805df87-c13b-42a5-9136-1c541801153b&quot;,&quot;order&quot;:&quot;8&quot;}},&quot;4e3bdea9-ca1a-453d-95b4-5d1f9dceecaf&quot;:{&quot;type&quot;:&quot;FIGURE_OBJECT&quot;,&quot;id&quot;:&quot;4e3bdea9-ca1a-453d-95b4-5d1f9dceecaf&quot;,&quot;parent&quot;:{&quot;type&quot;:&quot;CHILD&quot;,&quot;parentId&quot;:&quot;b6704bcf-c0ab-4137-963a-6d6ae49d9aff&quot;,&quot;order&quot;:&quot;9999999999999999999&quot;},&quot;relativeTransform&quot;:{&quot;translate&quot;:{&quot;x&quot;:87.83349274393024,&quot;y&quot;:-54.21279277537721},&quot;rotate&quot;:0,&quot;skewX&quot;:0,&quot;scale&quot;:{&quot;x&quot;:1,&quot;y&quot;:1}}},&quot;4f8701ed-4bdf-44a7-8b6f-4bda0aeee5e8&quot;:{&quot;type&quot;:&quot;FIGURE_OBJECT&quot;,&quot;id&quot;:&quot;4f8701ed-4bdf-44a7-8b6f-4bda0aeee5e8&quot;,&quot;relativeTransform&quot;:{&quot;translate&quot;:{&quot;x&quot;:431.489134797341,&quot;y&quot;:-180.1497926879178},&quot;rotate&quot;:0,&quot;skewX&quot;:0,&quot;scale&quot;:{&quot;x&quot;:1,&quot;y&quot;:1}},&quot;opacity&quot;:1,&quot;path&quot;:{&quot;type&quot;:&quot;RECT&quot;,&quot;size&quot;:{&quot;x&quot;:351.7079408396848,&quot;y&quot;:247.61711941758261},&quot;cornerRounding&quot;:{&quot;type&quot;:&quot;ARC_LENGTH&quot;,&quot;global&quot;:15.707963267948966}},&quot;pathStyles&quot;:[{&quot;type&quot;:&quot;FILL&quot;,&quot;fillStyle&quot;:&quot;rgba(0,0,0,0)&quot;},{&quot;type&quot;:&quot;STROKE&quot;,&quot;strokeStyle&quot;:&quot;rgba(129,134,137,1)&quot;,&quot;lineWidth&quot;:5,&quot;lineJoin&quot;:&quot;round&quot;,&quot;dashArray&quot;:[4]}],&quot;isLocked&quot;:false,&quot;parent&quot;:{&quot;type&quot;:&quot;CHILD&quot;,&quot;parentId&quot;:&quot;b6704bcf-c0ab-4137-963a-6d6ae49d9aff&quot;,&quot;order&quot;:&quot;9999999999999999999997&quot;}},&quot;f4d85f36-83b5-4e7d-8abb-4865c7572f24&quot;:{&quot;id&quot;:&quot;f4d85f36-83b5-4e7d-8abb-4865c7572f24&quot;,&quot;type&quot;:&quot;FIGURE_OBJECT&quot;,&quot;relativeTransform&quot;:{&quot;translate&quot;:{&quot;x&quot;:518.9692016497277,&quot;y&quot;:-199.71018445206232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9]}],&quot;text&quot;:&quot;Cell Death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999999998&quot;}},&quot;4c287d73-dd69-4d1e-848e-1068b4b6ba65&quot;:{&quot;id&quot;:&quot;4c287d73-dd69-4d1e-848e-1068b4b6ba65&quot;,&quot;type&quot;:&quot;FIGURE_OBJECT&quot;,&quot;relativeTransform&quot;:{&quot;translate&quot;:{&quot;x&quot;:518.969836035101,&quot;y&quot;:-81.11094122324202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8]}],&quot;text&quot;:&quot;Cell senescence and&quot;},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1]}],&quot;text&quot;:&quot;SASP release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,&quot;_lastCaretLocation&quot;:{&quot;lineIndex&quot;:0,&quot;runIndex&quot;:0,&quot;charIndex&quot;:9}},&quot;format&quot;:&quot;BETTER_TEXT&quot;,&quot;size&quot;:{&quot;x&quot;:178.74754843250048,&quot;y&quot;:34.57333333333333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999999999&quot;}},&quot;37a37fc5-eba0-49a6-9238-bb912e387381&quot;:{&quot;id&quot;:&quot;37a37fc5-eba0-49a6-9238-bb912e387381&quot;,&quot;type&quot;:&quot;FIGURE_OBJECT&quot;,&quot;relativeTransform&quot;:{&quot;translate&quot;:{&quot;x&quot;:119.26492152367075,&quot;y&quot;:-169.5595368036353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rgba(130,92,166,1)&quot;,&quot;fontWeight&quot;:&quot;normal&quot;,&quot;fontStyle&quot;:&quot;normal&quot;,&quot;decoration&quot;:&quot;none&quot;,&quot;script&quot;:&quot;none&quot;},&quot;range&quot;:[0,14]}],&quot;text&quot;:&quot;Neonate-derived&quot;,&quot;baseStyle&quot;:{&quot;fontFamily&quot;:&quot;Roboto&quot;,&quot;fontSize&quot;:14.666666666666666,&quot;color&quot;:&quot;rgba(130,92,166,1)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9999999995&quot;}},&quot;7ebad966-6a85-433a-9e9a-d60ce853ef6f&quot;:{&quot;id&quot;:&quot;7ebad966-6a85-433a-9e9a-d60ce853ef6f&quot;,&quot;type&quot;:&quot;FIGURE_OBJECT&quot;,&quot;relativeTransform&quot;:{&quot;translate&quot;:{&quot;x&quot;:119.26461476786133,&quot;y&quot;:-59.524206985486195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rgba(90,170,70,1)&quot;,&quot;fontWeight&quot;:&quot;normal&quot;,&quot;fontStyle&quot;:&quot;normal&quot;,&quot;decoration&quot;:&quot;none&quot;,&quot;script&quot;:&quot;none&quot;},&quot;range&quot;:[0,5]}],&quot;text&quot;:&quot;Child/&quot;,&quot;baseStyle&quot;:{&quot;fontFamily&quot;:&quot;Roboto&quot;,&quot;fontSize&quot;:14.666666666666666,&quot;color&quot;:&quot;rgba(90,170,70,1)&quot;,&quot;fontWeight&quot;:&quot;normal&quot;,&quot;fontStyle&quot;:&quot;normal&quot;,&quot;decoration&quot;:&quot;none&quot;,&quot;script&quot;:&quot;none&quot;}},{&quot;runs&quot;:[{&quot;style&quot;:{&quot;fontFamily&quot;:&quot;Roboto&quot;,&quot;fontSize&quot;:14.666666666666666,&quot;color&quot;:&quot;rgba(90,170,70,1)&quot;,&quot;fontWeight&quot;:&quot;normal&quot;,&quot;fontStyle&quot;:&quot;normal&quot;,&quot;decoration&quot;:&quot;none&quot;,&quot;script&quot;:&quot;none&quot;},&quot;range&quot;:[0,17]}],&quot;text&quot;:&quot;Adolescent-derived&quot;,&quot;baseStyle&quot;:{&quot;fontFamily&quot;:&quot;Roboto&quot;,&quot;fontSize&quot;:14.666666666666666,&quot;color&quot;:&quot;rgba(90,170,70,1)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34.57333333333333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9999999997&quot;}},&quot;3c774dab-9907-418e-9d12-c3402572f266&quot;:{&quot;id&quot;:&quot;3c774dab-9907-418e-9d12-c3402572f266&quot;,&quot;type&quot;:&quot;FIGURE_OBJECT&quot;,&quot;relativeTransform&quot;:{&quot;translate&quot;:{&quot;x&quot;:115.85477138643859,&quot;y&quot;:59.95756628705861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rgba(58,104,174,1)&quot;,&quot;fontWeight&quot;:&quot;normal&quot;,&quot;fontStyle&quot;:&quot;normal&quot;,&quot;decoration&quot;:&quot;none&quot;,&quot;script&quot;:&quot;none&quot;},&quot;range&quot;:[0,12]}],&quot;text&quot;:&quot;Adult-derived&quot;,&quot;baseStyle&quot;:{&quot;fontFamily&quot;:&quot;Roboto&quot;,&quot;fontSize&quot;:16,&quot;color&quot;:&quot;rgba(58,104,174,1)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9999999998&quot;}},&quot;87b31ad9-892b-4132-8b8f-701b89b78f88&quot;:{&quot;type&quot;:&quot;FIGURE_OBJECT&quot;,&quot;id&quot;:&quot;87b31ad9-892b-4132-8b8f-701b89b78f88&quot;,&quot;relativeTransform&quot;:{&quot;translate&quot;:{&quot;x&quot;:428.0786694927554,&quot;y&quot;:39.77588468334892},&quot;rotate&quot;:0,&quot;skewX&quot;:0,&quot;scale&quot;:{&quot;x&quot;:1,&quot;y&quot;:1}},&quot;opacity&quot;:1,&quot;path&quot;:{&quot;type&quot;:&quot;RECT&quot;,&quot;size&quot;:{&quot;x&quot;:351.7079408396848,&quot;y&quot;:143.07990854603548},&quot;cornerRounding&quot;:{&quot;type&quot;:&quot;ARC_LENGTH&quot;,&quot;global&quot;:15.707963267948966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b6704bcf-c0ab-4137-963a-6d6ae49d9aff&quot;,&quot;order&quot;:&quot;99999999999999999999999&quot;}},&quot;b609211c-e8d9-4030-bd9a-8bc81f36125c&quot;:{&quot;id&quot;:&quot;b609211c-e8d9-4030-bd9a-8bc81f36125c&quot;,&quot;type&quot;:&quot;FIGURE_OBJECT&quot;,&quot;relativeTransform&quot;:{&quot;translate&quot;:{&quot;x&quot;:-203.2142060369634,&quot;y&quot;:-313.0431598804071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bold&quot;,&quot;fontStyle&quot;:&quot;normal&quot;,&quot;decoration&quot;:&quot;none&quot;,&quot;script&quot;:&quot;none&quot;},&quot;range&quot;:[0,13]}],&quot;text&quot;:&quot;CIFASD Metrics&quot;,&quot;baseStyle&quot;:{&quot;fontFamily&quot;:&quot;Roboto&quot;,&quot;fontSize&quot;:16,&quot;color&quot;:&quot;black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99999999995&quot;}},&quot;21c2b895-f799-42e4-b5bd-df5ff0e7ca29&quot;:{&quot;id&quot;:&quot;21c2b895-f799-42e4-b5bd-df5ff0e7ca29&quot;,&quot;type&quot;:&quot;FIGURE_OBJECT&quot;,&quot;relativeTransform&quot;:{&quot;translate&quot;:{&quot;x&quot;:433.37053597474005,&quot;y&quot;:-313.0431598804071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bold&quot;,&quot;fontStyle&quot;:&quot;normal&quot;,&quot;decoration&quot;:&quot;none&quot;,&quot;script&quot;:&quot;none&quot;},&quot;range&quot;:[0,14]}],&quot;text&quot;:&quot;UH2 Assessments&quot;,&quot;baseStyle&quot;:{&quot;fontFamily&quot;:&quot;Roboto&quot;,&quot;fontSize&quot;:16,&quot;color&quot;:&quot;black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99999999997&quot;}},&quot;55a7ee28-8bc8-4b2f-bc22-4188e62f0974&quot;:{&quot;id&quot;:&quot;55a7ee28-8bc8-4b2f-bc22-4188e62f0974&quot;,&quot;type&quot;:&quot;FIGURE_OBJECT&quot;,&quot;relativeTransform&quot;:{&quot;translate&quot;:{&quot;x&quot;:438.19531205501255,&quot;y&quot;:-31.384559005820883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bold&quot;,&quot;fontStyle&quot;:&quot;normal&quot;,&quot;decoration&quot;:&quot;none&quot;,&quot;script&quot;:&quot;none&quot;},&quot;range&quot;:[0,26]}],&quot;text&quot;:&quot;Potential Future Directions&quot;,&quot;baseStyle&quot;:{&quot;fontFamily&quot;:&quot;Roboto&quot;,&quot;fontSize&quot;:16,&quot;color&quot;:&quot;black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219.5170768947338,&quot;y&quot;:24.24},&quot;targetSize&quot;:{&quot;x&quot;:219.5170768947338,&quot;y&quot;:24.24},&quot;verticalAlign&quot;:&quot;TOP&quot;},&quot;parent&quot;:{&quot;type&quot;:&quot;CHILD&quot;,&quot;parentId&quot;:&quot;b6704bcf-c0ab-4137-963a-6d6ae49d9aff&quot;,&quot;order&quot;:&quot;999999999999999999999998&quot;}},&quot;6ae1496a-893c-42d9-8a6c-6c25f467addc&quot;:{&quot;id&quot;:&quot;6ae1496a-893c-42d9-8a6c-6c25f467addc&quot;,&quot;type&quot;:&quot;FIGURE_OBJECT&quot;,&quot;relativeTransform&quot;:{&quot;translate&quot;:{&quot;x&quot;:374.5134527087996,&quot;y&quot;:70.58808537876831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44]}],&quot;text&quot;:&quot;Genetic and epigenetic determinants of health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34.57333333333333},&quot;targetSize&quot;:{&quot;x&quot;:178.74754843250048,&quot;y&quot;:24.24},&quot;verticalAlign&quot;:&quot;TOP&quot;},&quot;parent&quot;:{&quot;type&quot;:&quot;CHILD&quot;,&quot;parentId&quot;:&quot;d2049c43-1349-4f36-bd1a-0ee0f110a82e&quot;,&quot;order&quot;:&quot;5&quot;}},&quot;89408a77-476c-4527-acd9-c70a2c9524dc&quot;:{&quot;id&quot;:&quot;89408a77-476c-4527-acd9-c70a2c9524dc&quot;,&quot;type&quot;:&quot;FIGURE_OBJECT&quot;,&quot;relativeTransform&quot;:{&quot;translate&quot;:{&quot;x&quot;:533.3025487040647,&quot;y&quot;:65.98262076896798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1]}],&quot;text&quot;:&quot;Therapeutic 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,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6]}],&quot;text&quot;:&quot;testing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34.57333333333333},&quot;targetSize&quot;:{&quot;x&quot;:178.74754843250048,&quot;y&quot;:24.24},&quot;verticalAlign&quot;:&quot;TOP&quot;},&quot;parent&quot;:{&quot;type&quot;:&quot;CHILD&quot;,&quot;parentId&quot;:&quot;aded6dd6-ae10-4eb2-80b6-c77e6bf259df&quot;,&quot;order&quot;:&quot;5&quot;}},&quot;41c7fdbb-c82a-4b2b-9601-d7747ef9c889&quot;:{&quot;id&quot;:&quot;41c7fdbb-c82a-4b2b-9601-d7747ef9c889&quot;,&quot;type&quot;:&quot;FIGURE_OBJECT&quot;,&quot;relativeTransform&quot;:{&quot;translate&quot;:{&quot;x&quot;:437.4115412482441,&quot;y&quot;:190.66003267235578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bold&quot;,&quot;fontStyle&quot;:&quot;normal&quot;,&quot;decoration&quot;:&quot;none&quot;,&quot;script&quot;:&quot;none&quot;},&quot;range&quot;:[0,16]}],&quot;text&quot;:&quot;Integrative Model&quot;,&quot;baseStyle&quot;:{&quot;fontFamily&quot;:&quot;Roboto&quot;,&quot;fontSize&quot;:16,&quot;color&quot;:&quot;black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99999999999975&quot;}},&quot;cc3c08ca-d911-4d2e-8800-781b38ac92cf&quot;:{&quot;type&quot;:&quot;FIGURE_OBJECT&quot;,&quot;id&quot;:&quot;cc3c08ca-d911-4d2e-8800-781b38ac92cf&quot;,&quot;relativeTransform&quot;:{&quot;translate&quot;:{&quot;x&quot;:221.98298538569367,&quot;y&quot;:-183.00676182548102},&quot;rotate&quot;:0,&quot;skewX&quot;:0,&quot;scale&quot;:{&quot;x&quot;:1,&quot;y&quot;:1}},&quot;opacity&quot;:1,&quot;path&quot;:{&quot;type&quot;:&quot;ARROW&quot;,&quot;size&quot;:{&quot;x&quot;:39.56467400618999,&quot;y&quot;:33.570026761819804},&quot;wingsOffsetRight&quot;:23.01070440153046,&quot;bodyHeightRatio&quot;:0.357142853253783,&quot;selectedObjectIds&quot;:[&quot;b32dfe24-c1e0-4bd4-9124-a70d35fb022e&quot;]},&quot;isLocked&quot;:false,&quot;pathStyles&quot;:[{&quot;type&quot;:&quot;FILL&quot;,&quot;fillStyle&quot;:&quot;rgba(238,244,251,1)&quot;},{&quot;type&quot;:&quot;STROKE&quot;,&quot;strokeStyle&quot;:&quot;rgb(149, 170, 211)&quot;,&quot;lineWidth&quot;:2,&quot;lineJoin&quot;:&quot;round&quot;}],&quot;parent&quot;:{&quot;type&quot;:&quot;CHILD&quot;,&quot;parentId&quot;:&quot;b6704bcf-c0ab-4137-963a-6d6ae49d9aff&quot;,&quot;order&quot;:&quot;9999999999999999999999998&quot;}},&quot;010b7774-276f-406e-b78d-275c9d093a62&quot;:{&quot;type&quot;:&quot;FIGURE_OBJECT&quot;,&quot;id&quot;:&quot;010b7774-276f-406e-b78d-275c9d093a62&quot;,&quot;relativeTransform&quot;:{&quot;translate&quot;:{&quot;x&quot;:220.27734955939525,&quot;y&quot;:32.79300057504687},&quot;rotate&quot;:0,&quot;skewX&quot;:0,&quot;scale&quot;:{&quot;x&quot;:1,&quot;y&quot;:1}},&quot;opacity&quot;:1,&quot;path&quot;:{&quot;type&quot;:&quot;ARROW&quot;,&quot;size&quot;:{&quot;x&quot;:39.56467400618999,&quot;y&quot;:33.570026761819804},&quot;wingsOffsetRight&quot;:23.01070440153046,&quot;bodyHeightRatio&quot;:0.357142853253783,&quot;selectedObjectIds&quot;:[&quot;b32dfe24-c1e0-4bd4-9124-a70d35fb022e&quot;]},&quot;isLocked&quot;:false,&quot;pathStyles&quot;:[{&quot;type&quot;:&quot;FILL&quot;,&quot;fillStyle&quot;:&quot;rgba(238,244,251,1)&quot;},{&quot;type&quot;:&quot;STROKE&quot;,&quot;strokeStyle&quot;:&quot;rgb(149, 170, 211)&quot;,&quot;lineWidth&quot;:2,&quot;lineJoin&quot;:&quot;round&quot;}],&quot;parent&quot;:{&quot;type&quot;:&quot;CHILD&quot;,&quot;parentId&quot;:&quot;b6704bcf-c0ab-4137-963a-6d6ae49d9aff&quot;,&quot;order&quot;:&quot;9999999999999999999999999&quot;}},&quot;9575e31f-51db-4a58-8eb9-3a5cdcd13e49&quot;:{&quot;id&quot;:&quot;9575e31f-51db-4a58-8eb9-3a5cdcd13e49&quot;,&quot;type&quot;:&quot;FIGURE_OBJECT&quot;,&quot;relativeTransform&quot;:{&quot;translate&quot;:{&quot;x&quot;:192.90571388705177,&quot;y&quot;:203.09195849467002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52]}],&quot;text&quot;:&quot;1. Integrate stem cell and longitudinal clinical data&quot;,&quot;baseStyle&quot;:{&quot;fontFamily&quot;:&quot;Roboto&quot;,&quot;fontSize&quot;:1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55.16},&quot;targetSize&quot;:{&quot;x&quot;:178.74754843250048,&quot;y&quot;:24.24},&quot;verticalAlign&quot;:&quot;TOP&quot;},&quot;parent&quot;:{&quot;type&quot;:&quot;CHILD&quot;,&quot;parentId&quot;:&quot;b6704bcf-c0ab-4137-963a-6d6ae49d9aff&quot;,&quot;order&quot;:&quot;99999999999999999999999995&quot;}},&quot;6ec2875b-aa1c-48ab-adc8-91156462e285&quot;:{&quot;id&quot;:&quot;6ec2875b-aa1c-48ab-adc8-91156462e285&quot;,&quot;type&quot;:&quot;FIGURE_OBJECT&quot;,&quot;relativeTransform&quot;:{&quot;translate&quot;:{&quot;x&quot;:-325.5685354497765,&quot;y&quot;:165.61530925961532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70]}],&quot;text&quot;:&quot;4. Clinical interventions to ameliorate or prevent secondary conditions&quot;,&quot;baseStyle&quot;:{&quot;fontFamily&quot;:&quot;Roboto&quot;,&quot;fontSize&quot;:1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95.47350217194796,&quot;y&quot;:55.16},&quot;targetSize&quot;:{&quot;x&quot;:195.47350217194796,&quot;y&quot;:24.24},&quot;verticalAlign&quot;:&quot;TOP&quot;},&quot;parent&quot;:{&quot;type&quot;:&quot;CHILD&quot;,&quot;parentId&quot;:&quot;b6704bcf-c0ab-4137-963a-6d6ae49d9aff&quot;,&quot;order&quot;:&quot;99999999999999999999999997&quot;}},&quot;ffba9293-3e9a-46ce-8b0b-6eff48433487&quot;:{&quot;type&quot;:&quot;FIGURE_OBJECT&quot;,&quot;id&quot;:&quot;ffba9293-3e9a-46ce-8b0b-6eff48433487&quot;,&quot;relativeTransform&quot;:{&quot;translate&quot;:{&quot;x&quot;:437.4115412482441,&quot;y&quot;:189.22952292716093},&quot;rotate&quot;:0,&quot;skewX&quot;:0,&quot;scale&quot;:{&quot;x&quot;:1,&quot;y&quot;:1}},&quot;opacity&quot;:1,&quot;path&quot;:{&quot;type&quot;:&quot;RECT&quot;,&quot;size&quot;:{&quot;x&quot;:187.23606240178398,&quot;y&quot;:34.36120923962647},&quot;cornerRounding&quot;:{&quot;type&quot;:&quot;ARC_LENGTH&quot;,&quot;global&quot;:15.707963267948966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b6704bcf-c0ab-4137-963a-6d6ae49d9aff&quot;,&quot;order&quot;:&quot;99999999999999999999999998&quot;}},&quot;9494b765-b6cc-428f-87f9-0837943f4aad&quot;:{&quot;id&quot;:&quot;9494b765-b6cc-428f-87f9-0837943f4aad&quot;,&quot;type&quot;:&quot;FIGURE_OBJECT&quot;,&quot;relativeTransform&quot;:{&quot;translate&quot;:{&quot;x&quot;:-15.828823212588508,&quot;y&quot;:-128.05486649915318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5]}],&quot;text&quot;:&quot;hiPSCs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67.482421875,&quot;y&quot;:22.56146933938976},&quot;targetSize&quot;:{&quot;x&quot;:66.35726276291098,&quot;y&quot;:22.56146933938976},&quot;verticalAlign&quot;:&quot;TOP&quot;},&quot;parent&quot;:{&quot;type&quot;:&quot;CHILD&quot;,&quot;parentId&quot;:&quot;ad4309ea-2bd2-467f-b0b4-c346be28596e&quot;,&quot;order&quot;:&quot;995&quot;}},&quot;29f73f40-32dd-4622-8fc7-f13c8ddf44ff&quot;:{&quot;type&quot;:&quot;FIGURE_OBJECT&quot;,&quot;id&quot;:&quot;29f73f40-32dd-4622-8fc7-f13c8ddf44ff&quot;,&quot;relativeTransform&quot;:{&quot;translate&quot;:{&quot;x&quot;:-413.16420213395156,&quot;y&quot;:-40.66366721434381},&quot;rotate&quot;:0,&quot;skewX&quot;:0,&quot;scale&quot;:{&quot;x&quot;:1,&quot;y&quot;:1}},&quot;opacity&quot;:1,&quot;path&quot;:{&quot;type&quot;:&quot;RECT&quot;,&quot;size&quot;:{&quot;x&quot;:45.55932193598096,&quot;y&quot;:16.78501302187982},&quot;cornerRounding&quot;:{&quot;type&quot;:&quot;ARC_LENGTH&quot;,&quot;global&quot;:0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ad4309ea-2bd2-467f-b0b4-c346be28596e&quot;,&quot;order&quot;:&quot;997&quot;}},&quot;b93fcb31-cc56-42bb-9e36-8d52fc0949df&quot;:{&quot;id&quot;:&quot;b93fcb31-cc56-42bb-9e36-8d52fc0949df&quot;,&quot;name&quot;:&quot;Cell death (apoptosis 1)&quot;,&quot;type&quot;:&quot;FIGURE_OBJECT&quot;,&quot;relativeTransform&quot;:{&quot;translate&quot;:{&quot;x&quot;:363.57125008676985,&quot;y&quot;:-266.1993053804474},&quot;rotate&quot;:0,&quot;skewX&quot;:0,&quot;scale&quot;:{&quot;x&quot;:0.5619920420798513,&quot;y&quot;:0.5838561461126565}},&quot;image&quot;:{&quot;url&quot;:&quot;https://icons.biorender.com/biorender/5be319486f3d0b12005a9c47/cell-death-apoptosis-1.png&quot;,&quot;fallbackUrl&quot;:&quot;https://res.cloudinary.com/dlcjuc3ej/image/upload/v1541609796/t9qyzzpvbjtrlsifx9wp.svg#/keystone/api/icons/5be319486f3d0b12005a9c47/cell-death-apoptosis-1.svg&quot;,&quot;isPremium&quot;:false,&quot;isPacked&quot;:true,&quot;size&quot;:{&quot;x&quot;:100,&quot;y&quot;:100}},&quot;source&quot;:{&quot;id&quot;:&quot;5be3181c6f3d0b12005a9c39&quot;,&quot;type&quot;:&quot;ASSETS&quot;},&quot;parent&quot;:{&quot;type&quot;:&quot;CHILD&quot;,&quot;parentId&quot;:&quot;ad4309ea-2bd2-467f-b0b4-c346be28596e&quot;,&quot;order&quot;:&quot;9975&quot;}},&quot;a6e5339e-5a73-46f3-820a-fd17b30f0b98&quot;:{&quot;id&quot;:&quot;a6e5339e-5a73-46f3-820a-fd17b30f0b98&quot;,&quot;type&quot;:&quot;FIGURE_OBJECT&quot;,&quot;relativeTransform&quot;:{&quot;translate&quot;:{&quot;x&quot;:363.5716236596263,&quot;y&quot;:-212.08202399695907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9]}],&quot;text&quot;:&quot;Cell death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ad4309ea-2bd2-467f-b0b4-c346be28596e&quot;,&quot;order&quot;:&quot;998&quot;}},&quot;a934afea-6584-4471-b457-e4466c618d34&quot;:{&quot;type&quot;:&quot;FIGURE_OBJECT&quot;,&quot;id&quot;:&quot;a934afea-6584-4471-b457-e4466c618d34&quot;,&quot;parent&quot;:{&quot;type&quot;:&quot;CHILD&quot;,&quot;parentId&quot;:&quot;ad4309ea-2bd2-467f-b0b4-c346be28596e&quot;,&quot;order&quot;:&quot;999&quot;},&quot;relativeTransform&quot;:{&quot;translate&quot;:{&quot;x&quot;:397.69116636498364,&quot;y&quot;:-242.80213724648286},&quot;rotate&quot;:0,&quot;skewX&quot;:0,&quot;scale&quot;:{&quot;x&quot;:1,&quot;y&quot;:1}}},&quot;5fbb91f6-c529-4de7-99c2-0842599f24b0&quot;:{&quot;type&quot;:&quot;FIGURE_OBJECT&quot;,&quot;id&quot;:&quot;5fbb91f6-c529-4de7-99c2-0842599f24b0&quot;,&quot;relativeTransform&quot;:{&quot;translate&quot;:{&quot;x&quot;:-107.71806146390108,&quot;y&quot;:-5.8116661929952596},&quot;rotate&quot;:0,&quot;skewX&quot;:0,&quot;scale&quot;:{&quot;x&quot;:1,&quot;y&quot;:1}},&quot;opacity&quot;:1,&quot;pathStyles&quot;:[{&quot;type&quot;:&quot;FILL&quot;,&quot;fillStyle&quot;:&quot;rgba(122, 122, 122, 1)&quot;}],&quot;text&quot;:{&quot;textData&quot;:{&quot;lineSpacing&quot;:&quot;normal&quot;,&quot;alignment&quot;:&quot;center&quot;,&quot;lines&quot;:[{&quot;runs&quot;:[{&quot;style&quot;:{&quot;fontFamily&quot;:&quot;Roboto&quot;,&quot;fontSize&quot;:15.746037550436746,&quot;color&quot;:&quot;rgba(122, 122, 122, 1)&quot;,&quot;fontWeight&quot;:&quot;normal&quot;,&quot;fontStyle&quot;:&quot;normal&quot;,&quot;decoration&quot;:&quot;none&quot;,&quot;script&quot;:&quot;none&quot;},&quot;range&quot;:[0,1]}],&quot;text&quot;:&quot;G1&quot;,&quot;baseStyle&quot;:{&quot;fontFamily&quot;:&quot;Roboto&quot;,&quot;fontSize&quot;:15.746037550436746,&quot;color&quot;:&quot;rgba(122, 122, 122, 1)&quot;,&quot;fontWeight&quot;:&quot;normal&quot;,&quot;fontStyle&quot;:&quot;normal&quot;,&quot;decoration&quot;:&quot;none&quot;,&quot;script&quot;:&quot;none&quot;}}],&quot;verticalAlign&quot;:&quot;TOP&quot;},&quot;size&quot;:{&quot;x&quot;:21.20213702236628,&quot;y&quot;:19},&quot;targetSize&quot;:{&quot;x&quot;:21.20213702236628,&quot;y&quot;:8.096573801743972},&quot;format&quot;:&quot;BETTER_TEXT&quot;,&quot;verticalAlign&quot;:&quot;TOP&quot;},&quot;isLocked&quot;:false,&quot;parent&quot;:{&quot;type&quot;:&quot;CHILD&quot;,&quot;parentId&quot;:&quot;a934afea-6584-4471-b457-e4466c618d34&quot;,&quot;order&quot;:&quot;1&quot;}},&quot;53269ae1-7e30-4eb5-acca-f174b50a0540&quot;:{&quot;type&quot;:&quot;FIGURE_OBJECT&quot;,&quot;id&quot;:&quot;53269ae1-7e30-4eb5-acca-f174b50a0540&quot;,&quot;relativeTransform&quot;:{&quot;translate&quot;:{&quot;x&quot;:-182.43794277554724,&quot;y&quot;:0.7582273023684267},&quot;rotate&quot;:0,&quot;skewX&quot;:0,&quot;scale&quot;:{&quot;x&quot;:1,&quot;y&quot;:1}},&quot;opacity&quot;:1,&quot;pathStyles&quot;:[{&quot;type&quot;:&quot;FILL&quot;,&quot;fillStyle&quot;:&quot;rgba(136, 50, 104, 1)&quot;}],&quot;text&quot;:{&quot;textData&quot;:{&quot;lineSpacing&quot;:&quot;normal&quot;,&quot;alignment&quot;:&quot;center&quot;,&quot;lines&quot;:[{&quot;runs&quot;:[{&quot;style&quot;:{&quot;fontFamily&quot;:&quot;Roboto&quot;,&quot;fontSize&quot;:15.746037550436746,&quot;color&quot;:&quot;rgba(136, 50, 104, 1)&quot;,&quot;fontWeight&quot;:&quot;normal&quot;,&quot;fontStyle&quot;:&quot;normal&quot;,&quot;decoration&quot;:&quot;none&quot;,&quot;script&quot;:&quot;none&quot;},&quot;range&quot;:[0,0]}],&quot;text&quot;:&quot;S&quot;,&quot;baseStyle&quot;:{&quot;fontFamily&quot;:&quot;Roboto&quot;,&quot;fontSize&quot;:15.746037550436746,&quot;color&quot;:&quot;rgba(136, 50, 104, 1)&quot;,&quot;fontWeight&quot;:&quot;normal&quot;,&quot;fontStyle&quot;:&quot;normal&quot;,&quot;decoration&quot;:&quot;none&quot;,&quot;script&quot;:&quot;none&quot;}}],&quot;verticalAlign&quot;:&quot;TOP&quot;},&quot;size&quot;:{&quot;x&quot;:13.055629414853865,&quot;y&quot;:19},&quot;targetSize&quot;:{&quot;x&quot;:13.055629414853865,&quot;y&quot;:8.096573801743972},&quot;format&quot;:&quot;BETTER_TEXT&quot;,&quot;verticalAlign&quot;:&quot;TOP&quot;},&quot;isLocked&quot;:false,&quot;parent&quot;:{&quot;type&quot;:&quot;CHILD&quot;,&quot;parentId&quot;:&quot;a934afea-6584-4471-b457-e4466c618d34&quot;,&quot;order&quot;:&quot;2&quot;}},&quot;2143eb77-5bcc-44f1-a647-54f4e27e0f6c&quot;:{&quot;type&quot;:&quot;FIGURE_OBJECT&quot;,&quot;id&quot;:&quot;2143eb77-5bcc-44f1-a647-54f4e27e0f6c&quot;,&quot;relativeTransform&quot;:{&quot;translate&quot;:{&quot;x&quot;:-178.5027415991775,&quot;y&quot;:-38.844125831162316},&quot;rotate&quot;:0,&quot;skewX&quot;:0,&quot;scale&quot;:{&quot;x&quot;:1,&quot;y&quot;:1}},&quot;opacity&quot;:1,&quot;pathStyles&quot;:[{&quot;type&quot;:&quot;FILL&quot;,&quot;fillStyle&quot;:&quot;rgba(0, 148, 235, 1)&quot;}],&quot;text&quot;:{&quot;textData&quot;:{&quot;lineSpacing&quot;:&quot;normal&quot;,&quot;alignment&quot;:&quot;center&quot;,&quot;lines&quot;:[{&quot;runs&quot;:[{&quot;style&quot;:{&quot;fontFamily&quot;:&quot;Roboto&quot;,&quot;fontSize&quot;:15.746037550436746,&quot;color&quot;:&quot;rgba(0, 148, 235, 1)&quot;,&quot;fontWeight&quot;:&quot;normal&quot;,&quot;fontStyle&quot;:&quot;normal&quot;,&quot;decoration&quot;:&quot;none&quot;,&quot;script&quot;:&quot;none&quot;},&quot;range&quot;:[0,1]}],&quot;text&quot;:&quot;G2&quot;,&quot;baseStyle&quot;:{&quot;fontFamily&quot;:&quot;Roboto&quot;,&quot;fontSize&quot;:15.746037550436746,&quot;color&quot;:&quot;rgba(0, 148, 235, 1)&quot;,&quot;fontWeight&quot;:&quot;normal&quot;,&quot;fontStyle&quot;:&quot;normal&quot;,&quot;decoration&quot;:&quot;none&quot;,&quot;script&quot;:&quot;none&quot;}}],&quot;verticalAlign&quot;:&quot;TOP&quot;},&quot;size&quot;:{&quot;x&quot;:21.20213702236628,&quot;y&quot;:19},&quot;targetSize&quot;:{&quot;x&quot;:21.20213702236628,&quot;y&quot;:8.096573801743972},&quot;format&quot;:&quot;BETTER_TEXT&quot;,&quot;verticalAlign&quot;:&quot;TOP&quot;},&quot;isLocked&quot;:false,&quot;parent&quot;:{&quot;type&quot;:&quot;CHILD&quot;,&quot;parentId&quot;:&quot;a934afea-6584-4471-b457-e4466c618d34&quot;,&quot;order&quot;:&quot;5&quot;}},&quot;f9bb04c0-3909-447b-a242-5ef87ad98a42&quot;:{&quot;type&quot;:&quot;FIGURE_OBJECT&quot;,&quot;id&quot;:&quot;f9bb04c0-3909-447b-a242-5ef87ad98a42&quot;,&quot;relativeTransform&quot;:{&quot;translate&quot;:{&quot;x&quot;:-149.84408340648744,&quot;y&quot;:-48.48927716180672},&quot;rotate&quot;:0,&quot;skewX&quot;:0,&quot;scale&quot;:{&quot;x&quot;:1,&quot;y&quot;:1}},&quot;opacity&quot;:1,&quot;pathStyles&quot;:[{&quot;type&quot;:&quot;FILL&quot;,&quot;fillStyle&quot;:&quot;rgba(58, 176, 39, 1)&quot;}],&quot;text&quot;:{&quot;textData&quot;:{&quot;lineSpacing&quot;:&quot;normal&quot;,&quot;alignment&quot;:&quot;center&quot;,&quot;lines&quot;:[{&quot;runs&quot;:[{&quot;style&quot;:{&quot;fontFamily&quot;:&quot;Roboto&quot;,&quot;fontSize&quot;:15.746037550436746,&quot;color&quot;:&quot;rgba(58, 176, 39, 1)&quot;,&quot;fontWeight&quot;:&quot;normal&quot;,&quot;fontStyle&quot;:&quot;normal&quot;,&quot;decoration&quot;:&quot;none&quot;,&quot;script&quot;:&quot;none&quot;},&quot;range&quot;:[0,0]}],&quot;text&quot;:&quot;M&quot;,&quot;baseStyle&quot;:{&quot;fontFamily&quot;:&quot;Roboto&quot;,&quot;fontSize&quot;:15.746037550436746,&quot;color&quot;:&quot;rgba(58, 176, 39, 1)&quot;,&quot;fontWeight&quot;:&quot;normal&quot;,&quot;fontStyle&quot;:&quot;normal&quot;,&quot;decoration&quot;:&quot;none&quot;,&quot;script&quot;:&quot;none&quot;}}],&quot;verticalAlign&quot;:&quot;TOP&quot;},&quot;size&quot;:{&quot;x&quot;:21.20213702236628,&quot;y&quot;:19},&quot;targetSize&quot;:{&quot;x&quot;:21.20213702236628,&quot;y&quot;:8.096573801743972},&quot;format&quot;:&quot;BETTER_TEXT&quot;,&quot;verticalAlign&quot;:&quot;TOP&quot;},&quot;isLocked&quot;:false,&quot;parent&quot;:{&quot;type&quot;:&quot;CHILD&quot;,&quot;parentId&quot;:&quot;a934afea-6584-4471-b457-e4466c618d34&quot;,&quot;order&quot;:&quot;6&quot;}},&quot;ce41f902-7293-419a-80f1-ad8a16ce65d1&quot;:{&quot;type&quot;:&quot;FIGURE_OBJECT&quot;,&quot;id&quot;:&quot;ce41f902-7293-419a-80f1-ad8a16ce65d1&quot;,&quot;relativeTransform&quot;:{&quot;translate&quot;:{&quot;x&quot;:-146.39144749704153,&quot;y&quot;:-10.6174102911041},&quot;rotate&quot;:0.10193915083378516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a934afea-6584-4471-b457-e4466c618d34&quot;,&quot;order&quot;:&quot;7&quot;}},&quot;93ecccb4-6bf4-4983-86e9-9a74d062c17f&quot;:{&quot;type&quot;:&quot;FIGURE_OBJECT&quot;,&quot;id&quot;:&quot;93ecccb4-6bf4-4983-86e9-9a74d062c17f&quot;,&quot;relativeTransform&quot;:{&quot;translate&quot;:{&quot;x&quot;:0.0000260114829286736,&quot;y&quot;:0.00002665548712248867},&quot;rotate&quot;:0,&quot;skewX&quot;:0.006613773591954356},&quot;opacity&quot;:1,&quot;path&quot;:{&quot;type&quot;:&quot;ARC&quot;,&quot;size&quot;:{&quot;x&quot;:44.35930000946137,&quot;y&quot;:45.7469187786243},&quot;startAngle&quot;:-3.0907889495315715,&quot;sweepAngle&quot;:1.0020055878127838,&quot;selectedObjectIds&quot;:[&quot;3a637b0e-99e9-4296-8636-d3382a0b4301&quot;]},&quot;pathStyles&quot;:[{&quot;type&quot;:&quot;FILL&quot;,&quot;fillStyle&quot;:&quot;rgba(0,0,0,0)&quot;},{&quot;type&quot;:&quot;STROKE&quot;,&quot;strokeStyle&quot;:&quot;rgba(49,126,194,1)&quot;,&quot;lineWidth&quot;:9,&quot;lineJoin&quot;:&quot;round&quot;}],&quot;isLocked&quot;:false,&quot;parent&quot;:{&quot;type&quot;:&quot;CHILD&quot;,&quot;parentId&quot;:&quot;ce41f902-7293-419a-80f1-ad8a16ce65d1&quot;,&quot;order&quot;:&quot;1&quot;}},&quot;7f109def-aa4c-4af1-88cf-898d1327a605&quot;:{&quot;type&quot;:&quot;FIGURE_OBJECT&quot;,&quot;id&quot;:&quot;7f109def-aa4c-4af1-88cf-898d1327a605&quot;,&quot;relativeTransform&quot;:{&quot;translate&quot;:{&quot;x&quot;:0.0000260114829286736,&quot;y&quot;:0.00002665548712248867},&quot;rotate&quot;:0,&quot;skewX&quot;:0.006613773591954356},&quot;opacity&quot;:1,&quot;path&quot;:{&quot;type&quot;:&quot;ARC&quot;,&quot;size&quot;:{&quot;x&quot;:44.35930000946137,&quot;y&quot;:45.7469187786243},&quot;startAngle&quot;:-2.0921465223596445,&quot;sweepAngle&quot;:0.6058939510777455,&quot;selectedObjectIds&quot;:[&quot;77cc2ebf-964e-4dd2-9b40-b928e751f05b&quot;]},&quot;pathStyles&quot;:[{&quot;type&quot;:&quot;FILL&quot;,&quot;fillStyle&quot;:&quot;rgba(0,0,0,0)&quot;},{&quot;type&quot;:&quot;STROKE&quot;,&quot;strokeStyle&quot;:&quot;rgba(92,176,70,1)&quot;,&quot;lineWidth&quot;:9,&quot;lineJoin&quot;:&quot;round&quot;}],&quot;isLocked&quot;:false,&quot;parent&quot;:{&quot;type&quot;:&quot;CHILD&quot;,&quot;parentId&quot;:&quot;ce41f902-7293-419a-80f1-ad8a16ce65d1&quot;,&quot;order&quot;:&quot;2&quot;}},&quot;f0094a07-6894-4d3b-bc6d-baf9423ed3df&quot;:{&quot;type&quot;:&quot;FIGURE_OBJECT&quot;,&quot;id&quot;:&quot;f0094a07-6894-4d3b-bc6d-baf9423ed3df&quot;,&quot;relativeTransform&quot;:{&quot;translate&quot;:{&quot;x&quot;:-0.0000260114829286736,&quot;y&quot;:-0.00002665548712248867},&quot;rotate&quot;:0,&quot;skewX&quot;:0.006613773591954356},&quot;opacity&quot;:1,&quot;path&quot;:{&quot;type&quot;:&quot;ARC&quot;,&quot;size&quot;:{&quot;x&quot;:44.35930000946137,&quot;y&quot;:45.7469187786243},&quot;startAngle&quot;:-1.5042281630190728,&quot;sweepAngle&quot;:2.9107551010391504,&quot;selectedObjectIds&quot;:[&quot;825f6f32-89f7-4538-8af8-b3ca51d11391&quot;]},&quot;pathStyles&quot;:[{&quot;type&quot;:&quot;FILL&quot;,&quot;fillStyle&quot;:&quot;rgba(0,0,0,0)&quot;},{&quot;type&quot;:&quot;STROKE&quot;,&quot;strokeStyle&quot;:&quot;rgba(112,112,113,1)&quot;,&quot;lineWidth&quot;:9,&quot;lineJoin&quot;:&quot;round&quot;}],&quot;isLocked&quot;:false,&quot;parent&quot;:{&quot;type&quot;:&quot;CHILD&quot;,&quot;parentId&quot;:&quot;ce41f902-7293-419a-80f1-ad8a16ce65d1&quot;,&quot;order&quot;:&quot;5&quot;}},&quot;d2b4a86f-ef06-400b-90bc-467d0f5260bb&quot;:{&quot;type&quot;:&quot;FIGURE_OBJECT&quot;,&quot;id&quot;:&quot;d2b4a86f-ef06-400b-90bc-467d0f5260bb&quot;,&quot;relativeTransform&quot;:{&quot;translate&quot;:{&quot;x&quot;:0.0000260114829286736,&quot;y&quot;:0.00002665548712248867},&quot;rotate&quot;:0,&quot;skewX&quot;:0.006613773591954356},&quot;opacity&quot;:1,&quot;path&quot;:{&quot;type&quot;:&quot;ARC&quot;,&quot;size&quot;:{&quot;x&quot;:44.35930000946137,&quot;y&quot;:45.7469187786243},&quot;startAngle&quot;:1.3391370310404884,&quot;sweepAngle&quot;:2.4216709863587145,&quot;selectedObjectIds&quot;:[&quot;3b46b805-7f11-4e06-af56-7b1413dd9d70&quot;]},&quot;pathStyles&quot;:[{&quot;type&quot;:&quot;FILL&quot;,&quot;fillStyle&quot;:&quot;rgba(0,0,0,0)&quot;},{&quot;type&quot;:&quot;STROKE&quot;,&quot;strokeStyle&quot;:&quot;rgba(136,50,104,1)&quot;,&quot;lineWidth&quot;:9,&quot;lineJoin&quot;:&quot;round&quot;}],&quot;isLocked&quot;:false,&quot;parent&quot;:{&quot;type&quot;:&quot;CHILD&quot;,&quot;parentId&quot;:&quot;ce41f902-7293-419a-80f1-ad8a16ce65d1&quot;,&quot;order&quot;:&quot;7&quot;}},&quot;9748196a-abbe-492e-85b1-897b24e6eecc&quot;:{&quot;type&quot;:&quot;FIGURE_OBJECT&quot;,&quot;id&quot;:&quot;9748196a-abbe-492e-85b1-897b24e6eecc&quot;,&quot;name&quot;:&quot;Spheroidal cell&quot;,&quot;relativeTransform&quot;:{&quot;translate&quot;:{&quot;x&quot;:131.1438516110145,&quot;y&quot;:-257.61863464681477},&quot;rotate&quot;:0,&quot;skewX&quot;:0,&quot;scale&quot;:{&quot;x&quot;:0.2703672074251764,&quot;y&quot;:0.2676904060678918}},&quot;opacity&quot;:1,&quot;image&quot;:{&quot;url&quot;:&quot;https://icons.biorender.com/biorender/5f35964d8d485800287e50b6/spheroidal-cell.png&quot;,&quot;fallbackUrl&quot;:&quot;https://res.cloudinary.com/dlcjuc3ej/image/upload/v1597347396/bcrb23qdl2txqiek1ew1.svg#/keystone/api/icons/5f35964d8d485800287e50b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ad4309ea-2bd2-467f-b0b4-c346be28596e&quot;,&quot;order&quot;:&quot;9995&quot;}},&quot;27e65f78-9141-4cbb-a00d-79d58b75b6d1&quot;:{&quot;type&quot;:&quot;FIGURE_OBJECT&quot;,&quot;id&quot;:&quot;27e65f78-9141-4cbb-a00d-79d58b75b6d1&quot;,&quot;relativeTransform&quot;:{&quot;translate&quot;:{&quot;x&quot;:169.4590293826217,&quot;y&quot;:-264.362301628488},&quot;rotate&quot;:0,&quot;skewX&quot;:0,&quot;scale&quot;:{&quot;x&quot;:1,&quot;y&quot;:1}},&quot;opacity&quot;:1,&quot;path&quot;:{&quot;type&quot;:&quot;ARC&quot;,&quot;size&quot;:{&quot;x&quot;:31.254519500337768,&quot;y&quot;:31.254519500337768},&quot;startAngle&quot;:3.141592653589793,&quot;sweepAngle&quot;:6.283185307179586,&quot;selectedObjectIds&quot;:[&quot;27e65f78-9141-4cbb-a00d-79d58b75b6d1&quot;]},&quot;pathStyles&quot;:[{&quot;type&quot;:&quot;FILL&quot;,&quot;fillStyle&quot;:&quot;rgba(0,0,0,0)&quot;},{&quot;type&quot;:&quot;STROKE&quot;,&quot;strokeStyle&quot;:&quot;rgba(157, 52, 60, 1)&quot;,&quot;lineWidth&quot;:2.7440723966070366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thPattern&quot;:{&quot;type&quot;:&quot;ROW&quot;,&quot;patternObject&quot;:{&quot;name&quot;:&quot;triangle&quot;,&quot;path&quot;:{&quot;type&quot;:&quot;SPLINE&quot;,&quot;spline&quot;:{&quot;points&quot;:[{&quot;x&quot;:0,&quot;y&quot;:0,&quot;isEndPoint&quot;:true},{&quot;x&quot;:1,&quot;y&quot;:0.5,&quot;isEndPoint&quot;:true},{&quot;x&quot;:1,&quot;y&quot;:-0.5,&quot;isEndPoint&quot;:true}],&quot;closed&quot;:true}},&quot;pathStyles&quot;:[{&quot;type&quot;:&quot;FILL&quot;,&quot;fillStyle&quot;:&quot;context-stroke&quot;}]},&quot;bending&quot;:true,&quot;patternTransform&quot;:{},&quot;xUnits&quot;:&quot;PATH_LENGTH&quot;,&quot;yUnits&quot;:&quot;STROKE_WIDTH&quot;,&quot;isPremium&quot;:false},&quot;parent&quot;:{&quot;type&quot;:&quot;CHILD&quot;,&quot;parentId&quot;:&quot;ad4309ea-2bd2-467f-b0b4-c346be28596e&quot;,&quot;order&quot;:&quot;9997&quot;}},&quot;a7875540-13a0-4564-b05d-198ac8794833&quot;:{&quot;type&quot;:&quot;FIGURE_OBJECT&quot;,&quot;id&quot;:&quot;a7875540-13a0-4564-b05d-198ac8794833&quot;,&quot;parent&quot;:{&quot;type&quot;:&quot;CHILD&quot;,&quot;parentId&quot;:&quot;4288efcc-9d9a-4d4b-9fb5-364a65dce930&quot;,&quot;order&quot;:&quot;2&quot;},&quot;relativeTransform&quot;:{&quot;translate&quot;:{&quot;x&quot;:-10.493812801779683,&quot;y&quot;:94.33834937892638},&quot;rotate&quot;:0,&quot;skewX&quot;:0,&quot;scale&quot;:{&quot;x&quot;:1,&quot;y&quot;:1}}},&quot;ce638190-779a-4fe9-8588-29a057271f0a&quot;:{&quot;relativeTransform&quot;:{&quot;translate&quot;:{&quot;x&quot;:307.6098275235184,&quot;y&quot;:-257.1218284807402},&quot;rotate&quot;:0,&quot;skewX&quot;:0,&quot;scale&quot;:{&quot;x&quot;:1,&quot;y&quot;:1}},&quot;type&quot;:&quot;FIGURE_OBJECT&quot;,&quot;id&quot;:&quot;ce638190-779a-4fe9-8588-29a057271f0a&quot;,&quot;name&quot;:&quot;Cell division&quot;,&quot;opacity&quot;:1,&quot;source&quot;:{&quot;id&quot;:&quot;5f6116f534d97c0e7b65fdc5&quot;,&quot;type&quot;:&quot;ASSETS&quot;},&quot;pathStyles&quot;:[{&quot;type&quot;:&quot;FILL&quot;,&quot;fillStyle&quot;:&quot;rgb(0,0,0)&quot;}],&quot;isLocked&quot;:false,&quot;parent&quot;:{&quot;type&quot;:&quot;CHILD&quot;,&quot;parentId&quot;:&quot;a7875540-13a0-4564-b05d-198ac8794833&quot;,&quot;order&quot;:&quot;1&quot;}},&quot;4dd1fa3c-8175-49d9-83b3-c808386ce8a3&quot;:{&quot;type&quot;:&quot;FIGURE_OBJECT&quot;,&quot;id&quot;:&quot;4dd1fa3c-8175-49d9-83b3-c808386ce8a3&quot;,&quot;relativeTransform&quot;:{&quot;translate&quot;:{&quot;x&quot;:-41.83256043463129,&quot;y&quot;:32.860850943975656},&quot;rotate&quot;:0.5419182506599853,&quot;skewX&quot;:5.551115123125783e-17,&quot;scale&quot;:{&quot;x&quot;:1,&quot;y&quot;:1.0000000000000002}},&quot;opacity&quot;:1,&quot;path&quot;:{&quot;type&quot;:&quot;POLY_LINE&quot;,&quot;points&quot;:[{&quot;x&quot;:-9.304269331315423,&quot;y&quot;:-13.818227028258287},{&quot;x&quot;:9.304269331315423,&quot;y&quot;:13.818227028258287}],&quot;closed&quot;:false},&quot;pathStyles&quot;:[{&quot;type&quot;:&quot;FILL&quot;,&quot;fillStyle&quot;:&quot;rgba(0,0,0,0)&quot;},{&quot;type&quot;:&quot;STROKE&quot;,&quot;strokeStyle&quot;:&quot;rgba(148,34,31,1)&quot;,&quot;lineWidth&quot;:1.6037590312868366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ce638190-779a-4fe9-8588-29a057271f0a&quot;,&quot;order&quot;:&quot;15&quot;}},&quot;41b9b72f-c2da-41b6-be15-88f6c93e2de4&quot;:{&quot;type&quot;:&quot;FIGURE_OBJECT&quot;,&quot;id&quot;:&quot;41b9b72f-c2da-41b6-be15-88f6c93e2de4&quot;,&quot;relativeTransform&quot;:{&quot;translate&quot;:{&quot;x&quot;:-69.77961114658395,&quot;y&quot;:25.667273780728667},&quot;rotate&quot;:0},&quot;opacity&quot;:1,&quot;path&quot;:{&quot;type&quot;:&quot;POLY_LINE&quot;,&quot;points&quot;:[{&quot;x&quot;:13.240690971487334,&quot;y&quot;:-14.526854055348455},{&quot;x&quot;:-13.240690971487334,&quot;y&quot;:14.526854055348455}],&quot;closed&quot;:false},&quot;pathStyles&quot;:[{&quot;type&quot;:&quot;FILL&quot;,&quot;fillStyle&quot;:&quot;rgba(0,0,0,0)&quot;},{&quot;type&quot;:&quot;STROKE&quot;,&quot;strokeStyle&quot;:&quot;rgba(148,34,31,1)&quot;,&quot;lineWidth&quot;:1.6037590312868366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ce638190-779a-4fe9-8588-29a057271f0a&quot;,&quot;order&quot;:&quot;2&quot;}},&quot;236cdc29-7cf6-4eee-978c-7afdb6b2ba77&quot;:{&quot;type&quot;:&quot;FIGURE_OBJECT&quot;,&quot;id&quot;:&quot;236cdc29-7cf6-4eee-978c-7afdb6b2ba77&quot;,&quot;relativeTransform&quot;:{&quot;translate&quot;:{&quot;x&quot;:-17.683459154317983,&quot;y&quot;:24.930019934230238},&quot;rotate&quot;:0,&quot;skewX&quot;:0,&quot;scale&quot;:{&quot;x&quot;:1,&quot;y&quot;:1}},&quot;opacity&quot;:1,&quot;path&quot;:{&quot;type&quot;:&quot;POLY_LINE&quot;,&quot;points&quot;:[{&quot;x&quot;:-13.240690971487334,&quot;y&quot;:-14.172540541803368},{&quot;x&quot;:13.240690971487334,&quot;y&quot;:14.172540541803368}],&quot;closed&quot;:false},&quot;pathStyles&quot;:[{&quot;type&quot;:&quot;FILL&quot;,&quot;fillStyle&quot;:&quot;rgba(0,0,0,0)&quot;},{&quot;type&quot;:&quot;STROKE&quot;,&quot;strokeStyle&quot;:&quot;rgba(148,34,31,1)&quot;,&quot;lineWidth&quot;:1.6037590312868366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ce638190-779a-4fe9-8588-29a057271f0a&quot;,&quot;order&quot;:&quot;3&quot;}},&quot;220600fa-37b7-4013-bebb-8d28970b8aaf&quot;:{&quot;type&quot;:&quot;FIGURE_OBJECT&quot;,&quot;id&quot;:&quot;220600fa-37b7-4013-bebb-8d28970b8aaf&quot;,&quot;name&quot;:&quot;Spheroidal cell&quot;,&quot;relativeTransform&quot;:{&quot;translate&quot;:{&quot;x&quot;:-45.640311652823335,&quot;y&quot;:-0.7355701622826317},&quot;rotate&quot;:0,&quot;skewX&quot;:0,&quot;scale&quot;:{&quot;x&quot;:0.22868104012589552,&quot;y&quot;:0.22641695741991996}},&quot;opacity&quot;:1,&quot;image&quot;:{&quot;url&quot;:&quot;https://icons.biorender.com/biorender/5f35964d8d485800287e50b6/spheroidal-cell.png&quot;,&quot;fallbackUrl&quot;:&quot;https://res.cloudinary.com/dlcjuc3ej/image/upload/v1597347396/bcrb23qdl2txqiek1ew1.svg#/keystone/api/icons/5f35964d8d485800287e50b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ce638190-779a-4fe9-8588-29a057271f0a&quot;,&quot;order&quot;:&quot;55&quot;}},&quot;fa7828be-f552-4baf-becd-a55771a59cce&quot;:{&quot;id&quot;:&quot;fa7828be-f552-4baf-becd-a55771a59cce&quot;,&quot;name&quot;:&quot;Endothelial cell (liver sinusoid)&quot;,&quot;type&quot;:&quot;FIGURE_OBJECT&quot;,&quot;relativeTransform&quot;:{&quot;translate&quot;:{&quot;x&quot;:267.37596316198744,&quot;y&quot;:-199.4674385833655},&quot;rotate&quot;:-0.5371162963383365,&quot;skewX&quot;:0,&quot;scale&quot;:{&quot;x&quot;:0.5931603789949997,&quot;y&quot;:0.8561284528183657}},&quot;image&quot;:{&quot;url&quot;:&quot;https://icons.biorender.com/biorender/60b669f28c8ab10026e38fd2/20210601171224/image/endothelial-cell-liver-sinusoid.png&quot;,&quot;fallbackUrl&quot;:&quot;https://res.cloudinary.com/dlcjuc3ej/image/upload/v1622567544/wntjy2qaizhjjczssrmz.svg#/keystone/api/icons/60b669f28c8ab10026e38fd2/20210601171224/image/endothelial-cell-liver-sinusoid.svg&quot;,&quot;isPremium&quot;:false,&quot;isPacked&quot;:true,&quot;size&quot;:{&quot;x&quot;:100,&quot;y&quot;:23.25}},&quot;source&quot;:{&quot;id&quot;:&quot;60b669f28c8ab10026e38fd2&quot;,&quot;type&quot;:&quot;ASSETS&quot;},&quot;parent&quot;:{&quot;type&quot;:&quot;CHILD&quot;,&quot;parentId&quot;:&quot;a7875540-13a0-4564-b05d-198ac8794833&quot;,&quot;order&quot;:&quot;3&quot;}},&quot;97003372-e0d9-4faf-a6b0-1739032419ec&quot;:{&quot;id&quot;:&quot;97003372-e0d9-4faf-a6b0-1739032419ec&quot;,&quot;name&quot;:&quot;Triangular cell 2&quot;,&quot;type&quot;:&quot;FIGURE_OBJECT&quot;,&quot;relativeTransform&quot;:{&quot;translate&quot;:{&quot;x&quot;:214.46745290885022,&quot;y&quot;:-203.88196545737344},&quot;rotate&quot;:-0.483566648719905,&quot;skewX&quot;:7.219395129773179e-17,&quot;scale&quot;:{&quot;x&quot;:0.3100235732392425,&quot;y&quot;:0.31002357323924257}},&quot;image&quot;:{&quot;url&quot;:&quot;https://icons.biorender.com/biorender/5f5fdd42c063210028e8fb9d/triangular-cell-2.png&quot;,&quot;fallbackUrl&quot;:&quot;https://res.cloudinary.com/dlcjuc3ej/image/upload/v1600118072/tiiyaxvjrk02zdlsej8l.svg#/keystone/api/icons/5f5fdd42c063210028e8fb9d/triangular-cell-2.svg&quot;,&quot;isPremium&quot;:false,&quot;isPacked&quot;:true,&quot;size&quot;:{&quot;x&quot;:65,&quot;y&quot;:129.13333333333333}},&quot;source&quot;:{&quot;id&quot;:&quot;5f5fdc37c063210028e8fb39&quot;,&quot;type&quot;:&quot;ASSETS&quot;},&quot;parent&quot;:{&quot;type&quot;:&quot;CHILD&quot;,&quot;parentId&quot;:&quot;a7875540-13a0-4564-b05d-198ac8794833&quot;,&quot;order&quot;:&quot;6&quot;}},&quot;a4dcebe2-454f-4355-be22-9e350984f55b&quot;:{&quot;id&quot;:&quot;a4dcebe2-454f-4355-be22-9e350984f55b&quot;,&quot;name&quot;:&quot;Neural progenitor cell 3&quot;,&quot;type&quot;:&quot;FIGURE_OBJECT&quot;,&quot;relativeTransform&quot;:{&quot;translate&quot;:{&quot;x&quot;:323.3705405300101,&quot;y&quot;:-220.40116871703785},&quot;rotate&quot;:0.14824483518972317,&quot;skewX&quot;:0,&quot;scale&quot;:{&quot;x&quot;:0.4626759283386451,&quot;y&quot;:0.4425983575788085}},&quot;image&quot;:{&quot;url&quot;:&quot;https://icons.biorender.com/biorender/6024237adda7560028eb6ecc/neural-progenitor-cell-3.png&quot;,&quot;fallbackUrl&quot;:&quot;https://res.cloudinary.com/dlcjuc3ej/image/upload/v1612981093/yhxupcw5mw3irjynj9hf.svg#/keystone/api/icons/6024237adda7560028eb6ecc/neural-progenitor-cell-3.svg&quot;,&quot;isPremium&quot;:false,&quot;isPacked&quot;:true,&quot;size&quot;:{&quot;x&quot;:100,&quot;y&quot;:100.7905138339921}},&quot;source&quot;:{&quot;id&quot;:&quot;60242327dda7560028eb6e9a&quot;,&quot;type&quot;:&quot;ASSETS&quot;},&quot;parent&quot;:{&quot;type&quot;:&quot;CHILD&quot;,&quot;parentId&quot;:&quot;a7875540-13a0-4564-b05d-198ac8794833&quot;,&quot;order&quot;:&quot;8&quot;}},&quot;f5642ad8-7851-4bcb-83ad-e686f12646be&quot;:{&quot;type&quot;:&quot;FIGURE_OBJECT&quot;,&quot;id&quot;:&quot;f5642ad8-7851-4bcb-83ad-e686f12646be&quot;,&quot;parent&quot;:{&quot;type&quot;:&quot;CHILD&quot;,&quot;parentId&quot;:&quot;21fa90af-0c78-4dc5-8e86-4e4822db10a0&quot;,&quot;order&quot;:&quot;2&quot;},&quot;relativeTransform&quot;:{&quot;translate&quot;:{&quot;x&quot;:-163.6491582788534,&quot;y&quot;:138.99740771163698},&quot;rotate&quot;:0,&quot;skewX&quot;:0,&quot;scale&quot;:{&quot;x&quot;:1,&quot;y&quot;:1}}},&quot;033fb531-83ac-4c62-a350-d3520f1d19bb&quot;:{&quot;id&quot;:&quot;033fb531-83ac-4c62-a350-d3520f1d19bb&quot;,&quot;name&quot;:&quot;Spheroidal cell&quot;,&quot;type&quot;:&quot;FIGURE_OBJECT&quot;,&quot;relativeTransform&quot;:{&quot;translate&quot;:{&quot;x&quot;:420.9154234136645,&quot;y&quot;:-89.00550948338942},&quot;rotate&quot;:0,&quot;skewX&quot;:0,&quot;scale&quot;:{&quot;x&quot;:0.4657473845236752,&quot;y&quot;:0.4657473845236752}},&quot;image&quot;:{&quot;url&quot;:&quot;https://icons.biorender.com/biorender/5f35964d8d485800287e5088/spheroidal-cell.png&quot;,&quot;fallbackUrl&quot;:&quot;https://res.cloudinary.com/dlcjuc3ej/image/upload/v1597347396/sxlgoey3nfd1xrehxyfp.svg#/keystone/api/icons/5f35964d8d485800287e5088/spheroidal-cell.svg&quot;,&quot;isPremium&quot;:false,&quot;isPacked&quot;:true,&quot;size&quot;:{&quot;x&quot;:100,&quot;y&quot;:98.08917197452229}},&quot;source&quot;:{&quot;id&quot;:&quot;5f32bc680be41f0028c4b1b3&quot;,&quot;type&quot;:&quot;ASSETS&quot;},&quot;parent&quot;:{&quot;type&quot;:&quot;CHILD&quot;,&quot;parentId&quot;:&quot;f5642ad8-7851-4bcb-83ad-e686f12646be&quot;,&quot;order&quot;:&quot;2&quot;}},&quot;0183e41b-c523-4afc-952c-1f04a4efe970&quot;:{&quot;type&quot;:&quot;FIGURE_OBJECT&quot;,&quot;id&quot;:&quot;0183e41b-c523-4afc-952c-1f04a4efe970&quot;,&quot;parent&quot;:{&quot;type&quot;:&quot;CHILD&quot;,&quot;parentId&quot;:&quot;f5642ad8-7851-4bcb-83ad-e686f12646be&quot;,&quot;order&quot;:&quot;5&quot;},&quot;relativeTransform&quot;:{&quot;translate&quot;:{&quot;x&quot;:185.38345686961256,&quot;y&quot;:-6.557789639723568},&quot;rotate&quot;:0}},&quot;597e5762-b2ab-413f-8923-bbfa090bcc72&quot;:{&quot;type&quot;:&quot;FIGURE_OBJECT&quot;,&quot;id&quot;:&quot;597e5762-b2ab-413f-8923-bbfa090bcc72&quot;,&quot;relativeTransform&quot;:{&quot;translate&quot;:{&quot;x&quot;:262.5793271277975,&quot;y&quot;:-94.87729593484873},&quot;rotate&quot;:0},&quot;opacity&quot;:1,&quot;path&quot;:{&quot;type&quot;:&quot;STAR_POLY&quot;,&quot;size&quot;:{&quot;x&quot;:9.231304469336635,&quot;y&quot;:9.231304469336658},&quot;startAngle&quot;:-1.5707963267948966,&quot;corners&quot;:6,&quot;cornerRounding&quot;:{&quot;type&quot;:&quot;ARC_LENGTH&quot;,&quot;global&quot;:0}},&quot;pathStyles&quot;:[{&quot;type&quot;:&quot;FILL&quot;,&quot;fillStyle&quot;:&quot;rgba(49,126,194,1)&quot;},{&quot;type&quot;:&quot;STROKE&quot;,&quot;strokeStyle&quot;:&quot;#95AAD3&quot;,&quot;lineWidth&quot;:1.7110271676796236,&quot;lineJoin&quot;:&quot;round&quot;}],&quot;isLocked&quot;:false,&quot;parent&quot;:{&quot;type&quot;:&quot;CHILD&quot;,&quot;parentId&quot;:&quot;0183e41b-c523-4afc-952c-1f04a4efe970&quot;,&quot;order&quot;:&quot;1&quot;}},&quot;c8640088-4d27-44b5-a180-800ae52bcf01&quot;:{&quot;type&quot;:&quot;FIGURE_OBJECT&quot;,&quot;id&quot;:&quot;c8640088-4d27-44b5-a180-800ae52bcf01&quot;,&quot;relativeTransform&quot;:{&quot;translate&quot;:{&quot;x&quot;:271.13446296619566,&quot;y&quot;:-71.96235314414919},&quot;rotate&quot;:0},&quot;opacity&quot;:1,&quot;path&quot;:{&quot;type&quot;:&quot;STAR_POLY&quot;,&quot;size&quot;:{&quot;x&quot;:9.231304469336635,&quot;y&quot;:9.231304469336658},&quot;startAngle&quot;:-1.5707963267948966,&quot;corners&quot;:6,&quot;cornerRounding&quot;:{&quot;type&quot;:&quot;ARC_LENGTH&quot;,&quot;global&quot;:0}},&quot;pathStyles&quot;:[{&quot;type&quot;:&quot;FILL&quot;,&quot;fillStyle&quot;:&quot;#EEF4FB&quot;},{&quot;type&quot;:&quot;STROKE&quot;,&quot;strokeStyle&quot;:&quot;#95AAD3&quot;,&quot;lineWidth&quot;:1.7110271676796236,&quot;lineJoin&quot;:&quot;round&quot;}],&quot;isLocked&quot;:false,&quot;parent&quot;:{&quot;type&quot;:&quot;CHILD&quot;,&quot;parentId&quot;:&quot;0183e41b-c523-4afc-952c-1f04a4efe970&quot;,&quot;order&quot;:&quot;2&quot;}},&quot;7d4c79e2-2ca8-4593-873b-7eebbab67157&quot;:{&quot;type&quot;:&quot;FIGURE_OBJECT&quot;,&quot;id&quot;:&quot;7d4c79e2-2ca8-4593-873b-7eebbab67157&quot;,&quot;relativeTransform&quot;:{&quot;translate&quot;:{&quot;x&quot;:0,&quot;y&quot;:-8.555135838398119},&quot;rotate&quot;:0},&quot;opacity&quot;:1,&quot;path&quot;:{&quot;type&quot;:&quot;POLY_LINE&quot;,&quot;points&quot;:[{&quot;x&quot;:256.93797439653616,&quot;y&quot;:-77.95323774106492},{&quot;x&quot;:277.37073995236074,&quot;y&quot;:-73.48559992250253},{&quot;x&quot;:290.78609078410386,&quot;y&quot;:-57.439227809205754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1.7110271676796236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0183e41b-c523-4afc-952c-1f04a4efe970&quot;,&quot;order&quot;:&quot;3&quot;}},&quot;7d600799-7997-486d-9d62-5a8db52b5a7e&quot;:{&quot;type&quot;:&quot;FIGURE_OBJECT&quot;,&quot;id&quot;:&quot;7d600799-7997-486d-9d62-5a8db52b5a7e&quot;,&quot;relativeTransform&quot;:{&quot;translate&quot;:{&quot;x&quot;:290.27324053580736,&quot;y&quot;:-90.77449394847692},&quot;rotate&quot;:0},&quot;opacity&quot;:1,&quot;path&quot;:{&quot;type&quot;:&quot;TRIANGLE&quot;,&quot;size&quot;:{&quot;x&quot;:7.17990347615064,&quot;y&quot;:9.23130446933661},&quot;cornerRounding&quot;:{&quot;type&quot;:&quot;ARC_LENGTH&quot;,&quot;global&quot;:0}},&quot;pathStyles&quot;:[{&quot;type&quot;:&quot;FILL&quot;,&quot;fillStyle&quot;:&quot;#EEF4FB&quot;},{&quot;type&quot;:&quot;STROKE&quot;,&quot;strokeStyle&quot;:&quot;#95AAD3&quot;,&quot;lineWidth&quot;:1.7110271676796236,&quot;lineJoin&quot;:&quot;round&quot;}],&quot;isLocked&quot;:false,&quot;parent&quot;:{&quot;type&quot;:&quot;CHILD&quot;,&quot;parentId&quot;:&quot;0183e41b-c523-4afc-952c-1f04a4efe970&quot;,&quot;order&quot;:&quot;5&quot;}},&quot;85e976fa-8d47-4102-ac20-1d82339ed715&quot;:{&quot;type&quot;:&quot;FIGURE_OBJECT&quot;,&quot;id&quot;:&quot;85e976fa-8d47-4102-ac20-1d82339ed715&quot;,&quot;relativeTransform&quot;:{&quot;translate&quot;:{&quot;x&quot;:260.5276735253375,&quot;y&quot;:-68.5499506199361},&quot;rotate&quot;:0},&quot;opacity&quot;:1,&quot;path&quot;:{&quot;type&quot;:&quot;TRIANGLE&quot;,&quot;size&quot;:{&quot;x&quot;:7.17990347615064,&quot;y&quot;:9.23130446933661},&quot;cornerRounding&quot;:{&quot;type&quot;:&quot;ARC_LENGTH&quot;,&quot;global&quot;:0}},&quot;pathStyles&quot;:[{&quot;type&quot;:&quot;FILL&quot;,&quot;fillStyle&quot;:&quot;rgba(49,126,194,1)&quot;},{&quot;type&quot;:&quot;STROKE&quot;,&quot;strokeStyle&quot;:&quot;#95AAD3&quot;,&quot;lineWidth&quot;:1.7110271676796236,&quot;lineJoin&quot;:&quot;round&quot;}],&quot;isLocked&quot;:false,&quot;parent&quot;:{&quot;type&quot;:&quot;CHILD&quot;,&quot;parentId&quot;:&quot;0183e41b-c523-4afc-952c-1f04a4efe970&quot;,&quot;order&quot;:&quot;6&quot;}},&quot;bfd1b811-c4b6-4617-825e-225d9a76f044&quot;:{&quot;type&quot;:&quot;FIGURE_OBJECT&quot;,&quot;id&quot;:&quot;bfd1b811-c4b6-4617-825e-225d9a76f044&quot;,&quot;relativeTransform&quot;:{&quot;translate&quot;:{&quot;x&quot;:287.7089892524401,&quot;y&quot;:-59.49062884427646},&quot;rotate&quot;:0},&quot;opacity&quot;:1,&quot;path&quot;:{&quot;type&quot;:&quot;ELLIPSE&quot;,&quot;size&quot;:{&quot;x&quot;:8.205603888974075,&quot;y&quot;:8.205603888974075}},&quot;isLocked&quot;:false,&quot;pathStyles&quot;:[{&quot;type&quot;:&quot;FILL&quot;,&quot;fillStyle&quot;:&quot;rgba(185,219,244,1)&quot;},{&quot;type&quot;:&quot;STROKE&quot;,&quot;strokeStyle&quot;:&quot;#95AAD3&quot;,&quot;lineWidth&quot;:1.244383381972396,&quot;lineJoin&quot;:&quot;round&quot;}],&quot;parent&quot;:{&quot;type&quot;:&quot;CHILD&quot;,&quot;parentId&quot;:&quot;0183e41b-c523-4afc-952c-1f04a4efe970&quot;,&quot;order&quot;:&quot;7&quot;}},&quot;ec0d18d2-7419-4d58-86ff-628e9fed5b92&quot;:{&quot;type&quot;:&quot;FIGURE_OBJECT&quot;,&quot;id&quot;:&quot;ec0d18d2-7419-4d58-86ff-628e9fed5b92&quot;,&quot;relativeTransform&quot;:{&quot;translate&quot;:{&quot;x&quot;:278.9905350732849,&quot;y&quot;:-101.03149891440648},&quot;rotate&quot;:0},&quot;opacity&quot;:1,&quot;path&quot;:{&quot;type&quot;:&quot;ELLIPSE&quot;,&quot;size&quot;:{&quot;x&quot;:7.179903476150738,&quot;y&quot;:7.179903476150713}},&quot;isLocked&quot;:false,&quot;pathStyles&quot;:[{&quot;type&quot;:&quot;FILL&quot;,&quot;fillStyle&quot;:&quot;rgba(149,170,211,1)&quot;},{&quot;type&quot;:&quot;STROKE&quot;,&quot;strokeStyle&quot;:&quot;#95AAD3&quot;,&quot;lineWidth&quot;:1.7110271676796236,&quot;lineJoin&quot;:&quot;round&quot;}],&quot;parent&quot;:{&quot;type&quot;:&quot;CHILD&quot;,&quot;parentId&quot;:&quot;0183e41b-c523-4afc-952c-1f04a4efe970&quot;,&quot;order&quot;:&quot;8&quot;}},&quot;3e3041c0-bee5-43b1-b2bd-f1b4f4f6a3f6&quot;:{&quot;id&quot;:&quot;3e3041c0-bee5-43b1-b2bd-f1b4f4f6a3f6&quot;,&quot;type&quot;:&quot;FIGURE_OBJECT&quot;,&quot;relativeTransform&quot;:{&quot;translate&quot;:{&quot;x&quot;:273.2239624640605,&quot;y&quot;:108.91237171452215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20]}],&quot;text&quot;:&quot;Stem cell senescence &quot;},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5]}],&quot;text&quot;:&quot;and SASP release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,&quot;_lastCaretLocation&quot;:{&quot;lineIndex&quot;:0,&quot;runIndex&quot;:0,&quot;charIndex&quot;:14}},&quot;format&quot;:&quot;BETTER_TEXT&quot;,&quot;size&quot;:{&quot;x&quot;:125.5519858991886,&quot;y&quot;:51.14666666666666},&quot;targetSize&quot;:{&quot;x&quot;:125.5519858991886,&quot;y&quot;:24.24},&quot;verticalAlign&quot;:&quot;TOP&quot;},&quot;parent&quot;:{&quot;type&quot;:&quot;CHILD&quot;,&quot;parentId&quot;:&quot;21fa90af-0c78-4dc5-8e86-4e4822db10a0&quot;,&quot;order&quot;:&quot;5&quot;}},&quot;9672625f-30f2-421e-be69-120a0778c5c7&quot;:{&quot;relativeTransform&quot;:{&quot;translate&quot;:{&quot;x&quot;:402.5595125970323,&quot;y&quot;:55.056368990673},&quot;rotate&quot;:0,&quot;skewX&quot;:0,&quot;scale&quot;:{&quot;x&quot;:1,&quot;y&quot;:1}},&quot;type&quot;:&quot;FIGURE_OBJECT&quot;,&quot;id&quot;:&quot;9672625f-30f2-421e-be69-120a0778c5c7&quot;,&quot;name&quot;:&quot;Correlation plot (low positive)&quot;,&quot;opacity&quot;:1,&quot;source&quot;:{&quot;id&quot;:&quot;5d559ce74c924c0075cc4bfd&quot;,&quot;type&quot;:&quot;ASSETS&quot;},&quot;pathStyles&quot;:[{&quot;type&quot;:&quot;FILL&quot;,&quot;fillStyle&quot;:&quot;rgb(0,0,0)&quot;}],&quot;isLocked&quot;:false,&quot;parent&quot;:{&quot;type&quot;:&quot;CHILD&quot;,&quot;parentId&quot;:&quot;2426a3e4-58db-4c39-97be-d3f0584793af&quot;,&quot;order&quot;:&quot;1&quot;}},&quot;015b738d-e99d-4feb-9493-8f0837aa8b34&quot;:{&quot;type&quot;:&quot;FIGURE_OBJECT&quot;,&quot;id&quot;:&quot;015b738d-e99d-4feb-9493-8f0837aa8b34&quot;,&quot;relativeTransform&quot;:{&quot;translate&quot;:{&quot;x&quot;:4.130742067704256,&quot;y&quot;:-15.019879784623733},&quot;rotate&quot;:0},&quot;opacity&quot;:1,&quot;path&quot;:{&quot;type&quot;:&quot;POLY_LINE&quot;,&quot;points&quot;:[{&quot;x&quot;:43.430616329171265,&quot;y&quot;:-35.55881711950899},{&quot;x&quot;:-43.430616329171265,&quot;y&quot;:35.55881711950899}],&quot;closed&quot;:false},&quot;pathStyles&quot;:[{&quot;type&quot;:&quot;FILL&quot;,&quot;fillStyle&quot;:&quot;transparent&quot;},{&quot;type&quot;:&quot;STROKE&quot;,&quot;strokeStyle&quot;:&quot;rgba(172,148,204,1)&quot;,&quot;lineWidth&quot;:0.5428827041146409,&quot;lineJoin&quot;:&quot;round&quot;,&quot;dashArray&quot;:[0,0]}],&quot;isLocked&quot;:false,&quot;parent&quot;:{&quot;type&quot;:&quot;CHILD&quot;,&quot;parentId&quot;:&quot;9672625f-30f2-421e-be69-120a0778c5c7&quot;,&quot;order&quot;:&quot;2&quot;}},&quot;9f11c9fb-b21e-4223-ad8a-b75580aa0460&quot;:{&quot;type&quot;:&quot;FIGURE_OBJECT&quot;,&quot;id&quot;:&quot;9f11c9fb-b21e-4223-ad8a-b75580aa0460&quot;,&quot;relativeTransform&quot;:{&quot;translate&quot;:{&quot;x&quot;:0,&quot;y&quot;:3.0859308942276636e-14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9672625f-30f2-421e-be69-120a0778c5c7&quot;,&quot;order&quot;:&quot;5&quot;}},&quot;2d2192ba-8679-4af7-9122-470ced9e1a2f&quot;:{&quot;type&quot;:&quot;FIGURE_OBJECT&quot;,&quot;id&quot;:&quot;2d2192ba-8679-4af7-9122-470ced9e1a2f&quot;,&quot;name&quot;:&quot;Circle&quot;,&quot;relativeTransform&quot;:{&quot;translate&quot;:{&quot;x&quot;:-28.378300816582005,&quot;y&quot;:-13.191806871991284},&quot;rotate&quot;:0,&quot;skewX&quot;:0,&quot;scale&quot;:{&quot;x&quot;:0.028386531836206447,&quot;y&quot;:0.028233578701757998}},&quot;opacity&quot;:1,&quot;image&quot;:{&quot;url&quot;:&quot;https://icons.biorender.com/biorender/5be5e4517664d21200a3f4c1/circle-2.png&quot;,&quot;fallbackUrl&quot;:&quot;https://res.cloudinary.com/dlcjuc3ej/image/upload/v1541792842/qobjd20usamu5z2wjnwi.svg#/keystone/api/icons/5be5e4517664d21200a3f4c1/circle-2.svg&quot;,&quot;size&quot;:{&quot;x&quot;:200,&quot;y&quot;:200},&quot;isPremium&quot;:false,&quot;isPacked&quot;:true},&quot;source&quot;:{&quot;id&quot;:&quot;5be5e40e7664d21200a3f47c&quot;,&quot;type&quot;:&quot;ASSETS&quot;},&quot;pathStyles&quot;:[{&quot;type&quot;:&quot;FILL&quot;,&quot;fillStyle&quot;:&quot;rgb(0,0,0)&quot;}],&quot;isLocked&quot;:false,&quot;parent&quot;:{&quot;type&quot;:&quot;CHILD&quot;,&quot;parentId&quot;:&quot;9f11c9fb-b21e-4223-ad8a-b75580aa0460&quot;,&quot;order&quot;:&quot;05&quot;}},&quot;21ffbc90-f02e-46f0-95d5-22adac358680&quot;:{&quot;type&quot;:&quot;FIGURE_OBJECT&quot;,&quot;id&quot;:&quot;21ffbc90-f02e-46f0-95d5-22adac358680&quot;,&quot;name&quot;:&quot;Circle&quot;,&quot;relativeTransform&quot;:{&quot;translate&quot;:{&quot;x&quot;:-9.377406172569573,&quot;y&quot;:-8.848745239074157},&quot;rotate&quot;:0,&quot;skewX&quot;:0,&quot;scale&quot;:{&quot;x&quot;:0.028386531836206447,&quot;y&quot;:0.028233578701757998}},&quot;opacity&quot;:1,&quot;image&quot;:{&quot;url&quot;:&quot;https://icons.biorender.com/biorender/5be5e4517664d21200a3f4c1/circle-2.png&quot;,&quot;fallbackUrl&quot;:&quot;https://res.cloudinary.com/dlcjuc3ej/image/upload/v1541792842/qobjd20usamu5z2wjnwi.svg#/keystone/api/icons/5be5e4517664d21200a3f4c1/circle-2.svg&quot;,&quot;size&quot;:{&quot;x&quot;:200,&quot;y&quot;:200},&quot;isPremium&quot;:false,&quot;isPacked&quot;:true},&quot;source&quot;:{&quot;id&quot;:&quot;5be5e40e7664d21200a3f47c&quot;,&quot;type&quot;:&quot;ASSETS&quot;},&quot;pathStyles&quot;:[{&quot;type&quot;:&quot;FILL&quot;,&quot;fillStyle&quot;:&quot;rgb(0,0,0)&quot;}],&quot;isLocked&quot;:false,&quot;parent&quot;:{&quot;type&quot;:&quot;CHILD&quot;,&quot;parentId&quot;:&quot;9f11c9fb-b21e-4223-ad8a-b75580aa0460&quot;,&quot;order&quot;:&quot;1&quot;}},&quot;6f9800e9-5b0f-46e3-92ff-92437025cebc&quot;:{&quot;type&quot;:&quot;FIGURE_OBJECT&quot;,&quot;id&quot;:&quot;6f9800e9-5b0f-46e3-92ff-92437025cebc&quot;,&quot;name&quot;:&quot;Circle&quot;,&quot;relativeTransform&quot;:{&quot;translate&quot;:{&quot;x&quot;:40.024919901862745,&quot;y&quot;:-44.12727669304143},&quot;rotate&quot;:0,&quot;skewX&quot;:0,&quot;scale&quot;:{&quot;x&quot;:0.028386531836206447,&quot;y&quot;:0.028233578701757998}},&quot;opacity&quot;:1,&quot;image&quot;:{&quot;url&quot;:&quot;https://icons.biorender.com/biorender/5be5e4517664d21200a3f4c1/circle-2.png&quot;,&quot;fallbackUrl&quot;:&quot;https://res.cloudinary.com/dlcjuc3ej/image/upload/v1541792842/qobjd20usamu5z2wjnwi.svg#/keystone/api/icons/5be5e4517664d21200a3f4c1/circle-2.svg&quot;,&quot;size&quot;:{&quot;x&quot;:200,&quot;y&quot;:200},&quot;isPremium&quot;:false,&quot;isPacked&quot;:true},&quot;source&quot;:{&quot;id&quot;:&quot;5be5e40e7664d21200a3f47c&quot;,&quot;type&quot;:&quot;ASSETS&quot;},&quot;pathStyles&quot;:[{&quot;type&quot;:&quot;FILL&quot;,&quot;fillStyle&quot;:&quot;rgb(0,0,0)&quot;}],&quot;isLocked&quot;:false,&quot;parent&quot;:{&quot;type&quot;:&quot;CHILD&quot;,&quot;parentId&quot;:&quot;9f11c9fb-b21e-4223-ad8a-b75580aa0460&quot;,&quot;order&quot;:&quot;2&quot;}},&quot;92e07b40-877a-4ef0-a00f-ebdcef687840&quot;:{&quot;type&quot;:&quot;FIGURE_OBJECT&quot;,&quot;id&quot;:&quot;92e07b40-877a-4ef0-a00f-ebdcef687840&quot;,&quot;name&quot;:&quot;Circle&quot;,&quot;relativeTransform&quot;:{&quot;translate&quot;:{&quot;x&quot;:23.195556074308882,&quot;y&quot;:-12.106041463762002},&quot;rotate&quot;:0,&quot;skewX&quot;:0,&quot;scale&quot;:{&quot;x&quot;:0.028386531836206447,&quot;y&quot;:0.028233578701757998}},&quot;opacity&quot;:1,&quot;image&quot;:{&quot;url&quot;:&quot;https://icons.biorender.com/biorender/5be5e4517664d21200a3f4c1/circle-2.png&quot;,&quot;fallbackUrl&quot;:&quot;https://res.cloudinary.com/dlcjuc3ej/image/upload/v1541792842/qobjd20usamu5z2wjnwi.svg#/keystone/api/icons/5be5e4517664d21200a3f4c1/circle-2.svg&quot;,&quot;size&quot;:{&quot;x&quot;:200,&quot;y&quot;:200},&quot;isPremium&quot;:false,&quot;isPacked&quot;:true},&quot;source&quot;:{&quot;id&quot;:&quot;5be5e40e7664d21200a3f47c&quot;,&quot;type&quot;:&quot;ASSETS&quot;},&quot;pathStyles&quot;:[{&quot;type&quot;:&quot;FILL&quot;,&quot;fillStyle&quot;:&quot;rgb(0,0,0)&quot;}],&quot;isLocked&quot;:false,&quot;parent&quot;:{&quot;type&quot;:&quot;CHILD&quot;,&quot;parentId&quot;:&quot;9f11c9fb-b21e-4223-ad8a-b75580aa0460&quot;,&quot;order&quot;:&quot;25&quot;}},&quot;3545651d-5e80-4de7-8890-987d4ebc71c3&quot;:{&quot;type&quot;:&quot;FIGURE_OBJECT&quot;,&quot;id&quot;:&quot;3545651d-5e80-4de7-8890-987d4ebc71c3&quot;,&quot;name&quot;:&quot;Circle&quot;,&quot;relativeTransform&quot;:{&quot;translate&quot;:{&quot;x&quot;:6.366192246755012,&quot;y&quot;:11.237914813167556},&quot;rotate&quot;:0,&quot;skewX&quot;:0,&quot;scale&quot;:{&quot;x&quot;:0.028386531836206447,&quot;y&quot;:0.028233578701757998}},&quot;opacity&quot;:1,&quot;image&quot;:{&quot;url&quot;:&quot;https://icons.biorender.com/biorender/5be5e4517664d21200a3f4c1/circle-2.png&quot;,&quot;fallbackUrl&quot;:&quot;https://res.cloudinary.com/dlcjuc3ej/image/upload/v1541792842/qobjd20usamu5z2wjnwi.svg#/keystone/api/icons/5be5e4517664d21200a3f4c1/circle-2.svg&quot;,&quot;size&quot;:{&quot;x&quot;:200,&quot;y&quot;:200},&quot;isPremium&quot;:false,&quot;isPacked&quot;:true},&quot;source&quot;:{&quot;id&quot;:&quot;5be5e40e7664d21200a3f47c&quot;,&quot;type&quot;:&quot;ASSETS&quot;},&quot;pathStyles&quot;:[{&quot;type&quot;:&quot;FILL&quot;,&quot;fillStyle&quot;:&quot;rgb(0,0,0)&quot;}],&quot;isLocked&quot;:false,&quot;parent&quot;:{&quot;type&quot;:&quot;CHILD&quot;,&quot;parentId&quot;:&quot;9f11c9fb-b21e-4223-ad8a-b75580aa0460&quot;,&quot;order&quot;:&quot;3&quot;}},&quot;d59854de-5f50-4d18-846f-e97eb5d6895c&quot;:{&quot;type&quot;:&quot;FIGURE_OBJECT&quot;,&quot;id&quot;:&quot;d59854de-5f50-4d18-846f-e97eb5d6895c&quot;,&quot;name&quot;:&quot;Circle&quot;,&quot;relativeTransform&quot;:{&quot;translate&quot;:{&quot;x&quot;:1.4802479097232444,&quot;y&quot;:-38.16441126126477},&quot;rotate&quot;:0,&quot;skewX&quot;:0,&quot;scale&quot;:{&quot;x&quot;:0.028386531836206447,&quot;y&quot;:0.028233578701757998}},&quot;opacity&quot;:1,&quot;image&quot;:{&quot;url&quot;:&quot;https://icons.biorender.com/biorender/5be5e4517664d21200a3f4c1/circle-2.png&quot;,&quot;fallbackUrl&quot;:&quot;https://res.cloudinary.com/dlcjuc3ej/image/upload/v1541792842/qobjd20usamu5z2wjnwi.svg#/keystone/api/icons/5be5e4517664d21200a3f4c1/circle-2.svg&quot;,&quot;size&quot;:{&quot;x&quot;:200,&quot;y&quot;:200},&quot;isPremium&quot;:false,&quot;isPacked&quot;:true},&quot;source&quot;:{&quot;id&quot;:&quot;5be5e40e7664d21200a3f47c&quot;,&quot;type&quot;:&quot;ASSETS&quot;},&quot;pathStyles&quot;:[{&quot;type&quot;:&quot;FILL&quot;,&quot;fillStyle&quot;:&quot;rgb(0,0,0)&quot;}],&quot;isLocked&quot;:false,&quot;parent&quot;:{&quot;type&quot;:&quot;CHILD&quot;,&quot;parentId&quot;:&quot;9f11c9fb-b21e-4223-ad8a-b75580aa0460&quot;,&quot;order&quot;:&quot;5&quot;}},&quot;202681ea-5dfa-4e6f-8987-48f781448275&quot;:{&quot;type&quot;:&quot;FIGURE_OBJECT&quot;,&quot;id&quot;:&quot;202681ea-5dfa-4e6f-8987-48f781448275&quot;,&quot;name&quot;:&quot;Circle&quot;,&quot;relativeTransform&quot;:{&quot;translate&quot;:{&quot;x&quot;:-35.97865867418698,&quot;y&quot;:16.675586167798354},&quot;rotate&quot;:0,&quot;skewX&quot;:0,&quot;scale&quot;:{&quot;x&quot;:0.028386531836206447,&quot;y&quot;:0.028233578701757998}},&quot;opacity&quot;:1,&quot;image&quot;:{&quot;url&quot;:&quot;https://icons.biorender.com/biorender/5be5e4517664d21200a3f4c1/circle-2.png&quot;,&quot;fallbackUrl&quot;:&quot;https://res.cloudinary.com/dlcjuc3ej/image/upload/v1541792842/qobjd20usamu5z2wjnwi.svg#/keystone/api/icons/5be5e4517664d21200a3f4c1/circle-2.svg&quot;,&quot;size&quot;:{&quot;x&quot;:200,&quot;y&quot;:200},&quot;isPremium&quot;:false,&quot;isPacked&quot;:true},&quot;source&quot;:{&quot;id&quot;:&quot;5be5e40e7664d21200a3f47c&quot;,&quot;type&quot;:&quot;ASSETS&quot;},&quot;pathStyles&quot;:[{&quot;type&quot;:&quot;FILL&quot;,&quot;fillStyle&quot;:&quot;rgb(0,0,0)&quot;}],&quot;isLocked&quot;:false,&quot;parent&quot;:{&quot;type&quot;:&quot;CHILD&quot;,&quot;parentId&quot;:&quot;9f11c9fb-b21e-4223-ad8a-b75580aa0460&quot;,&quot;order&quot;:&quot;55&quot;}},&quot;d49ff6b4-7c0b-4d68-909c-097bb1473d08&quot;:{&quot;type&quot;:&quot;FIGURE_OBJECT&quot;,&quot;id&quot;:&quot;d49ff6b4-7c0b-4d68-909c-097bb1473d08&quot;,&quot;name&quot;:&quot;Circle&quot;,&quot;relativeTransform&quot;:{&quot;translate&quot;:{&quot;x&quot;:38.93915449363347,&quot;y&quot;:-21.335047433710898},&quot;rotate&quot;:0,&quot;skewX&quot;:0,&quot;scale&quot;:{&quot;x&quot;:0.028386531836206447,&quot;y&quot;:0.028233578701757998}},&quot;opacity&quot;:1,&quot;image&quot;:{&quot;url&quot;:&quot;https://icons.biorender.com/biorender/5be5e4517664d21200a3f4c1/circle-2.png&quot;,&quot;fallbackUrl&quot;:&quot;https://res.cloudinary.com/dlcjuc3ej/image/upload/v1541792842/qobjd20usamu5z2wjnwi.svg#/keystone/api/icons/5be5e4517664d21200a3f4c1/circle-2.svg&quot;,&quot;size&quot;:{&quot;x&quot;:200,&quot;y&quot;:200},&quot;isPremium&quot;:false,&quot;isPacked&quot;:true},&quot;source&quot;:{&quot;id&quot;:&quot;5be5e40e7664d21200a3f47c&quot;,&quot;type&quot;:&quot;ASSETS&quot;},&quot;pathStyles&quot;:[{&quot;type&quot;:&quot;FILL&quot;,&quot;fillStyle&quot;:&quot;rgb(0,0,0)&quot;}],&quot;isLocked&quot;:false,&quot;parent&quot;:{&quot;type&quot;:&quot;CHILD&quot;,&quot;parentId&quot;:&quot;9f11c9fb-b21e-4223-ad8a-b75580aa0460&quot;,&quot;order&quot;:&quot;6&quot;}},&quot;ae854e73-272f-46ec-8027-cea5075bde97&quot;:{&quot;type&quot;:&quot;FIGURE_OBJECT&quot;,&quot;id&quot;:&quot;ae854e73-272f-46ec-8027-cea5075bde97&quot;,&quot;relativeTransform&quot;:{&quot;translate&quot;:{&quot;x&quot;:1.4929274363152625,&quot;y&quot;:-15.332139205281612},&quot;rotate&quot;:0},&quot;opacity&quot;:1,&quot;path&quot;:{&quot;type&quot;:&quot;POLY_LINE&quot;,&quot;points&quot;:[{&quot;x&quot;:-48.182038503785165,&quot;y&quot;:-46.28517268251536},{&quot;x&quot;:-48.18203850378518,&quot;y&quot;:46.28517268251535},{&quot;x&quot;:48.18203850378518,&quot;y&quot;:46.28517268251536}],&quot;closed&quot;:false},&quot;pathStyles&quot;:[{&quot;type&quot;:&quot;FILL&quot;,&quot;fillStyle&quot;:&quot;transparent&quot;},{&quot;type&quot;:&quot;STROKE&quot;,&quot;strokeStyle&quot;:&quot;#232323&quot;,&quot;lineWidth&quot;:1.6286481123439227,&quot;lineJoin&quot;:&quot;round&quot;,&quot;dashArray&quot;:[0,0]}],&quot;pathMarkers&quot;:{&quot;markerStart&quot;:{&quot;type&quot;:&quot;PATH&quot;,&quot;units&quot;:{&quot;type&quot;:&quot;STROKE_WIDTH&quot;,&quot;scale&quot;:0.7333333333333334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,&quot;markerEnd&quot;:{&quot;type&quot;:&quot;PATH&quot;,&quot;units&quot;:{&quot;type&quot;:&quot;STROKE_WIDTH&quot;,&quot;scale&quot;:0.7333333333333334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9f11c9fb-b21e-4223-ad8a-b75580aa0460&quot;,&quot;order&quot;:&quot;7&quot;}},&quot;8087cd0a-51a0-47c2-8273-46ac9f3bad26&quot;:{&quot;id&quot;:&quot;8087cd0a-51a0-47c2-8273-46ac9f3bad26&quot;,&quot;type&quot;:&quot;FIGURE_OBJECT&quot;,&quot;relativeTransform&quot;:{&quot;translate&quot;:{&quot;x&quot;:137.3222890493188,&quot;y&quot;:-216.60424915527545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1]}],&quot;text&quot;:&quot;Self-renewal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ad4309ea-2bd2-467f-b0b4-c346be28596e&quot;,&quot;order&quot;:&quot;99997&quot;}},&quot;eef39f09-c3b4-40cd-a180-04f9956272a4&quot;:{&quot;id&quot;:&quot;eef39f09-c3b4-40cd-a180-04f9956272a4&quot;,&quot;type&quot;:&quot;FIGURE_OBJECT&quot;,&quot;relativeTransform&quot;:{&quot;translate&quot;:{&quot;x&quot;:254.58101987569722,&quot;y&quot;:-203.8393900355816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5]}],&quot;text&quot;:&quot;Stem cell growth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ad4309ea-2bd2-467f-b0b4-c346be28596e&quot;,&quot;order&quot;:&quot;99998&quot;}},&quot;b7a51ed2-34db-4a9a-95ca-683e8c979e09&quot;:{&quot;id&quot;:&quot;b7a51ed2-34db-4a9a-95ca-683e8c979e09&quot;,&quot;type&quot;:&quot;FIGURE_OBJECT&quot;,&quot;relativeTransform&quot;:{&quot;translate&quot;:{&quot;x&quot;:262.39931860692036,&quot;y&quot;:-63.05910142491879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24]}],&quot;text&quot;:&quot;Stem cell differentiation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4288efcc-9d9a-4d4b-9fb5-364a65dce930&quot;,&quot;order&quot;:&quot;5&quot;}},&quot;ba8de34b-8fd0-4ec5-a205-504ba901953f&quot;:{&quot;type&quot;:&quot;FIGURE_OBJECT&quot;,&quot;id&quot;:&quot;ba8de34b-8fd0-4ec5-a205-504ba901953f&quot;,&quot;relativeTransform&quot;:{&quot;translate&quot;:{&quot;x&quot;:-201.94168810908764,&quot;y&quot;:-82.12758468539025},&quot;rotate&quot;:0},&quot;opacity&quot;:1,&quot;path&quot;:{&quot;type&quot;:&quot;RECT&quot;,&quot;size&quot;:{&quot;x&quot;:493.0602372317145,&quot;y&quot;:269.7591500190291},&quot;cornerRounding&quot;:{&quot;type&quot;:&quot;ARC_LENGTH&quot;,&quot;global&quot;:15.707963267948966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ad4309ea-2bd2-467f-b0b4-c346be28596e&quot;,&quot;order&quot;:&quot;999995&quot;}},&quot;cf256d27-2b88-4e88-864a-cfb601f5f923&quot;:{&quot;type&quot;:&quot;FIGURE_OBJECT&quot;,&quot;id&quot;:&quot;cf256d27-2b88-4e88-864a-cfb601f5f923&quot;,&quot;relativeTransform&quot;:{&quot;translate&quot;:{&quot;x&quot;:252.72109600736175,&quot;y&quot;:-243.10886763994594},&quot;rotate&quot;:0,&quot;skewX&quot;:0,&quot;scale&quot;:{&quot;x&quot;:1,&quot;y&quot;:1}},&quot;opacity&quot;:1,&quot;path&quot;:{&quot;type&quot;:&quot;RECT&quot;,&quot;size&quot;:{&quot;x&quot;:318.8056353883148,&quot;y&quot;:115.08382521187099},&quot;cornerRounding&quot;:{&quot;type&quot;:&quot;ARC_LENGTH&quot;,&quot;global&quot;:15.707963267948966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ad4309ea-2bd2-467f-b0b4-c346be28596e&quot;,&quot;order&quot;:&quot;9999975&quot;}},&quot;225969a5-f2b5-4994-98fe-24f33b042777&quot;:{&quot;id&quot;:&quot;225969a5-f2b5-4994-98fe-24f33b042777&quot;,&quot;type&quot;:&quot;FIGURE_OBJECT&quot;,&quot;relativeTransform&quot;:{&quot;translate&quot;:{&quot;x&quot;:247.06916853612387,&quot;y&quot;:-312.3080017072808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bold&quot;,&quot;fontStyle&quot;:&quot;normal&quot;,&quot;decoration&quot;:&quot;none&quot;,&quot;script&quot;:&quot;none&quot;},&quot;range&quot;:[0,5]}],&quot;text&quot;:&quot;Aim 1b&quot;,&quot;baseStyle&quot;:{&quot;fontFamily&quot;:&quot;Roboto&quot;,&quot;fontSize&quot;:16,&quot;color&quot;:&quot;black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20,&quot;y&quot;:24.24},&quot;targetSize&quot;:{&quot;x&quot;:120,&quot;y&quot;:24.24},&quot;verticalAlign&quot;:&quot;TOP&quot;},&quot;parent&quot;:{&quot;type&quot;:&quot;CHILD&quot;,&quot;parentId&quot;:&quot;ad4309ea-2bd2-467f-b0b4-c346be28596e&quot;,&quot;order&quot;:&quot;999998&quot;}},&quot;8976ad15-2a17-4b25-8d71-beb92070b3b1&quot;:{&quot;type&quot;:&quot;FIGURE_OBJECT&quot;,&quot;id&quot;:&quot;8976ad15-2a17-4b25-8d71-beb92070b3b1&quot;,&quot;relativeTransform&quot;:{&quot;translate&quot;:{&quot;x&quot;:-359.68613369007403,&quot;y&quot;:-49.910468328260784},&quot;rotate&quot;:0,&quot;skewX&quot;:0,&quot;scale&quot;:{&quot;x&quot;:1,&quot;y&quot;:1}},&quot;opacity&quot;:1,&quot;path&quot;:{&quot;type&quot;:&quot;RECT&quot;,&quot;size&quot;:{&quot;x&quot;:27.57537853827671,&quot;y&quot;:93.51650485208432},&quot;cornerRounding&quot;:{&quot;type&quot;:&quot;ARC_LENGTH&quot;,&quot;global&quot;:0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ad4309ea-2bd2-467f-b0b4-c346be28596e&quot;,&quot;order&quot;:&quot;999999&quot;}},&quot;48cb690e-e2fd-4fc9-afd3-5060f68cb790&quot;:{&quot;type&quot;:&quot;FIGURE_OBJECT&quot;,&quot;id&quot;:&quot;48cb690e-e2fd-4fc9-afd3-5060f68cb790&quot;,&quot;relativeTransform&quot;:{&quot;translate&quot;:{&quot;x&quot;:-381.8590544157003,&quot;y&quot;:-72.53615166635899},&quot;rotate&quot;:0,&quot;skewX&quot;:0,&quot;scale&quot;:{&quot;x&quot;:1,&quot;y&quot;:1}},&quot;opacity&quot;:1,&quot;path&quot;:{&quot;type&quot;:&quot;POLY_LINE&quot;,&quot;points&quot;:[{&quot;x&quot;:-8.721640680760828,&quot;y&quot;:24.525173418688397},{&quot;x&quot;:8.3396248013824,&quot;y&quot;:-22.99710990117464}],&quot;closed&quot;:false},&quot;pathStyles&quot;:[{&quot;type&quot;:&quot;FILL&quot;,&quot;fillStyle&quot;:&quot;rgba(0,0,0,0)&quot;},{&quot;type&quot;:&quot;STROKE&quot;,&quot;strokeStyle&quot;:&quot;rgba(149, 170, 211, 1)&quot;,&quot;lineWidth&quot;:2,&quot;lineJoin&quot;:&quot;round&quot;}],&quot;isLocked&quot;:false,&quot;parent&quot;:{&quot;type&quot;:&quot;CHILD&quot;,&quot;parentId&quot;:&quot;ad4309ea-2bd2-467f-b0b4-c346be28596e&quot;,&quot;order&quot;:&quot;9999995&quot;}},&quot;47ce688b-5933-4f73-9098-918545e98107&quot;:{&quot;type&quot;:&quot;FIGURE_OBJECT&quot;,&quot;id&quot;:&quot;47ce688b-5933-4f73-9098-918545e98107&quot;,&quot;relativeTransform&quot;:{&quot;translate&quot;:{&quot;x&quot;:-371.8590544157003,&quot;y&quot;:-62.53615166635898},&quot;rotate&quot;:0,&quot;skewX&quot;:0,&quot;scale&quot;:{&quot;x&quot;:1,&quot;y&quot;:1}},&quot;opacity&quot;:1,&quot;path&quot;:{&quot;type&quot;:&quot;POLY_LINE&quot;,&quot;points&quot;:[{&quot;x&quot;:-19.036069423978688,&quot;y&quot;:30.255411609364998},{&quot;x&quot;:-1.9748039418354608,&quot;y&quot;:59.136304165189856}],&quot;closed&quot;:false},&quot;pathStyles&quot;:[{&quot;type&quot;:&quot;FILL&quot;,&quot;fillStyle&quot;:&quot;rgba(0,0,0,0)&quot;},{&quot;type&quot;:&quot;STROKE&quot;,&quot;strokeStyle&quot;:&quot;rgba(149, 170, 211, 1)&quot;,&quot;lineWidth&quot;:2,&quot;lineJoin&quot;:&quot;round&quot;}],&quot;isLocked&quot;:false,&quot;parent&quot;:{&quot;type&quot;:&quot;CHILD&quot;,&quot;parentId&quot;:&quot;ad4309ea-2bd2-467f-b0b4-c346be28596e&quot;,&quot;order&quot;:&quot;9999997&quot;}},&quot;46031e2a-f585-42fa-ac79-9f2137edb752&quot;:{&quot;type&quot;:&quot;FIGURE_OBJECT&quot;,&quot;id&quot;:&quot;46031e2a-f585-42fa-ac79-9f2137edb752&quot;,&quot;relativeTransform&quot;:{&quot;translate&quot;:{&quot;x&quot;:-11.473554215916636,&quot;y&quot;:-18.344403066121192},&quot;rotate&quot;:0,&quot;skewX&quot;:0,&quot;scale&quot;:{&quot;x&quot;:1,&quot;y&quot;:1}},&quot;opacity&quot;:1,&quot;path&quot;:{&quot;type&quot;:&quot;POLY_LINE&quot;,&quot;points&quot;:[{&quot;x&quot;:70.45775609996895,&quot;y&quot;:-143.98327681143854},{&quot;x&quot;:78.51258966791663,&quot;y&quot;:-187.76487172345074},{&quot;x&quot;:96.53401568159768,&quot;y&quot;:-228.4703578559156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ad4309ea-2bd2-467f-b0b4-c346be28596e&quot;,&quot;order&quot;:&quot;9999998&quot;}},&quot;26ca884c-b95b-432b-89b1-49826116a01d&quot;:{&quot;type&quot;:&quot;FIGURE_OBJECT&quot;,&quot;id&quot;:&quot;26ca884c-b95b-432b-89b1-49826116a01d&quot;,&quot;relativeTransform&quot;:{&quot;translate&quot;:{&quot;x&quot;:89.62323671720107,&quot;y&quot;:-82.87213027285412},&quot;rotate&quot;:0,&quot;skewX&quot;:0,&quot;scale&quot;:{&quot;x&quot;:1,&quot;y&quot;:1}},&quot;opacity&quot;:1,&quot;path&quot;:{&quot;type&quot;:&quot;POLY_LINE&quot;,&quot;points&quot;:[{&quot;x&quot;:-38.0713371327397,&quot;y&quot;:0},{&quot;x&quot;:38.0713371327397,&quot;y&quot;:0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1.6086957037627896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ad4309ea-2bd2-467f-b0b4-c346be28596e&quot;,&quot;order&quot;:&quot;9999999&quot;}},&quot;f1324e66-66a2-48db-bcb5-57e6da5af5a8&quot;:{&quot;type&quot;:&quot;FIGURE_OBJECT&quot;,&quot;id&quot;:&quot;f1324e66-66a2-48db-bcb5-57e6da5af5a8&quot;,&quot;relativeTransform&quot;:{&quot;translate&quot;:{&quot;x&quot;:263.0212481197548,&quot;y&quot;:-114.53721907617789},&quot;rotate&quot;:0},&quot;opacity&quot;:1,&quot;path&quot;:{&quot;type&quot;:&quot;RECT&quot;,&quot;size&quot;:{&quot;x&quot;:174.86470147464757,&quot;y&quot;:133.85872963539276},&quot;cornerRounding&quot;:{&quot;type&quot;:&quot;ARC_LENGTH&quot;,&quot;global&quot;:15.707963267948966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504ba8a7-0406-412e-a63f-127ce1d8cb5c&quot;,&quot;order&quot;:&quot;5&quot;}},&quot;d9ff0cf4-91c5-47b7-b81a-01920259f989&quot;:{&quot;id&quot;:&quot;d9ff0cf4-91c5-47b7-b81a-01920259f989&quot;,&quot;type&quot;:&quot;FIGURE_OBJECT&quot;,&quot;relativeTransform&quot;:{&quot;translate&quot;:{&quot;x&quot;:-201.9424329683007,&quot;y&quot;:-240.60253804620768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bold&quot;,&quot;fontStyle&quot;:&quot;normal&quot;,&quot;decoration&quot;:&quot;none&quot;,&quot;script&quot;:&quot;none&quot;},&quot;range&quot;:[0,5]}],&quot;text&quot;:&quot;Aim 1a&quot;,&quot;baseStyle&quot;:{&quot;fontFamily&quot;:&quot;Roboto&quot;,&quot;fontSize&quot;:16,&quot;color&quot;:&quot;black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20,&quot;y&quot;:24.24},&quot;targetSize&quot;:{&quot;x&quot;:120,&quot;y&quot;:24.24},&quot;verticalAlign&quot;:&quot;TOP&quot;},&quot;parent&quot;:{&quot;type&quot;:&quot;CHILD&quot;,&quot;parentId&quot;:&quot;ad4309ea-2bd2-467f-b0b4-c346be28596e&quot;,&quot;order&quot;:&quot;99999997&quot;}},&quot;4288efcc-9d9a-4d4b-9fb5-364a65dce930&quot;:{&quot;type&quot;:&quot;FIGURE_OBJECT&quot;,&quot;id&quot;:&quot;4288efcc-9d9a-4d4b-9fb5-364a65dce930&quot;,&quot;parent&quot;:{&quot;type&quot;:&quot;CHILD&quot;,&quot;parentId&quot;:&quot;504ba8a7-0406-412e-a63f-127ce1d8cb5c&quot;,&quot;order&quot;:&quot;2&quot;},&quot;relativeTransform&quot;:{}},&quot;504ba8a7-0406-412e-a63f-127ce1d8cb5c&quot;:{&quot;type&quot;:&quot;FIGURE_OBJECT&quot;,&quot;id&quot;:&quot;504ba8a7-0406-412e-a63f-127ce1d8cb5c&quot;,&quot;parent&quot;:{&quot;type&quot;:&quot;CHILD&quot;,&quot;parentId&quot;:&quot;ad4309ea-2bd2-467f-b0b4-c346be28596e&quot;,&quot;order&quot;:&quot;99999995&quot;},&quot;relativeTransform&quot;:{&quot;translate&quot;:{&quot;x&quot;:-22.947108431833296,&quot;y&quot;:28.162360348159037},&quot;rotate&quot;:0,&quot;skewX&quot;:0,&quot;scale&quot;:{&quot;x&quot;:1,&quot;y&quot;:1}}},&quot;00075b57-9f95-40ea-b8e6-7ad310c41e97&quot;:{&quot;id&quot;:&quot;00075b57-9f95-40ea-b8e6-7ad310c41e97&quot;,&quot;type&quot;:&quot;FIGURE_OBJECT&quot;,&quot;relativeTransform&quot;:{&quot;translate&quot;:{&quot;x&quot;:239.45201907197313,&quot;y&quot;:-162.92937050574633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bold&quot;,&quot;fontStyle&quot;:&quot;normal&quot;,&quot;decoration&quot;:&quot;none&quot;,&quot;script&quot;:&quot;none&quot;},&quot;range&quot;:[0,5]}],&quot;text&quot;:&quot;Aim 1c&quot;,&quot;baseStyle&quot;:{&quot;fontFamily&quot;:&quot;Roboto&quot;,&quot;fontSize&quot;:16,&quot;color&quot;:&quot;black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20,&quot;y&quot;:24.24},&quot;targetSize&quot;:{&quot;x&quot;:120,&quot;y&quot;:24.24},&quot;verticalAlign&quot;:&quot;TOP&quot;},&quot;parent&quot;:{&quot;type&quot;:&quot;CHILD&quot;,&quot;parentId&quot;:&quot;ad4309ea-2bd2-467f-b0b4-c346be28596e&quot;,&quot;order&quot;:&quot;99999998&quot;}},&quot;63603f42-e2ee-4ffe-b920-95353f00e515&quot;:{&quot;type&quot;:&quot;FIGURE_OBJECT&quot;,&quot;id&quot;:&quot;63603f42-e2ee-4ffe-b920-95353f00e515&quot;,&quot;name&quot;:&quot;Spheroidal cell&quot;,&quot;relativeTransform&quot;:{&quot;translate&quot;:{&quot;x&quot;:116.31779965132091,&quot;y&quot;:65.6963385870464},&quot;rotate&quot;:0,&quot;skewX&quot;:0,&quot;scale&quot;:{&quot;x&quot;:0.2703672074251764,&quot;y&quot;:0.2676904060678918}},&quot;opacity&quot;:1,&quot;image&quot;:{&quot;url&quot;:&quot;https://icons.biorender.com/biorender/5f35964d8d485800287e5088/spheroidal-cell.png&quot;,&quot;fallbackUrl&quot;:&quot;https://res.cloudinary.com/dlcjuc3ej/image/upload/v1597347396/sxlgoey3nfd1xrehxyfp.svg#/keystone/api/icons/5f35964d8d485800287e5088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e0fae6dc-20b0-464d-bf80-688ac1890599&quot;,&quot;order&quot;:&quot;3&quot;}},&quot;cf5097da-9605-4d9b-b3e8-9fb102a39981&quot;:{&quot;type&quot;:&quot;FIGURE_OBJECT&quot;,&quot;id&quot;:&quot;cf5097da-9605-4d9b-b3e8-9fb102a39981&quot;,&quot;relativeTransform&quot;:{&quot;translate&quot;:{&quot;x&quot;:154.6329774229281,&quot;y&quot;:58.952671605373155},&quot;rotate&quot;:0,&quot;skewX&quot;:0,&quot;scale&quot;:{&quot;x&quot;:1,&quot;y&quot;:1}},&quot;opacity&quot;:1,&quot;path&quot;:{&quot;type&quot;:&quot;ARC&quot;,&quot;size&quot;:{&quot;x&quot;:31.254519500337768,&quot;y&quot;:31.254519500337768},&quot;startAngle&quot;:3.141592653589793,&quot;sweepAngle&quot;:6.283185307179586,&quot;selectedObjectIds&quot;:[&quot;27e65f78-9141-4cbb-a00d-79d58b75b6d1&quot;]},&quot;pathStyles&quot;:[{&quot;type&quot;:&quot;FILL&quot;,&quot;fillStyle&quot;:&quot;rgba(0,0,0,0)&quot;},{&quot;type&quot;:&quot;STROKE&quot;,&quot;strokeStyle&quot;:&quot;rgba(157, 52, 60, 1)&quot;,&quot;lineWidth&quot;:2.7440723966070366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thPattern&quot;:{&quot;type&quot;:&quot;ROW&quot;,&quot;patternObject&quot;:{&quot;name&quot;:&quot;triangle&quot;,&quot;path&quot;:{&quot;type&quot;:&quot;SPLINE&quot;,&quot;spline&quot;:{&quot;points&quot;:[{&quot;x&quot;:0,&quot;y&quot;:0,&quot;isEndPoint&quot;:true},{&quot;x&quot;:1,&quot;y&quot;:0.5,&quot;isEndPoint&quot;:true},{&quot;x&quot;:1,&quot;y&quot;:-0.5,&quot;isEndPoint&quot;:true}],&quot;closed&quot;:true}},&quot;pathStyles&quot;:[{&quot;type&quot;:&quot;FILL&quot;,&quot;fillStyle&quot;:&quot;context-stroke&quot;}]},&quot;bending&quot;:true,&quot;patternTransform&quot;:{},&quot;xUnits&quot;:&quot;PATH_LENGTH&quot;,&quot;yUnits&quot;:&quot;STROKE_WIDTH&quot;,&quot;isPremium&quot;:false},&quot;parent&quot;:{&quot;type&quot;:&quot;CHILD&quot;,&quot;parentId&quot;:&quot;e0fae6dc-20b0-464d-bf80-688ac1890599&quot;,&quot;order&quot;:&quot;5&quot;}},&quot;50cafbc4-ed32-44c0-8142-fb875f1f4b72&quot;:{&quot;id&quot;:&quot;50cafbc4-ed32-44c0-8142-fb875f1f4b72&quot;,&quot;type&quot;:&quot;FIGURE_OBJECT&quot;,&quot;relativeTransform&quot;:{&quot;translate&quot;:{&quot;x&quot;:137.32241540726653,&quot;y&quot;:110.96605741191905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9]}],&quot;text&quot;:&quot;Stem cell 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,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9]}],&quot;text&quot;:&quot;exhaustion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94.26047852665249,&quot;y&quot;:34.57333333333333},&quot;targetSize&quot;:{&quot;x&quot;:94.26047852665249,&quot;y&quot;:24.24},&quot;verticalAlign&quot;:&quot;TOP&quot;},&quot;parent&quot;:{&quot;type&quot;:&quot;CHILD&quot;,&quot;parentId&quot;:&quot;e0fae6dc-20b0-464d-bf80-688ac1890599&quot;,&quot;order&quot;:&quot;6&quot;}},&quot;da0a6822-8b14-41e2-9fe3-97563a821f0a&quot;:{&quot;id&quot;:&quot;da0a6822-8b14-41e2-9fe3-97563a821f0a&quot;,&quot;name&quot;:&quot;X mark (thin)&quot;,&quot;type&quot;:&quot;FIGURE_OBJECT&quot;,&quot;relativeTransform&quot;:{&quot;translate&quot;:{&quot;x&quot;:155.526491224209,&quot;y&quot;:59.698469557914194},&quot;rotate&quot;:0,&quot;skewX&quot;:0,&quot;scale&quot;:{&quot;x&quot;:0.38460035500678486,&quot;y&quot;:0.38460035500678486}},&quot;image&quot;:{&quot;url&quot;:&quot;https://icons.biorender.com/biorender/5b3676049f109a0014d21acf/x-mark-thin.png&quot;,&quot;fallbackUrl&quot;:&quot;https://res.cloudinary.com/dlcjuc3ej/image/upload/v1530295769/wkt90yfnobcvg5iqzn1l.svg#/keystone/api/icons/5b3676049f109a0014d21acf/x-mark-thin.svg&quot;,&quot;isPremium&quot;:false,&quot;isPacked&quot;:true,&quot;size&quot;:{&quot;x&quot;:100,&quot;y&quot;:100}},&quot;source&quot;:{&quot;id&quot;:&quot;5b36759f9f109a0014d21acd&quot;,&quot;type&quot;:&quot;ASSETS&quot;},&quot;parent&quot;:{&quot;type&quot;:&quot;CHILD&quot;,&quot;parentId&quot;:&quot;e0fae6dc-20b0-464d-bf80-688ac1890599&quot;,&quot;order&quot;:&quot;1&quot;}},&quot;9eacdb2c-b482-4a8d-8328-d2c12fcf666d&quot;:{&quot;type&quot;:&quot;FIGURE_OBJECT&quot;,&quot;id&quot;:&quot;9eacdb2c-b482-4a8d-8328-d2c12fcf666d&quot;,&quot;relativeTransform&quot;:{&quot;translate&quot;:{&quot;x&quot;:273.25017523307616,&quot;y&quot;:78.52845022336254},&quot;rotate&quot;:0},&quot;opacity&quot;:1,&quot;path&quot;:{&quot;type&quot;:&quot;RECT&quot;,&quot;size&quot;:{&quot;x&quot;:126.88439017009175,&quot;y&quot;:114.04077496611973},&quot;cornerRounding&quot;:{&quot;type&quot;:&quot;ARC_LENGTH&quot;,&quot;global&quot;:15.707963267948966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21fa90af-0c78-4dc5-8e86-4e4822db10a0&quot;,&quot;order&quot;:&quot;7&quot;}},&quot;952e6b1e-4ead-4fb9-91b4-eecc3fa19375&quot;:{&quot;id&quot;:&quot;952e6b1e-4ead-4fb9-91b4-eecc3fa19375&quot;,&quot;type&quot;:&quot;FIGURE_OBJECT&quot;,&quot;relativeTransform&quot;:{&quot;translate&quot;:{&quot;x&quot;:137.32224452049087,&quot;y&quot;:28.34832352186669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bold&quot;,&quot;fontStyle&quot;:&quot;normal&quot;,&quot;decoration&quot;:&quot;none&quot;,&quot;script&quot;:&quot;none&quot;},&quot;range&quot;:[0,5]}],&quot;text&quot;:&quot;Aim 2a&quot;,&quot;baseStyle&quot;:{&quot;fontFamily&quot;:&quot;Roboto&quot;,&quot;fontSize&quot;:16,&quot;color&quot;:&quot;black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20,&quot;y&quot;:24.24},&quot;targetSize&quot;:{&quot;x&quot;:120,&quot;y&quot;:24.24},&quot;verticalAlign&quot;:&quot;TOP&quot;},&quot;parent&quot;:{&quot;type&quot;:&quot;CHILD&quot;,&quot;parentId&quot;:&quot;e0fae6dc-20b0-464d-bf80-688ac1890599&quot;,&quot;order&quot;:&quot;2&quot;}},&quot;b8a24b29-0a02-4740-9952-8f0bc42f3108&quot;:{&quot;type&quot;:&quot;FIGURE_OBJECT&quot;,&quot;id&quot;:&quot;b8a24b29-0a02-4740-9952-8f0bc42f3108&quot;,&quot;relativeTransform&quot;:{&quot;translate&quot;:{&quot;x&quot;:137.32224452049087,&quot;y&quot;:85.30902394182216},&quot;rotate&quot;:0,&quot;skewX&quot;:0,&quot;scale&quot;:{&quot;x&quot;:1,&quot;y&quot;:1}},&quot;opacity&quot;:1,&quot;path&quot;:{&quot;type&quot;:&quot;RECT&quot;,&quot;size&quot;:{&quot;x&quot;:101.85118427206265,&quot;y&quot;:100.48112177135397},&quot;cornerRounding&quot;:{&quot;type&quot;:&quot;ARC_LENGTH&quot;,&quot;global&quot;:15.707963267948966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e0fae6dc-20b0-464d-bf80-688ac1890599&quot;,&quot;order&quot;:&quot;7&quot;}},&quot;94e36931-804e-4b82-b7cc-258394ec9282&quot;:{&quot;type&quot;:&quot;FIGURE_OBJECT&quot;,&quot;id&quot;:&quot;94e36931-804e-4b82-b7cc-258394ec9282&quot;,&quot;relativeTransform&quot;:{&quot;translate&quot;:{&quot;x&quot;:404.197251429088,&quot;y&quot;:61.4795132689513},&quot;rotate&quot;:0,&quot;skewX&quot;:0,&quot;scale&quot;:{&quot;x&quot;:1,&quot;y&quot;:1}},&quot;opacity&quot;:1,&quot;path&quot;:{&quot;type&quot;:&quot;RECT&quot;,&quot;size&quot;:{&quot;x&quot;:126.88439017009162,&quot;y&quot;:150.54753356741213},&quot;cornerRounding&quot;:{&quot;type&quot;:&quot;ARC_LENGTH&quot;,&quot;global&quot;:15.707963267948966}},&quot;pathStyles&quot;:[{&quot;type&quot;:&quot;FILL&quot;,&quot;fillStyle&quot;:&quot;rgba(0,0,0,0)&quot;},{&quot;type&quot;:&quot;STROKE&quot;,&quot;strokeStyle&quot;:&quot;#95AAD3&quot;,&quot;lineWidth&quot;:2,&quot;lineJoin&quot;:&quot;round&quot;}],&quot;isLocked&quot;:false,&quot;parent&quot;:{&quot;type&quot;:&quot;CHILD&quot;,&quot;parentId&quot;:&quot;2426a3e4-58db-4c39-97be-d3f0584793af&quot;,&quot;order&quot;:&quot;5&quot;}},&quot;21fa90af-0c78-4dc5-8e86-4e4822db10a0&quot;:{&quot;type&quot;:&quot;FIGURE_OBJECT&quot;,&quot;id&quot;:&quot;21fa90af-0c78-4dc5-8e86-4e4822db10a0&quot;,&quot;parent&quot;:{&quot;type&quot;:&quot;CHILD&quot;,&quot;parentId&quot;:&quot;ad4309ea-2bd2-467f-b0b4-c346be28596e&quot;,&quot;order&quot;:&quot;999999998&quot;},&quot;relativeTransform&quot;:{&quot;translate&quot;:{&quot;x&quot;:-9.38745344938634,&quot;y&quot;:1.2044423462349703},&quot;rotate&quot;:0,&quot;skewX&quot;:0,&quot;scale&quot;:{&quot;x&quot;:1,&quot;y&quot;:1}}},&quot;b24c1635-1379-43ef-a683-532e5c808464&quot;:{&quot;id&quot;:&quot;b24c1635-1379-43ef-a683-532e5c808464&quot;,&quot;type&quot;:&quot;FIGURE_OBJECT&quot;,&quot;relativeTransform&quot;:{&quot;translate&quot;:{&quot;x&quot;:263.8629222903778,&quot;y&quot;:15.401218115339987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bold&quot;,&quot;fontStyle&quot;:&quot;normal&quot;,&quot;decoration&quot;:&quot;none&quot;,&quot;script&quot;:&quot;none&quot;},&quot;range&quot;:[0,5]}],&quot;text&quot;:&quot;Aim 2b&quot;,&quot;baseStyle&quot;:{&quot;fontFamily&quot;:&quot;Roboto&quot;,&quot;fontSize&quot;:16,&quot;color&quot;:&quot;black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20,&quot;y&quot;:24.24},&quot;targetSize&quot;:{&quot;x&quot;:120,&quot;y&quot;:24.24},&quot;verticalAlign&quot;:&quot;TOP&quot;},&quot;parent&quot;:{&quot;type&quot;:&quot;CHILD&quot;,&quot;parentId&quot;:&quot;ad4309ea-2bd2-467f-b0b4-c346be28596e&quot;,&quot;order&quot;:&quot;9999999998&quot;}},&quot;b72f4761-c026-4df3-a310-c3b2134c047b&quot;:{&quot;id&quot;:&quot;b72f4761-c026-4df3-a310-c3b2134c047b&quot;,&quot;type&quot;:&quot;FIGURE_OBJECT&quot;,&quot;relativeTransform&quot;:{&quot;translate&quot;:{&quot;x&quot;:405.83740257655427,&quot;y&quot;:107.15598893226286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30]}],&quot;text&quot;:&quot;Correlation to clinical metrics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01.56183024691097,&quot;y&quot;:34.57333333333333},&quot;targetSize&quot;:{&quot;x&quot;:101.56183024691097,&quot;y&quot;:16.612223062044613},&quot;verticalAlign&quot;:&quot;TOP&quot;},&quot;parent&quot;:{&quot;type&quot;:&quot;CHILD&quot;,&quot;parentId&quot;:&quot;2426a3e4-58db-4c39-97be-d3f0584793af&quot;,&quot;order&quot;:&quot;2&quot;}},&quot;9c509204-4732-4255-b91b-9340e210be76&quot;:{&quot;id&quot;:&quot;9c509204-4732-4255-b91b-9340e210be76&quot;,&quot;type&quot;:&quot;FIGURE_OBJECT&quot;,&quot;relativeTransform&quot;:{&quot;translate&quot;:{&quot;x&quot;:401.2890533721372,&quot;y&quot;:-22.903996823131518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6,&quot;color&quot;:&quot;black&quot;,&quot;fontWeight&quot;:&quot;bold&quot;,&quot;fontStyle&quot;:&quot;normal&quot;,&quot;decoration&quot;:&quot;none&quot;,&quot;script&quot;:&quot;none&quot;},&quot;range&quot;:[0,5]}],&quot;text&quot;:&quot;Aim 2c&quot;,&quot;baseStyle&quot;:{&quot;fontFamily&quot;:&quot;Roboto&quot;,&quot;fontSize&quot;:16,&quot;color&quot;:&quot;black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20,&quot;y&quot;:24.24},&quot;targetSize&quot;:{&quot;x&quot;:120,&quot;y&quot;:24.24},&quot;verticalAlign&quot;:&quot;TOP&quot;},&quot;parent&quot;:{&quot;type&quot;:&quot;CHILD&quot;,&quot;parentId&quot;:&quot;2426a3e4-58db-4c39-97be-d3f0584793af&quot;,&quot;order&quot;:&quot;7&quot;}},&quot;e0fae6dc-20b0-464d-bf80-688ac1890599&quot;:{&quot;type&quot;:&quot;FIGURE_OBJECT&quot;,&quot;id&quot;:&quot;e0fae6dc-20b0-464d-bf80-688ac1890599&quot;,&quot;parent&quot;:{&quot;type&quot;:&quot;CHILD&quot;,&quot;parentId&quot;:&quot;ad4309ea-2bd2-467f-b0b4-c346be28596e&quot;,&quot;order&quot;:&quot;9999999994&quot;},&quot;relativeTransform&quot;:{&quot;translate&quot;:{&quot;x&quot;:0,&quot;y&quot;:1.203695225158242}}},&quot;2426a3e4-58db-4c39-97be-d3f0584793af&quot;:{&quot;type&quot;:&quot;FIGURE_OBJECT&quot;,&quot;id&quot;:&quot;2426a3e4-58db-4c39-97be-d3f0584793af&quot;,&quot;parent&quot;:{&quot;type&quot;:&quot;CHILD&quot;,&quot;parentId&quot;:&quot;ad4309ea-2bd2-467f-b0b4-c346be28596e&quot;,&quot;order&quot;:&quot;9999999999&quot;},&quot;relativeTransform&quot;:{&quot;translate&quot;:{&quot;x&quot;:0,&quot;y&quot;:7.105427357601002e-15}}},&quot;9c0fad9c-28c0-4900-aa4b-0794ec7b9106&quot;:{&quot;type&quot;:&quot;FIGURE_OBJECT&quot;,&quot;id&quot;:&quot;9c0fad9c-28c0-4900-aa4b-0794ec7b9106&quot;,&quot;relativeTransform&quot;:{&quot;translate&quot;:{&quot;x&quot;:88.56840458951015,&quot;y&quot;:-39.58573648924393},&quot;rotate&quot;:-0.6447798804747604,&quot;skewX&quot;:0,&quot;scale&quot;:{&quot;x&quot;:0.9999999999999999,&quot;y&quot;:1}},&quot;opacity&quot;:1,&quot;path&quot;:{&quot;type&quot;:&quot;POLY_LINE&quot;,&quot;points&quot;:[{&quot;x&quot;:-52.72468383838657,&quot;y&quot;:8.823604336905703},{&quot;x&quot;:-71.44867330806174,&quot;y&quot;:49.409457245959835},{&quot;x&quot;:-79.84399380328045,&quot;y&quot;:93.31068538138271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ad4309ea-2bd2-467f-b0b4-c346be28596e&quot;,&quot;order&quot;:&quot;99999999995&quot;}},&quot;645c14e0-4338-4588-8cdf-e1cbd3b54900&quot;:{&quot;type&quot;:&quot;FIGURE_OBJECT&quot;,&quot;id&quot;:&quot;645c14e0-4338-4588-8cdf-e1cbd3b54900&quot;,&quot;relativeTransform&quot;:{&quot;translate&quot;:{&quot;x&quot;:11.617470718035676,&quot;y&quot;:-37.808682855670966},&quot;rotate&quot;:0,&quot;skewX&quot;:0,&quot;scale&quot;:{&quot;x&quot;:1,&quot;y&quot;:1}},&quot;opacity&quot;:1,&quot;path&quot;:{&quot;type&quot;:&quot;POLY_LINE&quot;,&quot;points&quot;:[{&quot;x&quot;:-60.385109114249076,&quot;y&quot;:0},{&quot;x&quot;:60.385109114249076,&quot;y&quot;:0}],&quot;closed&quot;:false},&quot;pathStyles&quot;:[{&quot;type&quot;:&quot;FILL&quot;,&quot;fillStyle&quot;:&quot;rgba(0,0,0,0)&quot;},{&quot;type&quot;:&quot;STROKE&quot;,&quot;strokeStyle&quot;:&quot;#232323&quot;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920b146-834e-4969-8cb4-1f59ee77c549&quot;,&quot;order&quot;:&quot;99999&quot;}},&quot;e9ef37ec-0019-48e1-8d7c-772aa12d63cb&quot;:{&quot;id&quot;:&quot;e9ef37ec-0019-48e1-8d7c-772aa12d63cb&quot;,&quot;type&quot;:&quot;FIGURE_OBJECT&quot;,&quot;relativeTransform&quot;:{&quot;translate&quot;:{&quot;x&quot;:-249.76624565640094,&quot;y&quot;:90.37088288216857},&quot;rotate&quot;:0,&quot;skewX&quot;:0,&quot;scale&quot;:{&quot;x&quot;:1,&quot;y&quot;:1}},&quot;text&quot;:{&quot;textData&quot;:{&quot;lineSpacing&quot;:&quot;normal&quot;,&quot;alignment&quot;:&quot;right&quot;,&quot;lines&quot;:[{&quot;runs&quot;:[{&quot;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,&quot;range&quot;:[0,15]}],&quot;text&quot;:&quot;Cellular markers&quot;,&quot;base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20,&quot;y&quot;:44.093333333333334},&quot;targetSize&quot;:{&quot;x&quot;:120,&quot;y&quot;:24.24},&quot;verticalAlign&quot;:&quot;TOP&quot;},&quot;parent&quot;:{&quot;type&quot;:&quot;CHILD&quot;,&quot;parentId&quot;:&quot;4920b146-834e-4969-8cb4-1f59ee77c549&quot;,&quot;order&quot;:&quot;99997&quot;}},&quot;c66fab9c-405f-4b38-a105-57858afbc240&quot;:{&quot;id&quot;:&quot;c66fab9c-405f-4b38-a105-57858afbc240&quot;,&quot;type&quot;:&quot;FIGURE_OBJECT&quot;,&quot;relativeTransform&quot;:{&quot;translate&quot;:{&quot;x&quot;:-288.04879773973414,&quot;y&quot;:215.05299664760992},&quot;rotate&quot;:0,&quot;skewX&quot;:0,&quot;scale&quot;:{&quot;x&quot;:1,&quot;y&quot;:1}},&quot;text&quot;:{&quot;textData&quot;:{&quot;lineSpacing&quot;:&quot;normal&quot;,&quot;alignment&quot;:&quot;right&quot;,&quot;lines&quot;:[{&quot;runs&quot;:[{&quot;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,&quot;range&quot;:[0,10]}],&quot;text&quot;:&quot;Senescence-&quot;,&quot;base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},{&quot;runs&quot;:[{&quot;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,&quot;range&quot;:[0,10]}],&quot;text&quot;:&quot;associated &quot;,&quot;base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},{&quot;runs&quot;:[{&quot;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,&quot;range&quot;:[0,16]}],&quot;text&quot;:&quot;secretory profile&quot;,&quot;baseStyle&quot;:{&quot;fontFamily&quot;:&quot;Roboto&quot;,&quot;fontSize&quot;:18.666666666666664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96.56510416666666,&quot;y&quot;:65.18666666666665},&quot;targetSize&quot;:{&quot;x&quot;:120,&quot;y&quot;:24.24},&quot;verticalAlign&quot;:&quot;TOP&quot;},&quot;parent&quot;:{&quot;type&quot;:&quot;CHILD&quot;,&quot;parentId&quot;:&quot;4920b146-834e-4969-8cb4-1f59ee77c549&quot;,&quot;order&quot;:&quot;99998&quot;}},&quot;f270c01e-4c14-411a-9673-f3509d7fda62&quot;:{&quot;id&quot;:&quot;f270c01e-4c14-411a-9673-f3509d7fda62&quot;,&quot;name&quot;:&quot;Stem cell&quot;,&quot;type&quot;:&quot;FIGURE_OBJECT&quot;,&quot;relativeTransform&quot;:{&quot;translate&quot;:{&quot;x&quot;:-130.60412708582152,&quot;y&quot;:211.29097358635298},&quot;rotate&quot;:0,&quot;skewX&quot;:0,&quot;scale&quot;:{&quot;x&quot;:0.5700000000000001,&quot;y&quot;:0.5351107811624453}},&quot;image&quot;:{&quot;url&quot;:&quot;https://icons.biorender.com/biorender/5ec40eff7d24a30028c76ba5/stem-cell.png&quot;,&quot;fallbackUrl&quot;:&quot;https://res.cloudinary.com/dlcjuc3ej/image/upload/v1589907192/pvnukliczja5tghprcn3.svg#/keystone/api/icons/5ec40eff7d24a30028c76ba5/stem-cell.svg&quot;,&quot;isPremium&quot;:false,&quot;isPacked&quot;:true,&quot;size&quot;:{&quot;x&quot;:100,&quot;y&quot;:100}},&quot;source&quot;:{&quot;id&quot;:&quot;5a9971e371e20f0014059eb8&quot;,&quot;type&quot;:&quot;ASSETS&quot;},&quot;parent&quot;:{&quot;type&quot;:&quot;CHILD&quot;,&quot;parentId&quot;:&quot;4920b146-834e-4969-8cb4-1f59ee77c549&quot;,&quot;order&quot;:&quot;999981&quot;}},&quot;1f757bc5-65b4-46e5-beb7-22d937d431f6&quot;:{&quot;id&quot;:&quot;1f757bc5-65b4-46e5-beb7-22d937d431f6&quot;,&quot;name&quot;:&quot;Lightning bolt 1&quot;,&quot;type&quot;:&quot;FIGURE_OBJECT&quot;,&quot;relativeTransform&quot;:{&quot;translate&quot;:{&quot;x&quot;:-154.49813429460667,&quot;y&quot;:170.61028727165842},&quot;rotate&quot;:-0.6587400545019007,&quot;skewX&quot;:-1.4953965904608632e-16,&quot;scale&quot;:{&quot;x&quot;:0.430821061237881,&quot;y&quot;:0.27700801955635207}},&quot;image&quot;:{&quot;url&quot;:&quot;https://icons.biorender.com/biorender/5be5f1477664d21200a3f9a0/lightning-bolt-3.png&quot;,&quot;fallbackUrl&quot;:&quot;https://res.cloudinary.com/dlcjuc3ej/image/upload/v1541796159/hfgawrtheoeamcpqzknh.svg#/keystone/api/icons/5be5f1477664d21200a3f9a0/lightning-bolt-3.svg&quot;,&quot;isPremium&quot;:false,&quot;isPacked&quot;:true,&quot;size&quot;:{&quot;x&quot;:50,&quot;y&quot;:126.98412698412697}},&quot;source&quot;:{&quot;id&quot;:&quot;5be5f1197664d21200a3f98a&quot;,&quot;type&quot;:&quot;ASSETS&quot;},&quot;parent&quot;:{&quot;type&quot;:&quot;CHILD&quot;,&quot;parentId&quot;:&quot;4920b146-834e-4969-8cb4-1f59ee77c549&quot;,&quot;order&quot;:&quot;9999805&quot;}},&quot;01fe3a6b-47b7-43c4-90e5-d8cd21e59d48&quot;:{&quot;type&quot;:&quot;FIGURE_OBJECT&quot;,&quot;id&quot;:&quot;01fe3a6b-47b7-43c4-90e5-d8cd21e59d48&quot;,&quot;relativeTransform&quot;:{&quot;translate&quot;:{&quot;x&quot;:-96.86021410443266,&quot;y&quot;:199.20743369080208},&quot;rotate&quot;:0,&quot;skewX&quot;:0,&quot;scale&quot;:{&quot;x&quot;:1,&quot;y&quot;:1}},&quot;opacity&quot;:1,&quot;path&quot;:{&quot;type&quot;:&quot;STAR_POLY&quot;,&quot;size&quot;:{&quot;x&quot;:11.719701890919133,&quot;y&quot;:11.719701890919163},&quot;startAngle&quot;:-1.5707963267948966,&quot;corners&quot;:6,&quot;cornerRounding&quot;:{&quot;type&quot;:&quot;ARC_LENGTH&quot;,&quot;global&quot;:0}},&quot;pathStyles&quot;:[{&quot;type&quot;:&quot;FILL&quot;,&quot;fillStyle&quot;:&quot;rgba(250, 185, 20, 1)&quot;},{&quot;type&quot;:&quot;STROKE&quot;,&quot;strokeStyle&quot;:&quot;#95AAD3&quot;,&quot;lineWidth&quot;:2.172252946382332,&quot;lineJoin&quot;:&quot;round&quot;}],&quot;isLocked&quot;:false,&quot;parent&quot;:{&quot;type&quot;:&quot;CHILD&quot;,&quot;parentId&quot;:&quot;61d6647c-b67c-4b49-8a29-8ca498b32125&quot;,&quot;order&quot;:&quot;2&quot;}},&quot;f39f8421-d8df-4d4e-819e-bd091e6aaf83&quot;:{&quot;type&quot;:&quot;FIGURE_OBJECT&quot;,&quot;id&quot;:&quot;f39f8421-d8df-4d4e-819e-bd091e6aaf83&quot;,&quot;relativeTransform&quot;:{&quot;translate&quot;:{&quot;x&quot;:-85.998949372521,&quot;y&quot;:228.299345808588},&quot;rotate&quot;:0,&quot;skewX&quot;:0,&quot;scale&quot;:{&quot;x&quot;:1,&quot;y&quot;:1}},&quot;opacity&quot;:1,&quot;path&quot;:{&quot;type&quot;:&quot;STAR_POLY&quot;,&quot;size&quot;:{&quot;x&quot;:11.719701890919133,&quot;y&quot;:11.719701890919163},&quot;startAngle&quot;:-1.5707963267948966,&quot;corners&quot;:6,&quot;cornerRounding&quot;:{&quot;type&quot;:&quot;ARC_LENGTH&quot;,&quot;global&quot;:0}},&quot;pathStyles&quot;:[{&quot;type&quot;:&quot;FILL&quot;,&quot;fillStyle&quot;:&quot;rgba(244,230,170,1)&quot;},{&quot;type&quot;:&quot;STROKE&quot;,&quot;strokeStyle&quot;:&quot;#95AAD3&quot;,&quot;lineWidth&quot;:2.172252946382332,&quot;lineJoin&quot;:&quot;round&quot;}],&quot;isLocked&quot;:false,&quot;parent&quot;:{&quot;type&quot;:&quot;CHILD&quot;,&quot;parentId&quot;:&quot;61d6647c-b67c-4b49-8a29-8ca498b32125&quot;,&quot;order&quot;:&quot;5&quot;}},&quot;721575ca-de90-4e36-8b4d-85e931355379&quot;:{&quot;type&quot;:&quot;FIGURE_OBJECT&quot;,&quot;id&quot;:&quot;721575ca-de90-4e36-8b4d-85e931355379&quot;,&quot;relativeTransform&quot;:{&quot;translate&quot;:{&quot;x&quot;:-430.2206234461323,&quot;y&quot;:308.79866061555936},&quot;rotate&quot;:0,&quot;skewX&quot;:0,&quot;scale&quot;:{&quot;x&quot;:1,&quot;y&quot;:1}},&quot;opacity&quot;:1,&quot;path&quot;:{&quot;type&quot;:&quot;POLY_LINE&quot;,&quot;points&quot;:[{&quot;x&quot;:326.198369297249,&quot;y&quot;:-98.96637152331714},{&quot;x&quot;:352.13900660552235,&quot;y&quot;:-93.29443387202762},{&quot;x&quot;:369.1706095639525,&quot;y&quot;:-72.92258954349685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.17225294638233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61d6647c-b67c-4b49-8a29-8ca498b32125&quot;,&quot;order&quot;:&quot;7&quot;}},&quot;48949c3e-5a7f-4008-84b5-5327650acdd5&quot;:{&quot;id&quot;:&quot;48949c3e-5a7f-4008-84b5-5327650acdd5&quot;,&quot;type&quot;:&quot;FIGURE_OBJECT&quot;,&quot;relativeTransform&quot;:{&quot;translate&quot;:{&quot;x&quot;:-123.85982324521743,&quot;y&quot;:160.1121164172661},&quot;rotate&quot;:0,&quot;skewX&quot;:0,&quot;scale&quot;:{&quot;x&quot;:1,&quot;y&quot;:1}},&quot;text&quot;:{&quot;textData&quot;:{&quot;lineSpacing&quot;:&quot;normal&quot;,&quot;alignment&quot;:&quot;left&quot;,&quot;lines&quot;:[{&quot;runs&quot;:[{&quot;style&quot;:{&quot;fontFamily&quot;:&quot;Roboto&quot;,&quot;fontSize&quot;:13.333333333333332,&quot;color&quot;:&quot;black&quot;,&quot;fontWeight&quot;:&quot;normal&quot;,&quot;fontStyle&quot;:&quot;normal&quot;,&quot;decoration&quot;:&quot;none&quot;,&quot;script&quot;:&quot;none&quot;},&quot;range&quot;:[0,5]}],&quot;text&quot;:&quot;Stress&quot;,&quot;baseStyle&quot;:{&quot;fontFamily&quot;:&quot;Roboto&quot;,&quot;fontSize&quot;:13.333333333333332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52.45442708333333,&quot;y&quot;:21.58073148974131},&quot;targetSize&quot;:{&quot;x&quot;:44.36039250669046,&quot;y&quot;:21.58073148974131},&quot;verticalAlign&quot;:&quot;TOP&quot;},&quot;parent&quot;:{&quot;type&quot;:&quot;CHILD&quot;,&quot;parentId&quot;:&quot;4920b146-834e-4969-8cb4-1f59ee77c549&quot;,&quot;order&quot;:&quot;999983&quot;}},&quot;265eb046-8df8-4ce7-9199-17d70335cf9d&quot;:{&quot;id&quot;:&quot;265eb046-8df8-4ce7-9199-17d70335cf9d&quot;,&quot;name&quot;:&quot;Macrophage&quot;,&quot;type&quot;:&quot;FIGURE_OBJECT&quot;,&quot;relativeTransform&quot;:{&quot;translate&quot;:{&quot;x&quot;:-0.843398314300577,&quot;y&quot;:211.29097358635295},&quot;rotate&quot;:0,&quot;skewX&quot;:0,&quot;scale&quot;:{&quot;x&quot;:0.67,&quot;y&quot;:0.67}},&quot;image&quot;:{&quot;url&quot;:&quot;https://icons.biorender.com/biorender/5be1c82adf7f0b120034bac0/macrophage-1.png&quot;,&quot;fallbackUrl&quot;:&quot;https://res.cloudinary.com/dlcjuc3ej/image/upload/v1541523473/phpgz17v8m3wz1k1qpia.svg#/keystone/api/icons/5be1c82adf7f0b120034bac0/macrophage-1.svg&quot;,&quot;isPremium&quot;:false,&quot;isPacked&quot;:true,&quot;size&quot;:{&quot;x&quot;:100,&quot;y&quot;:100}},&quot;source&quot;:{&quot;id&quot;:&quot;5be1c773df7f0b120034bab2&quot;,&quot;type&quot;:&quot;ASSETS&quot;},&quot;parent&quot;:{&quot;type&quot;:&quot;CHILD&quot;,&quot;parentId&quot;:&quot;4920b146-834e-4969-8cb4-1f59ee77c549&quot;,&quot;order&quot;:&quot;99999005&quot;}},&quot;cbb67190-b36c-4a0f-ab5a-a9101352923e&quot;:{&quot;type&quot;:&quot;FIGURE_OBJECT&quot;,&quot;id&quot;:&quot;cbb67190-b36c-4a0f-ab5a-a9101352923e&quot;,&quot;relativeTransform&quot;:{&quot;translate&quot;:{&quot;x&quot;:32.26707123467395,&quot;y&quot;:191.3503494127918},&quot;rotate&quot;:0,&quot;skewX&quot;:0,&quot;scale&quot;:{&quot;x&quot;:1,&quot;y&quot;:1}},&quot;opacity&quot;:1,&quot;path&quot;:{&quot;type&quot;:&quot;STAR_POLY&quot;,&quot;size&quot;:{&quot;x&quot;:11.719701890919133,&quot;y&quot;:11.719701890919163},&quot;startAngle&quot;:-1.5707963267948966,&quot;corners&quot;:6,&quot;cornerRounding&quot;:{&quot;type&quot;:&quot;ARC_LENGTH&quot;,&quot;global&quot;:0}},&quot;pathStyles&quot;:[{&quot;type&quot;:&quot;FILL&quot;,&quot;fillStyle&quot;:&quot;rgba(186,180,216,1)&quot;},{&quot;type&quot;:&quot;STROKE&quot;,&quot;strokeStyle&quot;:&quot;#95AAD3&quot;,&quot;lineWidth&quot;:2.172252946382332,&quot;lineJoin&quot;:&quot;round&quot;}],&quot;isLocked&quot;:false,&quot;parent&quot;:{&quot;type&quot;:&quot;CHILD&quot;,&quot;parentId&quot;:&quot;b6f0845f-db59-4b6d-b82f-aef7dfd82c2a&quot;,&quot;order&quot;:&quot;1&quot;}},&quot;c87facd9-f1d7-4801-814b-1e5d19e236fc&quot;:{&quot;type&quot;:&quot;FIGURE_OBJECT&quot;,&quot;id&quot;:&quot;c87facd9-f1d7-4801-814b-1e5d19e236fc&quot;,&quot;relativeTransform&quot;:{&quot;translate&quot;:{&quot;x&quot;:43.12833596658561,&quot;y&quot;:220.4422615305777},&quot;rotate&quot;:0,&quot;skewX&quot;:0,&quot;scale&quot;:{&quot;x&quot;:1,&quot;y&quot;:1}},&quot;opacity&quot;:1,&quot;path&quot;:{&quot;type&quot;:&quot;STAR_POLY&quot;,&quot;size&quot;:{&quot;x&quot;:11.719701890919133,&quot;y&quot;:11.719701890919163},&quot;startAngle&quot;:-1.5707963267948966,&quot;corners&quot;:6,&quot;cornerRounding&quot;:{&quot;type&quot;:&quot;ARC_LENGTH&quot;,&quot;global&quot;:0},&quot;selectedObjectIds&quot;:[&quot;c87facd9-f1d7-4801-814b-1e5d19e236fc&quot;]},&quot;pathStyles&quot;:[{&quot;type&quot;:&quot;FILL&quot;,&quot;fillStyle&quot;:&quot;rgba(92,93,158,1)&quot;},{&quot;type&quot;:&quot;STROKE&quot;,&quot;strokeStyle&quot;:&quot;#95AAD3&quot;,&quot;lineWidth&quot;:2.172252946382332,&quot;lineJoin&quot;:&quot;round&quot;}],&quot;isLocked&quot;:false,&quot;parent&quot;:{&quot;type&quot;:&quot;CHILD&quot;,&quot;parentId&quot;:&quot;b6f0845f-db59-4b6d-b82f-aef7dfd82c2a&quot;,&quot;order&quot;:&quot;2&quot;}},&quot;ac10446c-3fc7-4232-a62d-24333c5d6a43&quot;:{&quot;type&quot;:&quot;FIGURE_OBJECT&quot;,&quot;id&quot;:&quot;ac10446c-3fc7-4232-a62d-24333c5d6a43&quot;,&quot;relativeTransform&quot;:{&quot;translate&quot;:{&quot;x&quot;:-301.0933381070257,&quot;y&quot;:300.94157633754907},&quot;rotate&quot;:0,&quot;skewX&quot;:0,&quot;scale&quot;:{&quot;x&quot;:1,&quot;y&quot;:1}},&quot;opacity&quot;:1,&quot;path&quot;:{&quot;type&quot;:&quot;POLY_LINE&quot;,&quot;points&quot;:[{&quot;x&quot;:326.198369297249,&quot;y&quot;:-98.96637152331714},{&quot;x&quot;:352.13900660552235,&quot;y&quot;:-93.29443387202762},{&quot;x&quot;:369.1706095639525,&quot;y&quot;:-72.92258954349685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.17225294638233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b6f0845f-db59-4b6d-b82f-aef7dfd82c2a&quot;,&quot;order&quot;:&quot;5&quot;}},&quot;d02ec255-197c-440e-a0be-9cea050ca2a2&quot;:{&quot;id&quot;:&quot;d02ec255-197c-440e-a0be-9cea050ca2a2&quot;,&quot;type&quot;:&quot;FIGURE_OBJECT&quot;,&quot;relativeTransform&quot;:{&quot;translate&quot;:{&quot;x&quot;:-114.48759716691296,&quot;y&quot;:279.47637300865586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3.333333333333332,&quot;color&quot;:&quot;rgba(231,135,43,1)&quot;,&quot;fontWeight&quot;:&quot;bold&quot;,&quot;fontStyle&quot;:&quot;normal&quot;,&quot;decoration&quot;:&quot;none&quot;,&quot;script&quot;:&quot;none&quot;},&quot;range&quot;:[0,30]}],&quot;text&quot;:&quot;Stress-induced cytokine release&quot;,&quot;baseStyle&quot;:{&quot;fontFamily&quot;:&quot;Roboto&quot;,&quot;fontSize&quot;:13.333333333333332,&quot;color&quot;:&quot;rgba(231,135,43,1)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16.35590617345251,&quot;y&quot;:31.066666666666663},&quot;targetSize&quot;:{&quot;x&quot;:56.60983844733122,&quot;y&quot;:21.58073148974131},&quot;verticalAlign&quot;:&quot;TOP&quot;},&quot;parent&quot;:{&quot;type&quot;:&quot;CHILD&quot;,&quot;parentId&quot;:&quot;4920b146-834e-4969-8cb4-1f59ee77c549&quot;,&quot;order&quot;:&quot;999985&quot;}},&quot;8e80ea34-f3fd-47c5-8af6-70d1e9e603e6&quot;:{&quot;type&quot;:&quot;FIGURE_OBJECT&quot;,&quot;id&quot;:&quot;8e80ea34-f3fd-47c5-8af6-70d1e9e603e6&quot;,&quot;relativeTransform&quot;:{&quot;translate&quot;:{&quot;x&quot;:57.02026549379343,&quot;y&quot;:236.05176822103263},&quot;rotate&quot;:0,&quot;skewX&quot;:0,&quot;scale&quot;:{&quot;x&quot;:1,&quot;y&quot;:1}},&quot;opacity&quot;:1,&quot;path&quot;:{&quot;type&quot;:&quot;STAR_POLY&quot;,&quot;size&quot;:{&quot;x&quot;:11.719701890919133,&quot;y&quot;:11.719701890919163},&quot;startAngle&quot;:-1.5707963267948966,&quot;corners&quot;:6,&quot;cornerRounding&quot;:{&quot;type&quot;:&quot;ARC_LENGTH&quot;,&quot;global&quot;:0},&quot;selectedObjectIds&quot;:[&quot;c87facd9-f1d7-4801-814b-1e5d19e236fc&quot;]},&quot;pathStyles&quot;:[{&quot;type&quot;:&quot;FILL&quot;,&quot;fillStyle&quot;:&quot;rgba(186,180,216,1)&quot;},{&quot;type&quot;:&quot;STROKE&quot;,&quot;strokeStyle&quot;:&quot;#95AAD3&quot;,&quot;lineWidth&quot;:2.172252946382332,&quot;lineJoin&quot;:&quot;round&quot;}],&quot;isLocked&quot;:false,&quot;parent&quot;:{&quot;type&quot;:&quot;CHILD&quot;,&quot;parentId&quot;:&quot;b6f0845f-db59-4b6d-b82f-aef7dfd82c2a&quot;,&quot;order&quot;:&quot;6&quot;}},&quot;2ed7f68e-3e22-4ce2-ba4b-28e29ad9547f&quot;:{&quot;type&quot;:&quot;FIGURE_OBJECT&quot;,&quot;id&quot;:&quot;2ed7f68e-3e22-4ce2-ba4b-28e29ad9547f&quot;,&quot;relativeTransform&quot;:{&quot;translate&quot;:{&quot;x&quot;:57.02075880333848,&quot;y&quot;:191.35022138784797},&quot;rotate&quot;:0,&quot;skewX&quot;:0,&quot;scale&quot;:{&quot;x&quot;:1,&quot;y&quot;:1}},&quot;opacity&quot;:1,&quot;path&quot;:{&quot;type&quot;:&quot;STAR_POLY&quot;,&quot;size&quot;:{&quot;x&quot;:11.719701890919133,&quot;y&quot;:11.719701890919163},&quot;startAngle&quot;:-1.5707963267948966,&quot;corners&quot;:6,&quot;cornerRounding&quot;:{&quot;type&quot;:&quot;ARC_LENGTH&quot;,&quot;global&quot;:0},&quot;selectedObjectIds&quot;:[&quot;c87facd9-f1d7-4801-814b-1e5d19e236fc&quot;]},&quot;pathStyles&quot;:[{&quot;type&quot;:&quot;FILL&quot;,&quot;fillStyle&quot;:&quot;rgba(88,68,130,1)&quot;},{&quot;type&quot;:&quot;STROKE&quot;,&quot;strokeStyle&quot;:&quot;#95AAD3&quot;,&quot;lineWidth&quot;:2.172252946382332,&quot;lineJoin&quot;:&quot;round&quot;}],&quot;isLocked&quot;:false,&quot;parent&quot;:{&quot;type&quot;:&quot;CHILD&quot;,&quot;parentId&quot;:&quot;b6f0845f-db59-4b6d-b82f-aef7dfd82c2a&quot;,&quot;order&quot;:&quot;7&quot;}},&quot;5a7cec1d-6be2-497b-aa48-ca1bc59e8e9a&quot;:{&quot;id&quot;:&quot;5a7cec1d-6be2-497b-aa48-ca1bc59e8e9a&quot;,&quot;type&quot;:&quot;FIGURE_OBJECT&quot;,&quot;relativeTransform&quot;:{&quot;translate&quot;:{&quot;x&quot;:22.116402424590458,&quot;y&quot;:271.9430396753225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3.333333333333332,&quot;color&quot;:&quot;rgba(92,93,158,1)&quot;,&quot;fontWeight&quot;:&quot;bold&quot;,&quot;fontStyle&quot;:&quot;normal&quot;,&quot;decoration&quot;:&quot;none&quot;,&quot;script&quot;:&quot;none&quot;},&quot;range&quot;:[0,35]}],&quot;text&quot;:&quot;Senescence-inducing cytokine release&quot;,&quot;baseStyle&quot;:{&quot;fontFamily&quot;:&quot;Roboto&quot;,&quot;fontSize&quot;:13.333333333333332,&quot;color&quot;:&quot;rgba(92,93,158,1)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29.43359375,&quot;y&quot;:46.13333333333333},&quot;targetSize&quot;:{&quot;x&quot;:56.60983844733122,&quot;y&quot;:21.58073148974131},&quot;verticalAlign&quot;:&quot;TOP&quot;},&quot;parent&quot;:{&quot;type&quot;:&quot;CHILD&quot;,&quot;parentId&quot;:&quot;4920b146-834e-4969-8cb4-1f59ee77c549&quot;,&quot;order&quot;:&quot;9999902&quot;}},&quot;4201aff5-12d6-4add-9eb7-692d64e8e33f&quot;:{&quot;id&quot;:&quot;4201aff5-12d6-4add-9eb7-692d64e8e33f&quot;,&quot;name&quot;:&quot;Cancer cell &quot;,&quot;type&quot;:&quot;FIGURE_OBJECT&quot;,&quot;relativeTransform&quot;:{&quot;translate&quot;:{&quot;x&quot;:133.8079119907926,&quot;y&quot;:211.29097358635295},&quot;rotate&quot;:0,&quot;skewX&quot;:0,&quot;scale&quot;:{&quot;x&quot;:0.6999999999999998,&quot;y&quot;:0.6999999999999998}},&quot;image&quot;:{&quot;url&quot;:&quot;https://icons.biorender.com/biorender/5d710881dd41820004b509d6/cancer-cell.png&quot;,&quot;fallbackUrl&quot;:&quot;https://res.cloudinary.com/dlcjuc3ej/image/upload/v1567688828/o5hr4rdowkhghjte3hbf.svg#/keystone/api/icons/5d710881dd41820004b509d6/cancer-cell.svg&quot;,&quot;isPremium&quot;:false,&quot;isPacked&quot;:true,&quot;size&quot;:{&quot;x&quot;:100,&quot;y&quot;:95.20547945205479}},&quot;source&quot;:{&quot;id&quot;:&quot;5995a6dc38495a0011a8cabe&quot;,&quot;type&quot;:&quot;ASSETS&quot;},&quot;parent&quot;:{&quot;type&quot;:&quot;CHILD&quot;,&quot;parentId&quot;:&quot;4920b146-834e-4969-8cb4-1f59ee77c549&quot;,&quot;order&quot;:&quot;999992&quot;}},&quot;3b9bdfde-8399-4a69-8f85-20068e2a415d&quot;:{&quot;type&quot;:&quot;FIGURE_OBJECT&quot;,&quot;id&quot;:&quot;3b9bdfde-8399-4a69-8f85-20068e2a415d&quot;,&quot;relativeTransform&quot;:{&quot;translate&quot;:{&quot;x&quot;:170.05734508625545,&quot;y&quot;:187.42553124702007},&quot;rotate&quot;:0,&quot;skewX&quot;:0,&quot;scale&quot;:{&quot;x&quot;:1,&quot;y&quot;:1}},&quot;opacity&quot;:1,&quot;path&quot;:{&quot;type&quot;:&quot;STAR_POLY&quot;,&quot;size&quot;:{&quot;x&quot;:11.719701890919133,&quot;y&quot;:11.719701890919163},&quot;startAngle&quot;:-1.5707963267948966,&quot;corners&quot;:6,&quot;cornerRounding&quot;:{&quot;type&quot;:&quot;ARC_LENGTH&quot;,&quot;global&quot;:0}},&quot;pathStyles&quot;:[{&quot;type&quot;:&quot;FILL&quot;,&quot;fillStyle&quot;:&quot;rgba(186,180,216,1)&quot;},{&quot;type&quot;:&quot;STROKE&quot;,&quot;strokeStyle&quot;:&quot;#95AAD3&quot;,&quot;lineWidth&quot;:2.172252946382332,&quot;lineJoin&quot;:&quot;round&quot;}],&quot;isLocked&quot;:false,&quot;parent&quot;:{&quot;type&quot;:&quot;CHILD&quot;,&quot;parentId&quot;:&quot;ccef2a5b-26b9-45ea-8bff-5c4d026e5bde&quot;,&quot;order&quot;:&quot;1&quot;}},&quot;14ceb0e1-c762-4f94-821e-f88f4eadce8d&quot;:{&quot;type&quot;:&quot;FIGURE_OBJECT&quot;,&quot;id&quot;:&quot;14ceb0e1-c762-4f94-821e-f88f4eadce8d&quot;,&quot;relativeTransform&quot;:{&quot;translate&quot;:{&quot;x&quot;:180.9186098181671,&quot;y&quot;:216.51744336480598},&quot;rotate&quot;:0,&quot;skewX&quot;:0,&quot;scale&quot;:{&quot;x&quot;:1,&quot;y&quot;:1}},&quot;opacity&quot;:1,&quot;path&quot;:{&quot;type&quot;:&quot;STAR_POLY&quot;,&quot;size&quot;:{&quot;x&quot;:11.719701890919133,&quot;y&quot;:11.719701890919163},&quot;startAngle&quot;:-1.5707963267948966,&quot;corners&quot;:6,&quot;cornerRounding&quot;:{&quot;type&quot;:&quot;ARC_LENGTH&quot;,&quot;global&quot;:0},&quot;selectedObjectIds&quot;:[&quot;c87facd9-f1d7-4801-814b-1e5d19e236fc&quot;]},&quot;pathStyles&quot;:[{&quot;type&quot;:&quot;FILL&quot;,&quot;fillStyle&quot;:&quot;rgba(129,134,137,1)&quot;},{&quot;type&quot;:&quot;STROKE&quot;,&quot;strokeStyle&quot;:&quot;#95AAD3&quot;,&quot;lineWidth&quot;:2.172252946382332,&quot;lineJoin&quot;:&quot;round&quot;}],&quot;isLocked&quot;:false,&quot;parent&quot;:{&quot;type&quot;:&quot;CHILD&quot;,&quot;parentId&quot;:&quot;ccef2a5b-26b9-45ea-8bff-5c4d026e5bde&quot;,&quot;order&quot;:&quot;2&quot;}},&quot;dd9f9706-f12b-4d40-8af5-c7144fb3cb80&quot;:{&quot;type&quot;:&quot;FIGURE_OBJECT&quot;,&quot;id&quot;:&quot;dd9f9706-f12b-4d40-8af5-c7144fb3cb80&quot;,&quot;relativeTransform&quot;:{&quot;translate&quot;:{&quot;x&quot;:-163.3030642554442,&quot;y&quot;:297.0167581717773},&quot;rotate&quot;:0,&quot;skewX&quot;:0,&quot;scale&quot;:{&quot;x&quot;:1,&quot;y&quot;:1}},&quot;opacity&quot;:1,&quot;path&quot;:{&quot;type&quot;:&quot;POLY_LINE&quot;,&quot;points&quot;:[{&quot;x&quot;:326.198369297249,&quot;y&quot;:-98.96637152331714},{&quot;x&quot;:352.13900660552235,&quot;y&quot;:-93.29443387202762},{&quot;x&quot;:369.1706095639525,&quot;y&quot;:-72.92258954349685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.17225294638233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ccef2a5b-26b9-45ea-8bff-5c4d026e5bde&quot;,&quot;order&quot;:&quot;3&quot;}},&quot;20392d89-047c-4c56-9b3a-8d54f5e84668&quot;:{&quot;type&quot;:&quot;FIGURE_OBJECT&quot;,&quot;id&quot;:&quot;20392d89-047c-4c56-9b3a-8d54f5e84668&quot;,&quot;relativeTransform&quot;:{&quot;translate&quot;:{&quot;x&quot;:194.81053934537493,&quot;y&quot;:232.12695005526092},&quot;rotate&quot;:0,&quot;skewX&quot;:0,&quot;scale&quot;:{&quot;x&quot;:1,&quot;y&quot;:1}},&quot;opacity&quot;:1,&quot;path&quot;:{&quot;type&quot;:&quot;STAR_POLY&quot;,&quot;size&quot;:{&quot;x&quot;:11.719701890919133,&quot;y&quot;:11.719701890919163},&quot;startAngle&quot;:-1.5707963267948966,&quot;corners&quot;:6,&quot;cornerRounding&quot;:{&quot;type&quot;:&quot;ARC_LENGTH&quot;,&quot;global&quot;:0},&quot;selectedObjectIds&quot;:[&quot;c87facd9-f1d7-4801-814b-1e5d19e236fc&quot;]},&quot;pathStyles&quot;:[{&quot;type&quot;:&quot;FILL&quot;,&quot;fillStyle&quot;:&quot;rgba(186,180,216,1)&quot;},{&quot;type&quot;:&quot;STROKE&quot;,&quot;strokeStyle&quot;:&quot;#95AAD3&quot;,&quot;lineWidth&quot;:2.172252946382332,&quot;lineJoin&quot;:&quot;round&quot;}],&quot;isLocked&quot;:false,&quot;parent&quot;:{&quot;type&quot;:&quot;CHILD&quot;,&quot;parentId&quot;:&quot;ccef2a5b-26b9-45ea-8bff-5c4d026e5bde&quot;,&quot;order&quot;:&quot;5&quot;}},&quot;d6b9ee09-0ff4-49b5-bbc3-11935c9d5cf0&quot;:{&quot;type&quot;:&quot;FIGURE_OBJECT&quot;,&quot;id&quot;:&quot;d6b9ee09-0ff4-49b5-bbc3-11935c9d5cf0&quot;,&quot;relativeTransform&quot;:{&quot;translate&quot;:{&quot;x&quot;:194.81103265491998,&quot;y&quot;:187.42540322207626},&quot;rotate&quot;:0,&quot;skewX&quot;:0,&quot;scale&quot;:{&quot;x&quot;:1,&quot;y&quot;:1}},&quot;opacity&quot;:1,&quot;path&quot;:{&quot;type&quot;:&quot;STAR_POLY&quot;,&quot;size&quot;:{&quot;x&quot;:11.719701890919133,&quot;y&quot;:11.719701890919163},&quot;startAngle&quot;:-1.5707963267948966,&quot;corners&quot;:6,&quot;cornerRounding&quot;:{&quot;type&quot;:&quot;ARC_LENGTH&quot;,&quot;global&quot;:0},&quot;selectedObjectIds&quot;:[&quot;c87facd9-f1d7-4801-814b-1e5d19e236fc&quot;]},&quot;pathStyles&quot;:[{&quot;type&quot;:&quot;FILL&quot;,&quot;fillStyle&quot;:&quot;rgba(70,69,70,1)&quot;},{&quot;type&quot;:&quot;STROKE&quot;,&quot;strokeStyle&quot;:&quot;rgba(149, 170, 211, 1)&quot;,&quot;lineWidth&quot;:2.172252946382332,&quot;lineJoin&quot;:&quot;round&quot;}],&quot;isLocked&quot;:false,&quot;parent&quot;:{&quot;type&quot;:&quot;CHILD&quot;,&quot;parentId&quot;:&quot;ccef2a5b-26b9-45ea-8bff-5c4d026e5bde&quot;,&quot;order&quot;:&quot;6&quot;}},&quot;9f2c4713-197a-4393-b486-1ced9ef3f3ff&quot;:{&quot;type&quot;:&quot;FIGURE_OBJECT&quot;,&quot;id&quot;:&quot;9f2c4713-197a-4393-b486-1ced9ef3f3ff&quot;,&quot;relativeTransform&quot;:{&quot;translate&quot;:{&quot;x&quot;:213.89976446267156,&quot;y&quot;:203.0713713966735},&quot;rotate&quot;:0,&quot;skewX&quot;:0,&quot;scale&quot;:{&quot;x&quot;:1,&quot;y&quot;:1}},&quot;opacity&quot;:1,&quot;path&quot;:{&quot;type&quot;:&quot;STAR_POLY&quot;,&quot;size&quot;:{&quot;x&quot;:11.719701890919133,&quot;y&quot;:11.719701890919163},&quot;startAngle&quot;:-1.5707963267948966,&quot;corners&quot;:6,&quot;cornerRounding&quot;:{&quot;type&quot;:&quot;ARC_LENGTH&quot;,&quot;global&quot;:0},&quot;selectedObjectIds&quot;:[&quot;c87facd9-f1d7-4801-814b-1e5d19e236fc&quot;]},&quot;pathStyles&quot;:[{&quot;type&quot;:&quot;FILL&quot;,&quot;fillStyle&quot;:&quot;rgba(129,134,137,1)&quot;},{&quot;type&quot;:&quot;STROKE&quot;,&quot;strokeStyle&quot;:&quot;#95AAD3&quot;,&quot;lineWidth&quot;:2.172252946382332,&quot;lineJoin&quot;:&quot;round&quot;}],&quot;isLocked&quot;:false,&quot;parent&quot;:{&quot;type&quot;:&quot;CHILD&quot;,&quot;parentId&quot;:&quot;ccef2a5b-26b9-45ea-8bff-5c4d026e5bde&quot;,&quot;order&quot;:&quot;7&quot;}},&quot;77f017dd-0210-4035-a44b-5fb832236293&quot;:{&quot;type&quot;:&quot;FIGURE_OBJECT&quot;,&quot;id&quot;:&quot;77f017dd-0210-4035-a44b-5fb832236293&quot;,&quot;relativeTransform&quot;:{&quot;translate&quot;:{&quot;x&quot;:180.91786905706778,&quot;y&quot;:240.6156850033512},&quot;rotate&quot;:0,&quot;skewX&quot;:0,&quot;scale&quot;:{&quot;x&quot;:1,&quot;y&quot;:1}},&quot;opacity&quot;:1,&quot;path&quot;:{&quot;type&quot;:&quot;STAR_POLY&quot;,&quot;size&quot;:{&quot;x&quot;:11.719701890919133,&quot;y&quot;:11.719701890919163},&quot;startAngle&quot;:-1.5707963267948966,&quot;corners&quot;:6,&quot;cornerRounding&quot;:{&quot;type&quot;:&quot;ARC_LENGTH&quot;,&quot;global&quot;:0},&quot;selectedObjectIds&quot;:[&quot;c87facd9-f1d7-4801-814b-1e5d19e236fc&quot;]},&quot;pathStyles&quot;:[{&quot;type&quot;:&quot;FILL&quot;,&quot;fillStyle&quot;:&quot;rgba(112,112,113,1)&quot;},{&quot;type&quot;:&quot;STROKE&quot;,&quot;strokeStyle&quot;:&quot;#95AAD3&quot;,&quot;lineWidth&quot;:2.172252946382332,&quot;lineJoin&quot;:&quot;round&quot;}],&quot;isLocked&quot;:false,&quot;parent&quot;:{&quot;type&quot;:&quot;CHILD&quot;,&quot;parentId&quot;:&quot;ccef2a5b-26b9-45ea-8bff-5c4d026e5bde&quot;,&quot;order&quot;:&quot;8&quot;}},&quot;dbd10231-b4f0-44a5-ab82-a7964ba9c519&quot;:{&quot;id&quot;:&quot;dbd10231-b4f0-44a5-ab82-a7964ba9c519&quot;,&quot;type&quot;:&quot;FIGURE_OBJECT&quot;,&quot;relativeTransform&quot;:{&quot;translate&quot;:{&quot;x&quot;:162.7834076016468,&quot;y&quot;:271.9430396753225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3.333333333333332,&quot;color&quot;:&quot;rgba(129,134,137,1)&quot;,&quot;fontWeight&quot;:&quot;bold&quot;,&quot;fontStyle&quot;:&quot;normal&quot;,&quot;decoration&quot;:&quot;none&quot;,&quot;script&quot;:&quot;none&quot;},&quot;range&quot;:[0,30]}],&quot;text&quot;:&quot;Paracrine senescence signalling&quot;,&quot;baseStyle&quot;:{&quot;fontFamily&quot;:&quot;Roboto&quot;,&quot;fontSize&quot;:13.333333333333332,&quot;color&quot;:&quot;rgba(129,134,137,1)&quot;,&quot;fontWeight&quot;:&quot;bold&quot;,&quot;fontStyle&quot;:&quot;normal&quot;,&quot;decoration&quot;:&quot;none&quot;,&quot;script&quot;:&quot;none&quot;}}],&quot;verticalAlign&quot;:&quot;TOP&quot;},&quot;format&quot;:&quot;BETTER_TEXT&quot;,&quot;size&quot;:{&quot;x&quot;:142.83353001386433,&quot;y&quot;:31.066666666666663},&quot;targetSize&quot;:{&quot;x&quot;:62.47051344772612,&quot;y&quot;:21.58073148974131},&quot;verticalAlign&quot;:&quot;TOP&quot;},&quot;parent&quot;:{&quot;type&quot;:&quot;CHILD&quot;,&quot;parentId&quot;:&quot;4920b146-834e-4969-8cb4-1f59ee77c549&quot;,&quot;order&quot;:&quot;999993&quot;}},&quot;dbb1f06f-d6c7-47cc-8888-9fe6bbe42a49&quot;:{&quot;id&quot;:&quot;dbb1f06f-d6c7-47cc-8888-9fe6bbe42a49&quot;,&quot;type&quot;:&quot;FIGURE_OBJECT&quot;,&quot;relativeTransform&quot;:{&quot;translate&quot;:{&quot;x&quot;:-124.40317980744422,&quot;y&quot;:29.07434526658284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3.333333333333332,&quot;color&quot;:&quot;black&quot;,&quot;fontWeight&quot;:&quot;normal&quot;,&quot;fontStyle&quot;:&quot;normal&quot;,&quot;decoration&quot;:&quot;none&quot;,&quot;script&quot;:&quot;none&quot;},&quot;range&quot;:[0,5]}],&quot;text&quot;:&quot;Normal&quot;,&quot;baseStyle&quot;:{&quot;fontFamily&quot;:&quot;Roboto&quot;,&quot;fontSize&quot;:13.333333333333332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52.45442708333333,&quot;y&quot;:21.58073148974131},&quot;targetSize&quot;:{&quot;x&quot;:44.36039250669046,&quot;y&quot;:21.58073148974131},&quot;verticalAlign&quot;:&quot;TOP&quot;},&quot;parent&quot;:{&quot;type&quot;:&quot;CHILD&quot;,&quot;parentId&quot;:&quot;4920b146-834e-4969-8cb4-1f59ee77c549&quot;,&quot;order&quot;:&quot;999997&quot;}},&quot;0ad2ab6b-4fad-4184-96dc-d37cd1217d04&quot;:{&quot;id&quot;:&quot;0ad2ab6b-4fad-4184-96dc-d37cd1217d04&quot;,&quot;type&quot;:&quot;FIGURE_OBJECT&quot;,&quot;relativeTransform&quot;:{&quot;translate&quot;:{&quot;x&quot;:155.7841287090062,&quot;y&quot;:29.07434526658284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3.333333333333332,&quot;color&quot;:&quot;black&quot;,&quot;fontWeight&quot;:&quot;normal&quot;,&quot;fontStyle&quot;:&quot;normal&quot;,&quot;decoration&quot;:&quot;none&quot;,&quot;script&quot;:&quot;none&quot;},&quot;range&quot;:[0,9]}],&quot;text&quot;:&quot;Protracted&quot;,&quot;baseStyle&quot;:{&quot;fontFamily&quot;:&quot;Roboto&quot;,&quot;fontSize&quot;:13.333333333333332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62.17447916666667,&quot;y&quot;:21.58073148974131},&quot;targetSize&quot;:{&quot;x&quot;:44.36039250669046,&quot;y&quot;:21.58073148974131},&quot;verticalAlign&quot;:&quot;TOP&quot;},&quot;parent&quot;:{&quot;type&quot;:&quot;CHILD&quot;,&quot;parentId&quot;:&quot;4920b146-834e-4969-8cb4-1f59ee77c549&quot;,&quot;order&quot;:&quot;99999999&quot;}},&quot;52f77ba1-9586-45c5-b0fd-6d6d6bcaa692&quot;:{&quot;type&quot;:&quot;FIGURE_OBJECT&quot;,&quot;id&quot;:&quot;52f77ba1-9586-45c5-b0fd-6d6d6bcaa692&quot;,&quot;parent&quot;:{&quot;type&quot;:&quot;CHILD&quot;,&quot;parentId&quot;:&quot;4920b146-834e-4969-8cb4-1f59ee77c549&quot;,&quot;order&quot;:&quot;999996&quot;},&quot;relativeTransform&quot;:{&quot;translate&quot;:{&quot;x&quot;:0,&quot;y&quot;:20.997863413109567},&quot;rotate&quot;:0,&quot;skewX&quot;:0,&quot;scale&quot;:{&quot;x&quot;:1,&quot;y&quot;:1}}},&quot;f5268a18-a3c4-47a0-af9e-09557fc18977&quot;:{&quot;type&quot;:&quot;FIGURE_OBJECT&quot;,&quot;id&quot;:&quot;f5268a18-a3c4-47a0-af9e-09557fc18977&quot;,&quot;parent&quot;:{&quot;type&quot;:&quot;CHILD&quot;,&quot;parentId&quot;:&quot;4920b146-834e-4969-8cb4-1f59ee77c549&quot;,&quot;order&quot;:&quot;9999948&quot;},&quot;relativeTransform&quot;:{&quot;translate&quot;:{&quot;x&quot;:5.249465853277391,&quot;y&quot;:-10.198834061188702},&quot;rotate&quot;:0,&quot;skewX&quot;:0,&quot;scale&quot;:{&quot;x&quot;:1,&quot;y&quot;:1}}},&quot;3da6c50f-00ee-47fe-b53d-4f5e5c0687fa&quot;:{&quot;type&quot;:&quot;FIGURE_OBJECT&quot;,&quot;id&quot;:&quot;3da6c50f-00ee-47fe-b53d-4f5e5c0687fa&quot;,&quot;parent&quot;:{&quot;type&quot;:&quot;CHILD&quot;,&quot;parentId&quot;:&quot;4920b146-834e-4969-8cb4-1f59ee77c549&quot;,&quot;order&quot;:&quot;99999115&quot;},&quot;relativeTransform&quot;:{&quot;translate&quot;:{&quot;x&quot;:0,&quot;y&quot;:-10.498931706554782},&quot;rotate&quot;:0,&quot;skewX&quot;:0,&quot;scale&quot;:{&quot;x&quot;:1,&quot;y&quot;:1}}},&quot;3f7d65c7-d3ef-45f6-b439-f8ea60ffcc08&quot;:{&quot;type&quot;:&quot;FIGURE_OBJECT&quot;,&quot;id&quot;:&quot;3f7d65c7-d3ef-45f6-b439-f8ea60ffcc08&quot;,&quot;parent&quot;:{&quot;type&quot;:&quot;CHILD&quot;,&quot;parentId&quot;:&quot;4920b146-834e-4969-8cb4-1f59ee77c549&quot;,&quot;order&quot;:&quot;9999915&quot;},&quot;relativeTransform&quot;:{&quot;translate&quot;:{&quot;x&quot;:0,&quot;y&quot;:-15.748397559832174},&quot;rotate&quot;:0,&quot;skewX&quot;:0,&quot;scale&quot;:{&quot;x&quot;:1,&quot;y&quot;:1}}},&quot;61d6647c-b67c-4b49-8a29-8ca498b32125&quot;:{&quot;type&quot;:&quot;FIGURE_OBJECT&quot;,&quot;id&quot;:&quot;61d6647c-b67c-4b49-8a29-8ca498b32125&quot;,&quot;parent&quot;:{&quot;type&quot;:&quot;CHILD&quot;,&quot;parentId&quot;:&quot;4920b146-834e-4969-8cb4-1f59ee77c549&quot;,&quot;order&quot;:&quot;9999825&quot;},&quot;relativeTransform&quot;:{&quot;translate&quot;:{&quot;x&quot;:8.749109755462317,&quot;y&quot;:-0.591282795988775},&quot;rotate&quot;:0,&quot;skewX&quot;:0,&quot;scale&quot;:{&quot;x&quot;:1,&quot;y&quot;:1}}},&quot;b6f0845f-db59-4b6d-b82f-aef7dfd82c2a&quot;:{&quot;type&quot;:&quot;FIGURE_OBJECT&quot;,&quot;id&quot;:&quot;b6f0845f-db59-4b6d-b82f-aef7dfd82c2a&quot;,&quot;parent&quot;:{&quot;type&quot;:&quot;CHILD&quot;,&quot;parentId&quot;:&quot;4920b146-834e-4969-8cb4-1f59ee77c549&quot;,&quot;order&quot;:&quot;99999015&quot;},&quot;relativeTransform&quot;:{&quot;translate&quot;:{&quot;x&quot;:10.498931706554782,&quot;y&quot;:0.31954930827339467},&quot;rotate&quot;:0,&quot;skewX&quot;:0,&quot;scale&quot;:{&quot;x&quot;:1,&quot;y&quot;:1}}},&quot;ccef2a5b-26b9-45ea-8bff-5c4d026e5bde&quot;:{&quot;type&quot;:&quot;FIGURE_OBJECT&quot;,&quot;id&quot;:&quot;ccef2a5b-26b9-45ea-8bff-5c4d026e5bde&quot;,&quot;parent&quot;:{&quot;type&quot;:&quot;CHILD&quot;,&quot;parentId&quot;:&quot;4920b146-834e-4969-8cb4-1f59ee77c549&quot;,&quot;order&quot;:&quot;9999928&quot;},&quot;relativeTransform&quot;:{&quot;translate&quot;:{&quot;x&quot;:6.999287804369854,&quot;y&quot;:0},&quot;rotate&quot;:0,&quot;skewX&quot;:0,&quot;scale&quot;:{&quot;x&quot;:1,&quot;y&quot;:1}}},&quot;d2049c43-1349-4f36-bd1a-0ee0f110a82e&quot;:{&quot;type&quot;:&quot;FIGURE_OBJECT&quot;,&quot;id&quot;:&quot;d2049c43-1349-4f36-bd1a-0ee0f110a82e&quot;,&quot;parent&quot;:{&quot;type&quot;:&quot;CHILD&quot;,&quot;parentId&quot;:&quot;b6704bcf-c0ab-4137-963a-6d6ae49d9aff&quot;,&quot;order&quot;:&quot;999999999999999999999999&quot;},&quot;relativeTransform&quot;:{&quot;translate&quot;:{&quot;x&quot;:-0.7152548725974278,&quot;y&quot;:2.2990149905308286},&quot;rotate&quot;:0,&quot;skewX&quot;:0,&quot;scale&quot;:{&quot;x&quot;:1,&quot;y&quot;:1}}},&quot;aded6dd6-ae10-4eb2-80b6-c77e6bf259df&quot;:{&quot;type&quot;:&quot;FIGURE_OBJECT&quot;,&quot;id&quot;:&quot;aded6dd6-ae10-4eb2-80b6-c77e6bf259df&quot;,&quot;parent&quot;:{&quot;type&quot;:&quot;CHILD&quot;,&quot;parentId&quot;:&quot;b6704bcf-c0ab-4137-963a-6d6ae49d9aff&quot;,&quot;order&quot;:&quot;9999999999999999999999995&quot;},&quot;relativeTransform&quot;:{&quot;translate&quot;:{&quot;x&quot;:-0.7152548725974278,&quot;y&quot;:9.298313343766559},&quot;rotate&quot;:0,&quot;skewX&quot;:0,&quot;scale&quot;:{&quot;x&quot;:1,&quot;y&quot;:1}}},&quot;83d699c9-cd3a-418d-8b6e-4819efbc4f5f&quot;:{&quot;id&quot;:&quot;83d699c9-cd3a-418d-8b6e-4819efbc4f5f&quot;,&quot;type&quot;:&quot;FIGURE_OBJECT&quot;,&quot;document&quot;:{&quot;type&quot;:&quot;FIGURE&quot;,&quot;canvasType&quot;:&quot;FIGURE&quot;,&quot;units&quot;:&quot;in&quot;,&quot;aspectRatio&quot;:0,&quot;title&quot;:&quot;&quot;},&quot;parent&quot;:{&quot;type&quot;:&quot;DOCUMENT&quot;,&quot;parentId&quot;:&quot;233faed9-774d-4200-a442-757f3c8a72f6&quot;,&quot;order&quot;:&quot;6&quot;}},&quot;4151b20d-52fd-4c51-a3d1-23170d501a90&quot;:{&quot;id&quot;:&quot;4151b20d-52fd-4c51-a3d1-23170d501a90&quot;,&quot;type&quot;:&quot;FIGURE_OBJECT&quot;,&quot;relativeTransform&quot;:{&quot;translate&quot;:{&quot;x&quot;:0,&quot;y&quot;:0},&quot;rotate&quot;:0,&quot;skewX&quot;:0,&quot;scale&quot;:{&quot;x&quot;:1,&quot;y&quot;:1}},&quot;path&quot;:{&quot;type&quot;:&quot;RECT&quot;,&quot;size&quot;:{&quot;x&quot;:1176.5416147434746,&quot;y&quot;:660.836107649565}},&quot;pathStyles&quot;:[{&quot;type&quot;:&quot;FILL&quot;,&quot;fillStyle&quot;:&quot;rgba(0,0,0,0)&quot;}],&quot;parent&quot;:{&quot;parentId&quot;:&quot;83d699c9-cd3a-418d-8b6e-4819efbc4f5f&quot;,&quot;type&quot;:&quot;FRAME&quot;,&quot;order&quot;:&quot;5&quot;}},&quot;5723e316-5eb4-4b4a-b4e1-ef9364a46961&quot;:{&quot;id&quot;:&quot;5723e316-5eb4-4b4a-b4e1-ef9364a46961&quot;,&quot;name&quot;:&quot;Cell death (healthy)&quot;,&quot;displayName&quot;:&quot;&quot;,&quot;type&quot;:&quot;FIGURE_OBJECT&quot;,&quot;relativeTransform&quot;:{&quot;translate&quot;:{&quot;x&quot;:-417.2368236917473,&quot;y&quot;:-138.41666055805587},&quot;scale&quot;:{&quot;x&quot;:1,&quot;y&quot;:1},&quot;rotate&quot;:0,&quot;skewX&quot;:0},&quot;image&quot;:{&quot;url&quot;:&quot;https://icons.biorender.com/biorender/61684f8848825e0029b22f59/cell-death-02.png&quot;,&quot;fallbackUrl&quot;:&quot;https://res.cloudinary.com/dlcjuc3ej/image/upload/v1634226032/ve2wgphamfhebrvorspe.svg#/keystone/api/icons/61684f8848825e0029b22f59/cell-death-02.svg#/keystone/api/icons/61684f8848825e0029b22f59/cell-death-02.svg#/keystone/api/icons/61684f8848825e0029b22f59/cell-death-02.svg#/keystone/api/icons/61684f8848825e0029b22f59/cell-death-02.svg#/keystone/api/icons/61684f8848825e0029b22f59/cell-death-02.svg#/keystone/api/icons/61684f8848825e0029b22f59/cell-death-02.svg#/keystone/api/icons/61684f8848825e0029b22f59/cell-death-02.svg&quot;,&quot;isPremium&quot;:false,&quot;isOrgIcon&quot;:false,&quot;size&quot;:{&quot;x&quot;:100,&quot;y&quot;:93.16770186335403}},&quot;source&quot;:{&quot;id&quot;:&quot;61684eff48825e0029b22f29&quot;,&quot;version&quot;:&quot;1634226001&quot;,&quot;type&quot;:&quot;ASSETS&quot;},&quot;isPremium&quot;:false,&quot;parent&quot;:{&quot;type&quot;:&quot;CHILD&quot;,&quot;parentId&quot;:&quot;83d699c9-cd3a-418d-8b6e-4819efbc4f5f&quot;,&quot;order&quot;:&quot;7&quot;}},&quot;64f7413e-c646-4468-a2cd-cb636bb0e509&quot;:{&quot;id&quot;:&quot;64f7413e-c646-4468-a2cd-cb636bb0e509&quot;,&quot;name&quot;:&quot;Cell death (necrosis 1)&quot;,&quot;displayName&quot;:&quot;&quot;,&quot;type&quot;:&quot;FIGURE_OBJECT&quot;,&quot;relativeTransform&quot;:{&quot;translate&quot;:{&quot;x&quot;:-165.5701681316458,&quot;y&quot;:-148.11134459321534},&quot;rotate&quot;:0,&quot;skewX&quot;:0,&quot;scale&quot;:{&quot;x&quot;:1,&quot;y&quot;:1}},&quot;image&quot;:{&quot;url&quot;:&quot;https://icons.biorender.com/biorender/616850c748825e0029b22f98/cell-death-necrosis-1-02.png&quot;,&quot;fallbackUrl&quot;:&quot;https://res.cloudinary.com/dlcjuc3ej/image/upload/v1634226350/wq1dyekrcyok4gdi5xqu.svg#/keystone/api/icons/616850c748825e0029b22f98/cell-death-necrosis-1-02.svg#/keystone/api/icons/616850c748825e0029b22f98/cell-death-necrosis-1-02.svg#/keystone/api/icons/616850c748825e0029b22f98/cell-death-necrosis-1-02.svg#/keystone/api/icons/616850c748825e0029b22f98/cell-death-necrosis-1-02.svg#/keystone/api/icons/616850c748825e0029b22f98/cell-death-necrosis-1-02.svg#/keystone/api/icons/616850c748825e0029b22f98/cell-death-necrosis-1-02.svg#/keystone/api/icons/616850c748825e0029b22f98/cell-death-necrosis-1-02.svg&quot;,&quot;isPremium&quot;:false,&quot;isOrgIcon&quot;:false,&quot;size&quot;:{&quot;x&quot;:125,&quot;y&quot;:112.55656108597285}},&quot;source&quot;:{&quot;id&quot;:&quot;6168505548825e0029b22f93&quot;,&quot;version&quot;:&quot;1634226321&quot;,&quot;type&quot;:&quot;ASSETS&quot;},&quot;isPremium&quot;:false,&quot;parent&quot;:{&quot;type&quot;:&quot;CHILD&quot;,&quot;parentId&quot;:&quot;83d699c9-cd3a-418d-8b6e-4819efbc4f5f&quot;,&quot;order&quot;:&quot;8&quot;}},&quot;979bc8ef-0eef-4f59-af06-931202544a8d&quot;:{&quot;relativeTransform&quot;:{&quot;translate&quot;:{&quot;x&quot;:-537.5040633828471,&quot;y&quot;:22.426285122244046},&quot;rotate&quot;:0,&quot;skewX&quot;:0,&quot;scale&quot;:{&quot;x&quot;:1,&quot;y&quot;:1}},&quot;type&quot;:&quot;FIGURE_OBJECT&quot;,&quot;id&quot;:&quot;979bc8ef-0eef-4f59-af06-931202544a8d&quot;,&quot;parent&quot;:{&quot;type&quot;:&quot;CHILD&quot;,&quot;parentId&quot;:&quot;83d699c9-cd3a-418d-8b6e-4819efbc4f5f&quot;,&quot;order&quot;:&quot;9&quot;},&quot;name&quot;:&quot;Exotoxin release &quot;,&quot;displayName&quot;:&quot;Exotoxin release &quot;,&quot;source&quot;:{&quot;id&quot;:&quot;642af0ad364f8a36a89f6b69&quot;,&quot;type&quot;:&quot;ASSETS&quot;},&quot;isPremium&quot;:true},&quot;86ce8d84-03c1-4a57-884e-22e0c9e1ee01&quot;:{&quot;type&quot;:&quot;FIGURE_OBJECT&quot;,&quot;id&quot;:&quot;86ce8d84-03c1-4a57-884e-22e0c9e1ee01&quot;,&quot;parent&quot;:{&quot;type&quot;:&quot;CHILD&quot;,&quot;parentId&quot;:&quot;979bc8ef-0eef-4f59-af06-931202544a8d&quot;,&quot;order&quot;:&quot;6&quot;},&quot;relativeTransform&quot;:{&quot;translate&quot;:{&quot;x&quot;:1917.8475738710608,&quot;y&quot;:87.68941630731882},&quot;rotate&quot;:0,&quot;skewX&quot;:0,&quot;scale&quot;:{&quot;x&quot;:1,&quot;y&quot;:1}}},&quot;1cc0f905-b8ad-4cbf-96a8-1f5f7ad86a1b&quot;:{&quot;type&quot;:&quot;FIGURE_OBJECT&quot;,&quot;id&quot;:&quot;1cc0f905-b8ad-4cbf-96a8-1f5f7ad86a1b&quot;,&quot;name&quot;:&quot;Sphere&quot;,&quot;relativeTransform&quot;:{&quot;translate&quot;:{&quot;x&quot;:-1462.1543320588216,&quot;y&quot;:-281.8238785106225},&quot;rotate&quot;:0.9755064841625247,&quot;skewX&quot;:2.927345865710867e-16,&quot;scale&quot;:{&quot;x&quot;:0.033333333333333305,&quot;y&quot;:0.033333333333333326}},&quot;opacity&quot;:0.75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05&quot;}},&quot;7593b13f-ded9-4860-8d48-4a21fa56bfad&quot;:{&quot;type&quot;:&quot;FIGURE_OBJECT&quot;,&quot;id&quot;:&quot;7593b13f-ded9-4860-8d48-4a21fa56bfad&quot;,&quot;name&quot;:&quot;Sphere&quot;,&quot;relativeTransform&quot;:{&quot;translate&quot;:{&quot;x&quot;:-1442.3600151552948,&quot;y&quot;:-304.90875219755566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1&quot;}},&quot;d8d4d456-98c2-4882-85f6-6b5ed2266adb&quot;:{&quot;type&quot;:&quot;FIGURE_OBJECT&quot;,&quot;id&quot;:&quot;d8d4d456-98c2-4882-85f6-6b5ed2266adb&quot;,&quot;name&quot;:&quot;Sphere&quot;,&quot;relativeTransform&quot;:{&quot;translate&quot;:{&quot;x&quot;:-1448.723949431626,&quot;y&quot;:-284.47610502400704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15&quot;}},&quot;3e187e7f-3b58-4d54-9bdd-6323b0aa3572&quot;:{&quot;type&quot;:&quot;FIGURE_OBJECT&quot;,&quot;id&quot;:&quot;3e187e7f-3b58-4d54-9bdd-6323b0aa3572&quot;,&quot;name&quot;:&quot;Sphere&quot;,&quot;relativeTransform&quot;:{&quot;translate&quot;:{&quot;x&quot;:-1471.8553484995168,&quot;y&quot;:-278.49710774879054},&quot;rotate&quot;:0.975506484162525,&quot;skewX&quot;:1.9515639104739075e-16,&quot;scale&quot;:{&quot;x&quot;:0.03333333333333334,&quot;y&quot;:0.0333333333333333}},&quot;opacity&quot;:0.75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2&quot;}},&quot;dc85c055-5be2-492c-8659-722fde48f34d&quot;:{&quot;type&quot;:&quot;FIGURE_OBJECT&quot;,&quot;id&quot;:&quot;dc85c055-5be2-492c-8659-722fde48f34d&quot;,&quot;name&quot;:&quot;Sphere&quot;,&quot;relativeTransform&quot;:{&quot;translate&quot;:{&quot;x&quot;:-1480.202239789934,&quot;y&quot;:-299.5413706284636},&quot;rotate&quot;:0.975506484162525,&quot;skewX&quot;:0,&quot;scale&quot;:{&quot;x&quot;:0.03333333333333334,&quot;y&quot;:0.03333333333333333}},&quot;opacity&quot;:0.75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25&quot;}},&quot;9637216b-9589-42ad-9885-6f19f885a656&quot;:{&quot;type&quot;:&quot;FIGURE_OBJECT&quot;,&quot;id&quot;:&quot;9637216b-9589-42ad-9885-6f19f885a656&quot;,&quot;name&quot;:&quot;Sphere&quot;,&quot;relativeTransform&quot;:{&quot;translate&quot;:{&quot;x&quot;:-1464.768501659967,&quot;y&quot;:-303.5347086749916},&quot;rotate&quot;:0.9755064841625252,&quot;skewX&quot;:3.9031278209478135e-16,&quot;scale&quot;:{&quot;x&quot;:0.03333333333333334,&quot;y&quot;:0.03333333333333334}},&quot;opacity&quot;:1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3&quot;}},&quot;afb28466-9ac1-432e-92b6-c494bece7209&quot;:{&quot;type&quot;:&quot;FIGURE_OBJECT&quot;,&quot;id&quot;:&quot;afb28466-9ac1-432e-92b6-c494bece7209&quot;,&quot;name&quot;:&quot;Sphere&quot;,&quot;relativeTransform&quot;:{&quot;translate&quot;:{&quot;x&quot;:-1471.5756472364471,&quot;y&quot;:-313.69974694147004},&quot;rotate&quot;:0.9755064841625253,&quot;skewX&quot;:-1.9515639104739164e-16,&quot;scale&quot;:{&quot;x&quot;:0.033333333333333263,&quot;y&quot;:0.03333333333333333}},&quot;opacity&quot;:0.48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4&quot;}},&quot;81f8fc36-9bc2-4887-a57e-7ae91514fecc&quot;:{&quot;type&quot;:&quot;FIGURE_OBJECT&quot;,&quot;id&quot;:&quot;81f8fc36-9bc2-4887-a57e-7ae91514fecc&quot;,&quot;name&quot;:&quot;Sphere&quot;,&quot;relativeTransform&quot;:{&quot;translate&quot;:{&quot;x&quot;:-1449.451420304881,&quot;y&quot;:-299.7316993207797},&quot;rotate&quot;:0.9755064841625252,&quot;skewX&quot;:4.834210613113327e-16,&quot;scale&quot;:{&quot;x&quot;:0.03348708580966422,&quot;y&quot;:0.03348708580966425}},&quot;opacity&quot;:1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5&quot;}},&quot;35500650-0a98-4671-9eb8-03905b38dfdf&quot;:{&quot;type&quot;:&quot;FIGURE_OBJECT&quot;,&quot;id&quot;:&quot;35500650-0a98-4671-9eb8-03905b38dfdf&quot;,&quot;name&quot;:&quot;Sphere&quot;,&quot;relativeTransform&quot;:{&quot;translate&quot;:{&quot;x&quot;:-1457.6500529201483,&quot;y&quot;:-292.87312484634947},&quot;rotate&quot;:0.9755064841625252,&quot;skewX&quot;:2.9273458657108506e-16,&quot;scale&quot;:{&quot;x&quot;:0.033333333333333395,&quot;y&quot;:0.03333333333333334}},&quot;opacity&quot;:1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55&quot;}},&quot;8ec8d353-ae82-4f96-a676-fa45eb10ee49&quot;:{&quot;type&quot;:&quot;FIGURE_OBJECT&quot;,&quot;id&quot;:&quot;8ec8d353-ae82-4f96-a676-fa45eb10ee49&quot;,&quot;name&quot;:&quot;Sphere&quot;,&quot;relativeTransform&quot;:{&quot;translate&quot;:{&quot;x&quot;:-1458.0766906640163,&quot;y&quot;:-274.90880803755414},&quot;rotate&quot;:0.9755064841625253,&quot;skewX&quot;:5.654617899242672e-16,&quot;scale&quot;:{&quot;x&quot;:0.03391791363386236,&quot;y&quot;:0.033917913633862366}},&quot;opacity&quot;:0.48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6&quot;}},&quot;a1ef4f94-fef4-431a-a152-6f691a11726c&quot;:{&quot;type&quot;:&quot;FIGURE_OBJECT&quot;,&quot;id&quot;:&quot;a1ef4f94-fef4-431a-a152-6f691a11726c&quot;,&quot;name&quot;:&quot;Sphere&quot;,&quot;relativeTransform&quot;:{&quot;translate&quot;:{&quot;x&quot;:-1440.8747145812954,&quot;y&quot;:-292.94431357053554},&quot;rotate&quot;:0.975506484162525,&quot;skewX&quot;:-8.782037597132584e-16,&quot;scale&quot;:{&quot;x&quot;:0.03333333333333334,&quot;y&quot;:0.03333333333333331}},&quot;opacity&quot;:0.48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65&quot;}},&quot;4cbd37fd-513c-4154-a08f-7591a76b884f&quot;:{&quot;type&quot;:&quot;FIGURE_OBJECT&quot;,&quot;id&quot;:&quot;4cbd37fd-513c-4154-a08f-7591a76b884f&quot;,&quot;name&quot;:&quot;Sphere&quot;,&quot;relativeTransform&quot;:{&quot;translate&quot;:{&quot;x&quot;:-1469.9692133077835,&quot;y&quot;:-292.46054556794775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7&quot;}},&quot;1b406fec-818f-4bc8-af0c-c2e86dd43d1b&quot;:{&quot;type&quot;:&quot;FIGURE_OBJECT&quot;,&quot;id&quot;:&quot;1b406fec-818f-4bc8-af0c-c2e86dd43d1b&quot;,&quot;name&quot;:&quot;Sphere&quot;,&quot;relativeTransform&quot;:{&quot;translate&quot;:{&quot;x&quot;:-1477.926162853715,&quot;y&quot;:-287.553649285904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75&quot;}},&quot;49de090a-055a-410b-8adf-e78135b6f9db&quot;:{&quot;type&quot;:&quot;FIGURE_OBJECT&quot;,&quot;id&quot;:&quot;49de090a-055a-410b-8adf-e78135b6f9db&quot;,&quot;name&quot;:&quot;Sphere&quot;,&quot;relativeTransform&quot;:{&quot;translate&quot;:{&quot;x&quot;:-1455.406785627619,&quot;y&quot;:-310.08262485120383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86ce8d84-03c1-4a57-884e-22e0c9e1ee01&quot;,&quot;order&quot;:&quot;8&quot;}},&quot;2db61eb2-dfa8-4dcc-ad93-9a74b01c802d&quot;:{&quot;type&quot;:&quot;FIGURE_OBJECT&quot;,&quot;id&quot;:&quot;2db61eb2-dfa8-4dcc-ad93-9a74b01c802d&quot;,&quot;parent&quot;:{&quot;type&quot;:&quot;CHILD&quot;,&quot;parentId&quot;:&quot;979bc8ef-0eef-4f59-af06-931202544a8d&quot;,&quot;order&quot;:&quot;8&quot;},&quot;relativeTransform&quot;:{&quot;translate&quot;:{&quot;x&quot;:1844.9969636244577,&quot;y&quot;:207.66044687910033},&quot;rotate&quot;:0,&quot;skewX&quot;:0,&quot;scale&quot;:{&quot;x&quot;:1,&quot;y&quot;:1}}},&quot;88f6b002-b562-45e1-9e21-f848e0aea56d&quot;:{&quot;type&quot;:&quot;FIGURE_OBJECT&quot;,&quot;id&quot;:&quot;88f6b002-b562-45e1-9e21-f848e0aea56d&quot;,&quot;name&quot;:&quot;Sphere&quot;,&quot;relativeTransform&quot;:{&quot;translate&quot;:{&quot;x&quot;:-1462.1543320588216,&quot;y&quot;:-281.8238785106225},&quot;rotate&quot;:0.9755064841625247,&quot;skewX&quot;:2.927345865710867e-16,&quot;scale&quot;:{&quot;x&quot;:0.033333333333333305,&quot;y&quot;:0.033333333333333326}},&quot;opacity&quot;:0.75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05&quot;}},&quot;fff7c421-4e3e-432f-8e61-a1e1f84d7289&quot;:{&quot;type&quot;:&quot;FIGURE_OBJECT&quot;,&quot;id&quot;:&quot;fff7c421-4e3e-432f-8e61-a1e1f84d7289&quot;,&quot;name&quot;:&quot;Sphere&quot;,&quot;relativeTransform&quot;:{&quot;translate&quot;:{&quot;x&quot;:-1442.3600151552948,&quot;y&quot;:-304.90875219755566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1&quot;}},&quot;7e84f8d7-cfb2-4ac9-9960-07ffdb42aac7&quot;:{&quot;type&quot;:&quot;FIGURE_OBJECT&quot;,&quot;id&quot;:&quot;7e84f8d7-cfb2-4ac9-9960-07ffdb42aac7&quot;,&quot;name&quot;:&quot;Sphere&quot;,&quot;relativeTransform&quot;:{&quot;translate&quot;:{&quot;x&quot;:-1448.723949431626,&quot;y&quot;:-284.47610502400704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15&quot;}},&quot;51040dbb-f21f-4eb3-be74-993178f751c2&quot;:{&quot;type&quot;:&quot;FIGURE_OBJECT&quot;,&quot;id&quot;:&quot;51040dbb-f21f-4eb3-be74-993178f751c2&quot;,&quot;name&quot;:&quot;Sphere&quot;,&quot;relativeTransform&quot;:{&quot;translate&quot;:{&quot;x&quot;:-1471.8553484995168,&quot;y&quot;:-278.49710774879054},&quot;rotate&quot;:0.975506484162525,&quot;skewX&quot;:1.9515639104739075e-16,&quot;scale&quot;:{&quot;x&quot;:0.03333333333333334,&quot;y&quot;:0.0333333333333333}},&quot;opacity&quot;:0.75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2&quot;}},&quot;48e0c0c2-1410-402d-9e2e-55e64b05faf7&quot;:{&quot;type&quot;:&quot;FIGURE_OBJECT&quot;,&quot;id&quot;:&quot;48e0c0c2-1410-402d-9e2e-55e64b05faf7&quot;,&quot;name&quot;:&quot;Sphere&quot;,&quot;relativeTransform&quot;:{&quot;translate&quot;:{&quot;x&quot;:-1480.202239789934,&quot;y&quot;:-299.5413706284636},&quot;rotate&quot;:0.975506484162525,&quot;skewX&quot;:0,&quot;scale&quot;:{&quot;x&quot;:0.03333333333333334,&quot;y&quot;:0.03333333333333333}},&quot;opacity&quot;:0.75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25&quot;}},&quot;c2a90169-d395-4d2c-8fa3-a08ac17d8875&quot;:{&quot;type&quot;:&quot;FIGURE_OBJECT&quot;,&quot;id&quot;:&quot;c2a90169-d395-4d2c-8fa3-a08ac17d8875&quot;,&quot;name&quot;:&quot;Sphere&quot;,&quot;relativeTransform&quot;:{&quot;translate&quot;:{&quot;x&quot;:-1464.768501659967,&quot;y&quot;:-303.5347086749916},&quot;rotate&quot;:0.9755064841625252,&quot;skewX&quot;:3.9031278209478135e-16,&quot;scale&quot;:{&quot;x&quot;:0.03333333333333334,&quot;y&quot;:0.03333333333333334}},&quot;opacity&quot;:1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3&quot;}},&quot;5c1660b1-a24a-4fca-90a7-3a10e6c924f9&quot;:{&quot;type&quot;:&quot;FIGURE_OBJECT&quot;,&quot;id&quot;:&quot;5c1660b1-a24a-4fca-90a7-3a10e6c924f9&quot;,&quot;name&quot;:&quot;Sphere&quot;,&quot;relativeTransform&quot;:{&quot;translate&quot;:{&quot;x&quot;:-1471.5756472364471,&quot;y&quot;:-313.69974694147004},&quot;rotate&quot;:0.9755064841625253,&quot;skewX&quot;:-1.9515639104739164e-16,&quot;scale&quot;:{&quot;x&quot;:0.033333333333333263,&quot;y&quot;:0.03333333333333333}},&quot;opacity&quot;:0.48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4&quot;}},&quot;36f05a78-1a69-486f-80c3-0d353beb9289&quot;:{&quot;type&quot;:&quot;FIGURE_OBJECT&quot;,&quot;id&quot;:&quot;36f05a78-1a69-486f-80c3-0d353beb9289&quot;,&quot;name&quot;:&quot;Sphere&quot;,&quot;relativeTransform&quot;:{&quot;translate&quot;:{&quot;x&quot;:-1449.451420304881,&quot;y&quot;:-299.7316993207797},&quot;rotate&quot;:0.9755064841625252,&quot;skewX&quot;:4.834210613113327e-16,&quot;scale&quot;:{&quot;x&quot;:0.03348708580966422,&quot;y&quot;:0.03348708580966425}},&quot;opacity&quot;:1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5&quot;}},&quot;104a60f6-3edc-48df-9350-04c48fc9c070&quot;:{&quot;type&quot;:&quot;FIGURE_OBJECT&quot;,&quot;id&quot;:&quot;104a60f6-3edc-48df-9350-04c48fc9c070&quot;,&quot;name&quot;:&quot;Sphere&quot;,&quot;relativeTransform&quot;:{&quot;translate&quot;:{&quot;x&quot;:-1457.6500529201483,&quot;y&quot;:-292.87312484634947},&quot;rotate&quot;:0.9755064841625252,&quot;skewX&quot;:2.9273458657108506e-16,&quot;scale&quot;:{&quot;x&quot;:0.033333333333333395,&quot;y&quot;:0.03333333333333334}},&quot;opacity&quot;:1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55&quot;}},&quot;04081a02-1383-4ab8-851b-a564f0ab25b4&quot;:{&quot;type&quot;:&quot;FIGURE_OBJECT&quot;,&quot;id&quot;:&quot;04081a02-1383-4ab8-851b-a564f0ab25b4&quot;,&quot;name&quot;:&quot;Sphere&quot;,&quot;relativeTransform&quot;:{&quot;translate&quot;:{&quot;x&quot;:-1458.0766906640163,&quot;y&quot;:-274.90880803755414},&quot;rotate&quot;:0.9755064841625253,&quot;skewX&quot;:5.654617899242672e-16,&quot;scale&quot;:{&quot;x&quot;:0.03391791363386236,&quot;y&quot;:0.033917913633862366}},&quot;opacity&quot;:0.48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6&quot;}},&quot;5e047318-3ba1-4069-b2fa-bcb669256202&quot;:{&quot;type&quot;:&quot;FIGURE_OBJECT&quot;,&quot;id&quot;:&quot;5e047318-3ba1-4069-b2fa-bcb669256202&quot;,&quot;name&quot;:&quot;Sphere&quot;,&quot;relativeTransform&quot;:{&quot;translate&quot;:{&quot;x&quot;:-1440.8747145812954,&quot;y&quot;:-292.94431357053554},&quot;rotate&quot;:0.975506484162525,&quot;skewX&quot;:-8.782037597132584e-16,&quot;scale&quot;:{&quot;x&quot;:0.03333333333333334,&quot;y&quot;:0.03333333333333331}},&quot;opacity&quot;:0.48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65&quot;}},&quot;dae9681c-f5ea-4d5e-9ee7-740f926c1da4&quot;:{&quot;type&quot;:&quot;FIGURE_OBJECT&quot;,&quot;id&quot;:&quot;dae9681c-f5ea-4d5e-9ee7-740f926c1da4&quot;,&quot;name&quot;:&quot;Sphere&quot;,&quot;relativeTransform&quot;:{&quot;translate&quot;:{&quot;x&quot;:-1469.9692133077835,&quot;y&quot;:-292.46054556794775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7&quot;}},&quot;743b0fa3-3973-407a-875b-f5cdcad6c847&quot;:{&quot;type&quot;:&quot;FIGURE_OBJECT&quot;,&quot;id&quot;:&quot;743b0fa3-3973-407a-875b-f5cdcad6c847&quot;,&quot;name&quot;:&quot;Sphere&quot;,&quot;relativeTransform&quot;:{&quot;translate&quot;:{&quot;x&quot;:-1477.926162853715,&quot;y&quot;:-287.553649285904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75&quot;}},&quot;087caf43-ad35-4f82-a1b1-f5fa829bbbb7&quot;:{&quot;type&quot;:&quot;FIGURE_OBJECT&quot;,&quot;id&quot;:&quot;087caf43-ad35-4f82-a1b1-f5fa829bbbb7&quot;,&quot;name&quot;:&quot;Sphere&quot;,&quot;relativeTransform&quot;:{&quot;translate&quot;:{&quot;x&quot;:-1455.406785627619,&quot;y&quot;:-310.08262485120383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2db61eb2-dfa8-4dcc-ad93-9a74b01c802d&quot;,&quot;order&quot;:&quot;8&quot;}},&quot;ae74ad29-5951-4706-abd2-74b5446fecc0&quot;:{&quot;type&quot;:&quot;FIGURE_OBJECT&quot;,&quot;id&quot;:&quot;ae74ad29-5951-4706-abd2-74b5446fecc0&quot;,&quot;parent&quot;:{&quot;type&quot;:&quot;CHILD&quot;,&quot;parentId&quot;:&quot;979bc8ef-0eef-4f59-af06-931202544a8d&quot;,&quot;order&quot;:&quot;9&quot;},&quot;relativeTransform&quot;:{&quot;translate&quot;:{&quot;x&quot;:1103.4418155350536,&quot;y&quot;:-1437.7125317613845},&quot;rotate&quot;:-1.1940407858889865,&quot;skewX&quot;:0,&quot;scale&quot;:{&quot;x&quot;:1,&quot;y&quot;:1.0000000000000002}}},&quot;432e6704-bdda-47a1-96c4-fb53457066e9&quot;:{&quot;type&quot;:&quot;FIGURE_OBJECT&quot;,&quot;id&quot;:&quot;432e6704-bdda-47a1-96c4-fb53457066e9&quot;,&quot;name&quot;:&quot;Sphere&quot;,&quot;relativeTransform&quot;:{&quot;translate&quot;:{&quot;x&quot;:-1462.1543320588216,&quot;y&quot;:-281.8238785106225},&quot;rotate&quot;:0.9755064841625247,&quot;skewX&quot;:2.927345865710867e-16,&quot;scale&quot;:{&quot;x&quot;:0.033333333333333305,&quot;y&quot;:0.033333333333333326}},&quot;opacity&quot;:0.75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05&quot;}},&quot;e3db27b7-eb87-481a-9b3c-e877c4bedcd7&quot;:{&quot;type&quot;:&quot;FIGURE_OBJECT&quot;,&quot;id&quot;:&quot;e3db27b7-eb87-481a-9b3c-e877c4bedcd7&quot;,&quot;name&quot;:&quot;Sphere&quot;,&quot;relativeTransform&quot;:{&quot;translate&quot;:{&quot;x&quot;:-1442.3600151552948,&quot;y&quot;:-304.90875219755566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1&quot;}},&quot;bd20607f-e35d-4288-9ac5-7966fb45e9d3&quot;:{&quot;type&quot;:&quot;FIGURE_OBJECT&quot;,&quot;id&quot;:&quot;bd20607f-e35d-4288-9ac5-7966fb45e9d3&quot;,&quot;name&quot;:&quot;Sphere&quot;,&quot;relativeTransform&quot;:{&quot;translate&quot;:{&quot;x&quot;:-1448.723949431626,&quot;y&quot;:-284.47610502400704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15&quot;}},&quot;52ce072a-e313-4de6-a886-6832178ead10&quot;:{&quot;type&quot;:&quot;FIGURE_OBJECT&quot;,&quot;id&quot;:&quot;52ce072a-e313-4de6-a886-6832178ead10&quot;,&quot;name&quot;:&quot;Sphere&quot;,&quot;relativeTransform&quot;:{&quot;translate&quot;:{&quot;x&quot;:-1471.8553484995168,&quot;y&quot;:-278.49710774879054},&quot;rotate&quot;:0.975506484162525,&quot;skewX&quot;:1.9515639104739075e-16,&quot;scale&quot;:{&quot;x&quot;:0.03333333333333334,&quot;y&quot;:0.0333333333333333}},&quot;opacity&quot;:0.75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2&quot;}},&quot;ac733c74-c634-4533-9f70-0a1a50a80276&quot;:{&quot;type&quot;:&quot;FIGURE_OBJECT&quot;,&quot;id&quot;:&quot;ac733c74-c634-4533-9f70-0a1a50a80276&quot;,&quot;name&quot;:&quot;Sphere&quot;,&quot;relativeTransform&quot;:{&quot;translate&quot;:{&quot;x&quot;:-1480.202239789934,&quot;y&quot;:-299.5413706284636},&quot;rotate&quot;:0.975506484162525,&quot;skewX&quot;:0,&quot;scale&quot;:{&quot;x&quot;:0.03333333333333334,&quot;y&quot;:0.03333333333333333}},&quot;opacity&quot;:0.75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25&quot;}},&quot;63940c30-4bd9-48cf-ad10-649be453fe68&quot;:{&quot;type&quot;:&quot;FIGURE_OBJECT&quot;,&quot;id&quot;:&quot;63940c30-4bd9-48cf-ad10-649be453fe68&quot;,&quot;name&quot;:&quot;Sphere&quot;,&quot;relativeTransform&quot;:{&quot;translate&quot;:{&quot;x&quot;:-1464.768501659967,&quot;y&quot;:-303.5347086749916},&quot;rotate&quot;:0.9755064841625252,&quot;skewX&quot;:3.9031278209478135e-16,&quot;scale&quot;:{&quot;x&quot;:0.03333333333333334,&quot;y&quot;:0.03333333333333334}},&quot;opacity&quot;:1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3&quot;}},&quot;f048ecfd-325f-4347-a994-d8fb8490d22b&quot;:{&quot;type&quot;:&quot;FIGURE_OBJECT&quot;,&quot;id&quot;:&quot;f048ecfd-325f-4347-a994-d8fb8490d22b&quot;,&quot;name&quot;:&quot;Sphere&quot;,&quot;relativeTransform&quot;:{&quot;translate&quot;:{&quot;x&quot;:-1471.5756472364471,&quot;y&quot;:-313.69974694147004},&quot;rotate&quot;:0.9755064841625253,&quot;skewX&quot;:-1.9515639104739164e-16,&quot;scale&quot;:{&quot;x&quot;:0.033333333333333263,&quot;y&quot;:0.03333333333333333}},&quot;opacity&quot;:0.48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4&quot;}},&quot;60cc1cac-b01f-4ce5-89d5-b3fb7f8d2993&quot;:{&quot;type&quot;:&quot;FIGURE_OBJECT&quot;,&quot;id&quot;:&quot;60cc1cac-b01f-4ce5-89d5-b3fb7f8d2993&quot;,&quot;name&quot;:&quot;Sphere&quot;,&quot;relativeTransform&quot;:{&quot;translate&quot;:{&quot;x&quot;:-1449.451420304881,&quot;y&quot;:-299.7316993207797},&quot;rotate&quot;:0.9755064841625252,&quot;skewX&quot;:4.834210613113327e-16,&quot;scale&quot;:{&quot;x&quot;:0.03348708580966422,&quot;y&quot;:0.03348708580966425}},&quot;opacity&quot;:1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5&quot;}},&quot;b8c55ffb-4455-43ac-8160-8848b2c0b9c3&quot;:{&quot;type&quot;:&quot;FIGURE_OBJECT&quot;,&quot;id&quot;:&quot;b8c55ffb-4455-43ac-8160-8848b2c0b9c3&quot;,&quot;name&quot;:&quot;Sphere&quot;,&quot;relativeTransform&quot;:{&quot;translate&quot;:{&quot;x&quot;:-1457.6500529201483,&quot;y&quot;:-292.87312484634947},&quot;rotate&quot;:0.9755064841625252,&quot;skewX&quot;:2.9273458657108506e-16,&quot;scale&quot;:{&quot;x&quot;:0.033333333333333395,&quot;y&quot;:0.03333333333333334}},&quot;opacity&quot;:1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55&quot;}},&quot;f467a4b5-290a-4a7c-a446-56f5a288093f&quot;:{&quot;type&quot;:&quot;FIGURE_OBJECT&quot;,&quot;id&quot;:&quot;f467a4b5-290a-4a7c-a446-56f5a288093f&quot;,&quot;name&quot;:&quot;Sphere&quot;,&quot;relativeTransform&quot;:{&quot;translate&quot;:{&quot;x&quot;:-1458.0766906640163,&quot;y&quot;:-274.90880803755414},&quot;rotate&quot;:0.9755064841625253,&quot;skewX&quot;:5.654617899242672e-16,&quot;scale&quot;:{&quot;x&quot;:0.03391791363386236,&quot;y&quot;:0.033917913633862366}},&quot;opacity&quot;:0.48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6&quot;}},&quot;70ce7e4c-0081-433c-8383-4f0aaf6a0af2&quot;:{&quot;type&quot;:&quot;FIGURE_OBJECT&quot;,&quot;id&quot;:&quot;70ce7e4c-0081-433c-8383-4f0aaf6a0af2&quot;,&quot;name&quot;:&quot;Sphere&quot;,&quot;relativeTransform&quot;:{&quot;translate&quot;:{&quot;x&quot;:-1440.8747145812954,&quot;y&quot;:-292.94431357053554},&quot;rotate&quot;:0.975506484162525,&quot;skewX&quot;:-8.782037597132584e-16,&quot;scale&quot;:{&quot;x&quot;:0.03333333333333334,&quot;y&quot;:0.03333333333333331}},&quot;opacity&quot;:0.48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65&quot;}},&quot;1b07408e-35a4-4626-b197-4094e9c378d8&quot;:{&quot;type&quot;:&quot;FIGURE_OBJECT&quot;,&quot;id&quot;:&quot;1b07408e-35a4-4626-b197-4094e9c378d8&quot;,&quot;name&quot;:&quot;Sphere&quot;,&quot;relativeTransform&quot;:{&quot;translate&quot;:{&quot;x&quot;:-1469.9692133077835,&quot;y&quot;:-292.46054556794775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7&quot;}},&quot;2f37abfb-379f-4f83-8d97-0b09ade5421b&quot;:{&quot;type&quot;:&quot;FIGURE_OBJECT&quot;,&quot;id&quot;:&quot;2f37abfb-379f-4f83-8d97-0b09ade5421b&quot;,&quot;name&quot;:&quot;Sphere&quot;,&quot;relativeTransform&quot;:{&quot;translate&quot;:{&quot;x&quot;:-1477.926162853715,&quot;y&quot;:-287.553649285904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75&quot;}},&quot;39e06fb5-abf1-420e-8b9e-c5e59c0200a9&quot;:{&quot;type&quot;:&quot;FIGURE_OBJECT&quot;,&quot;id&quot;:&quot;39e06fb5-abf1-420e-8b9e-c5e59c0200a9&quot;,&quot;name&quot;:&quot;Sphere&quot;,&quot;relativeTransform&quot;:{&quot;translate&quot;:{&quot;x&quot;:-1455.406785627619,&quot;y&quot;:-310.08262485120383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e74ad29-5951-4706-abd2-74b5446fecc0&quot;,&quot;order&quot;:&quot;8&quot;}},&quot;3f281b42-51a3-403f-8f20-eb4ef675e438&quot;:{&quot;type&quot;:&quot;FIGURE_OBJECT&quot;,&quot;id&quot;:&quot;3f281b42-51a3-403f-8f20-eb4ef675e438&quot;,&quot;parent&quot;:{&quot;type&quot;:&quot;CHILD&quot;,&quot;parentId&quot;:&quot;979bc8ef-0eef-4f59-af06-931202544a8d&quot;,&quot;order&quot;:&quot;95&quot;},&quot;relativeTransform&quot;:{&quot;translate&quot;:{&quot;x&quot;:1891.267822455202,&quot;y&quot;:207.66102670330284},&quot;rotate&quot;:0,&quot;skewX&quot;:0,&quot;scale&quot;:{&quot;x&quot;:1,&quot;y&quot;:1}}},&quot;5d19693e-84d1-4de0-9330-faa252633fe5&quot;:{&quot;type&quot;:&quot;FIGURE_OBJECT&quot;,&quot;id&quot;:&quot;5d19693e-84d1-4de0-9330-faa252633fe5&quot;,&quot;name&quot;:&quot;Sphere&quot;,&quot;relativeTransform&quot;:{&quot;translate&quot;:{&quot;x&quot;:-1462.1543320588216,&quot;y&quot;:-281.8238785106225},&quot;rotate&quot;:0.9755064841625247,&quot;skewX&quot;:2.927345865710867e-16,&quot;scale&quot;:{&quot;x&quot;:0.033333333333333305,&quot;y&quot;:0.033333333333333326}},&quot;opacity&quot;:0.75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05&quot;}},&quot;91be2a19-80bd-4916-8cf5-b80a4f3295f5&quot;:{&quot;type&quot;:&quot;FIGURE_OBJECT&quot;,&quot;id&quot;:&quot;91be2a19-80bd-4916-8cf5-b80a4f3295f5&quot;,&quot;name&quot;:&quot;Sphere&quot;,&quot;relativeTransform&quot;:{&quot;translate&quot;:{&quot;x&quot;:-1442.3600151552948,&quot;y&quot;:-304.90875219755566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1&quot;}},&quot;fc7f0e74-54a9-4201-8555-8505434eb423&quot;:{&quot;type&quot;:&quot;FIGURE_OBJECT&quot;,&quot;id&quot;:&quot;fc7f0e74-54a9-4201-8555-8505434eb423&quot;,&quot;name&quot;:&quot;Sphere&quot;,&quot;relativeTransform&quot;:{&quot;translate&quot;:{&quot;x&quot;:-1448.723949431626,&quot;y&quot;:-284.47610502400704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15&quot;}},&quot;e0a6328e-b393-47ed-b439-c8e163a9e026&quot;:{&quot;type&quot;:&quot;FIGURE_OBJECT&quot;,&quot;id&quot;:&quot;e0a6328e-b393-47ed-b439-c8e163a9e026&quot;,&quot;name&quot;:&quot;Sphere&quot;,&quot;relativeTransform&quot;:{&quot;translate&quot;:{&quot;x&quot;:-1471.8553484995168,&quot;y&quot;:-278.49710774879054},&quot;rotate&quot;:0.975506484162525,&quot;skewX&quot;:1.9515639104739075e-16,&quot;scale&quot;:{&quot;x&quot;:0.03333333333333334,&quot;y&quot;:0.0333333333333333}},&quot;opacity&quot;:0.75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2&quot;}},&quot;d759b5d5-2607-4330-ba39-052b542c8f44&quot;:{&quot;type&quot;:&quot;FIGURE_OBJECT&quot;,&quot;id&quot;:&quot;d759b5d5-2607-4330-ba39-052b542c8f44&quot;,&quot;name&quot;:&quot;Sphere&quot;,&quot;relativeTransform&quot;:{&quot;translate&quot;:{&quot;x&quot;:-1480.202239789934,&quot;y&quot;:-299.5413706284636},&quot;rotate&quot;:0.975506484162525,&quot;skewX&quot;:0,&quot;scale&quot;:{&quot;x&quot;:0.03333333333333334,&quot;y&quot;:0.03333333333333333}},&quot;opacity&quot;:0.75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25&quot;}},&quot;1c1578d5-8fcc-4c78-88c9-7425ae517170&quot;:{&quot;type&quot;:&quot;FIGURE_OBJECT&quot;,&quot;id&quot;:&quot;1c1578d5-8fcc-4c78-88c9-7425ae517170&quot;,&quot;name&quot;:&quot;Sphere&quot;,&quot;relativeTransform&quot;:{&quot;translate&quot;:{&quot;x&quot;:-1464.768501659967,&quot;y&quot;:-303.5347086749916},&quot;rotate&quot;:0.9755064841625252,&quot;skewX&quot;:3.9031278209478135e-16,&quot;scale&quot;:{&quot;x&quot;:0.03333333333333334,&quot;y&quot;:0.03333333333333334}},&quot;opacity&quot;:1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3&quot;}},&quot;d2c8c8b6-539e-40c5-a934-d62cb6dc5ff1&quot;:{&quot;type&quot;:&quot;FIGURE_OBJECT&quot;,&quot;id&quot;:&quot;d2c8c8b6-539e-40c5-a934-d62cb6dc5ff1&quot;,&quot;name&quot;:&quot;Sphere&quot;,&quot;relativeTransform&quot;:{&quot;translate&quot;:{&quot;x&quot;:-1471.5756472364471,&quot;y&quot;:-313.69974694147004},&quot;rotate&quot;:0.9755064841625253,&quot;skewX&quot;:-1.9515639104739164e-16,&quot;scale&quot;:{&quot;x&quot;:0.033333333333333263,&quot;y&quot;:0.03333333333333333}},&quot;opacity&quot;:0.48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4&quot;}},&quot;2931e12d-b5dc-4100-ab45-e090b378d1c6&quot;:{&quot;type&quot;:&quot;FIGURE_OBJECT&quot;,&quot;id&quot;:&quot;2931e12d-b5dc-4100-ab45-e090b378d1c6&quot;,&quot;name&quot;:&quot;Sphere&quot;,&quot;relativeTransform&quot;:{&quot;translate&quot;:{&quot;x&quot;:-1449.451420304881,&quot;y&quot;:-299.7316993207797},&quot;rotate&quot;:0.9755064841625252,&quot;skewX&quot;:4.834210613113327e-16,&quot;scale&quot;:{&quot;x&quot;:0.03348708580966422,&quot;y&quot;:0.03348708580966425}},&quot;opacity&quot;:1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5&quot;}},&quot;0328a039-2b27-492e-a5ae-191f9f74a946&quot;:{&quot;type&quot;:&quot;FIGURE_OBJECT&quot;,&quot;id&quot;:&quot;0328a039-2b27-492e-a5ae-191f9f74a946&quot;,&quot;name&quot;:&quot;Sphere&quot;,&quot;relativeTransform&quot;:{&quot;translate&quot;:{&quot;x&quot;:-1457.6500529201483,&quot;y&quot;:-292.87312484634947},&quot;rotate&quot;:0.9755064841625252,&quot;skewX&quot;:2.9273458657108506e-16,&quot;scale&quot;:{&quot;x&quot;:0.033333333333333395,&quot;y&quot;:0.03333333333333334}},&quot;opacity&quot;:1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55&quot;}},&quot;630a0494-7b6a-4ff5-9818-63c20ed99d09&quot;:{&quot;type&quot;:&quot;FIGURE_OBJECT&quot;,&quot;id&quot;:&quot;630a0494-7b6a-4ff5-9818-63c20ed99d09&quot;,&quot;name&quot;:&quot;Sphere&quot;,&quot;relativeTransform&quot;:{&quot;translate&quot;:{&quot;x&quot;:-1458.0766906640163,&quot;y&quot;:-274.90880803755414},&quot;rotate&quot;:0.9755064841625253,&quot;skewX&quot;:5.654617899242672e-16,&quot;scale&quot;:{&quot;x&quot;:0.03391791363386236,&quot;y&quot;:0.033917913633862366}},&quot;opacity&quot;:0.48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6&quot;}},&quot;182a8501-7985-464c-8386-1603936d1f2e&quot;:{&quot;type&quot;:&quot;FIGURE_OBJECT&quot;,&quot;id&quot;:&quot;182a8501-7985-464c-8386-1603936d1f2e&quot;,&quot;name&quot;:&quot;Sphere&quot;,&quot;relativeTransform&quot;:{&quot;translate&quot;:{&quot;x&quot;:-1440.8747145812954,&quot;y&quot;:-292.94431357053554},&quot;rotate&quot;:0.975506484162525,&quot;skewX&quot;:-8.782037597132584e-16,&quot;scale&quot;:{&quot;x&quot;:0.03333333333333334,&quot;y&quot;:0.03333333333333331}},&quot;opacity&quot;:0.48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65&quot;}},&quot;19d4f6f4-6f30-4e3c-b702-2abdfb329d82&quot;:{&quot;type&quot;:&quot;FIGURE_OBJECT&quot;,&quot;id&quot;:&quot;19d4f6f4-6f30-4e3c-b702-2abdfb329d82&quot;,&quot;name&quot;:&quot;Sphere&quot;,&quot;relativeTransform&quot;:{&quot;translate&quot;:{&quot;x&quot;:-1469.9692133077835,&quot;y&quot;:-292.46054556794775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7&quot;}},&quot;f19cf315-484b-424b-a35c-2c2177e99702&quot;:{&quot;type&quot;:&quot;FIGURE_OBJECT&quot;,&quot;id&quot;:&quot;f19cf315-484b-424b-a35c-2c2177e99702&quot;,&quot;name&quot;:&quot;Sphere&quot;,&quot;relativeTransform&quot;:{&quot;translate&quot;:{&quot;x&quot;:-1477.926162853715,&quot;y&quot;:-287.553649285904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75&quot;}},&quot;0592f355-e60f-495e-8ccf-42dc5c8cf017&quot;:{&quot;type&quot;:&quot;FIGURE_OBJECT&quot;,&quot;id&quot;:&quot;0592f355-e60f-495e-8ccf-42dc5c8cf017&quot;,&quot;name&quot;:&quot;Sphere&quot;,&quot;relativeTransform&quot;:{&quot;translate&quot;:{&quot;x&quot;:-1455.406785627619,&quot;y&quot;:-310.08262485120383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3f281b42-51a3-403f-8f20-eb4ef675e438&quot;,&quot;order&quot;:&quot;8&quot;}},&quot;05b10a27-fbf3-4d7d-842d-f00969f1dc89&quot;:{&quot;type&quot;:&quot;FIGURE_OBJECT&quot;,&quot;id&quot;:&quot;05b10a27-fbf3-4d7d-842d-f00969f1dc89&quot;,&quot;parent&quot;:{&quot;type&quot;:&quot;CHILD&quot;,&quot;parentId&quot;:&quot;979bc8ef-0eef-4f59-af06-931202544a8d&quot;,&quot;order&quot;:&quot;97&quot;},&quot;relativeTransform&quot;:{&quot;translate&quot;:{&quot;x&quot;:1746.3385117138407,&quot;y&quot;:151.28464317637193},&quot;rotate&quot;:0,&quot;skewX&quot;:0,&quot;scale&quot;:{&quot;x&quot;:1,&quot;y&quot;:1}}},&quot;c6441ceb-74a6-4358-a0fd-571eefb50215&quot;:{&quot;type&quot;:&quot;FIGURE_OBJECT&quot;,&quot;id&quot;:&quot;c6441ceb-74a6-4358-a0fd-571eefb50215&quot;,&quot;name&quot;:&quot;Sphere&quot;,&quot;relativeTransform&quot;:{&quot;translate&quot;:{&quot;x&quot;:-1462.1543320588216,&quot;y&quot;:-281.8238785106225},&quot;rotate&quot;:0.9755064841625247,&quot;skewX&quot;:2.927345865710867e-16,&quot;scale&quot;:{&quot;x&quot;:0.033333333333333305,&quot;y&quot;:0.033333333333333326}},&quot;opacity&quot;:0.75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05&quot;}},&quot;a0594e20-69d7-446f-9550-640ace338dda&quot;:{&quot;type&quot;:&quot;FIGURE_OBJECT&quot;,&quot;id&quot;:&quot;a0594e20-69d7-446f-9550-640ace338dda&quot;,&quot;name&quot;:&quot;Sphere&quot;,&quot;relativeTransform&quot;:{&quot;translate&quot;:{&quot;x&quot;:-1442.3600151552948,&quot;y&quot;:-304.90875219755566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1&quot;}},&quot;11b9e41d-104f-4116-b7f5-ed71b50bf523&quot;:{&quot;type&quot;:&quot;FIGURE_OBJECT&quot;,&quot;id&quot;:&quot;11b9e41d-104f-4116-b7f5-ed71b50bf523&quot;,&quot;name&quot;:&quot;Sphere&quot;,&quot;relativeTransform&quot;:{&quot;translate&quot;:{&quot;x&quot;:-1448.723949431626,&quot;y&quot;:-284.47610502400704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15&quot;}},&quot;60d84723-d332-48c8-9e38-8a1a785706d4&quot;:{&quot;type&quot;:&quot;FIGURE_OBJECT&quot;,&quot;id&quot;:&quot;60d84723-d332-48c8-9e38-8a1a785706d4&quot;,&quot;name&quot;:&quot;Sphere&quot;,&quot;relativeTransform&quot;:{&quot;translate&quot;:{&quot;x&quot;:-1471.8553484995168,&quot;y&quot;:-278.49710774879054},&quot;rotate&quot;:0.975506484162525,&quot;skewX&quot;:1.9515639104739075e-16,&quot;scale&quot;:{&quot;x&quot;:0.03333333333333334,&quot;y&quot;:0.0333333333333333}},&quot;opacity&quot;:0.75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2&quot;}},&quot;5136858a-cd99-44bf-ad7d-f142989599fb&quot;:{&quot;type&quot;:&quot;FIGURE_OBJECT&quot;,&quot;id&quot;:&quot;5136858a-cd99-44bf-ad7d-f142989599fb&quot;,&quot;name&quot;:&quot;Sphere&quot;,&quot;relativeTransform&quot;:{&quot;translate&quot;:{&quot;x&quot;:-1480.202239789934,&quot;y&quot;:-299.5413706284636},&quot;rotate&quot;:0.975506484162525,&quot;skewX&quot;:0,&quot;scale&quot;:{&quot;x&quot;:0.03333333333333334,&quot;y&quot;:0.03333333333333333}},&quot;opacity&quot;:0.75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25&quot;}},&quot;a98ece57-d245-4a55-bef9-55ef0d23b0ea&quot;:{&quot;type&quot;:&quot;FIGURE_OBJECT&quot;,&quot;id&quot;:&quot;a98ece57-d245-4a55-bef9-55ef0d23b0ea&quot;,&quot;name&quot;:&quot;Sphere&quot;,&quot;relativeTransform&quot;:{&quot;translate&quot;:{&quot;x&quot;:-1464.768501659967,&quot;y&quot;:-303.5347086749916},&quot;rotate&quot;:0.9755064841625252,&quot;skewX&quot;:3.9031278209478135e-16,&quot;scale&quot;:{&quot;x&quot;:0.03333333333333334,&quot;y&quot;:0.03333333333333334}},&quot;opacity&quot;:1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3&quot;}},&quot;ddb9757a-f0f2-4528-a09f-05ff751d34a9&quot;:{&quot;type&quot;:&quot;FIGURE_OBJECT&quot;,&quot;id&quot;:&quot;ddb9757a-f0f2-4528-a09f-05ff751d34a9&quot;,&quot;name&quot;:&quot;Sphere&quot;,&quot;relativeTransform&quot;:{&quot;translate&quot;:{&quot;x&quot;:-1471.5756472364471,&quot;y&quot;:-313.69974694147004},&quot;rotate&quot;:0.9755064841625253,&quot;skewX&quot;:-1.9515639104739164e-16,&quot;scale&quot;:{&quot;x&quot;:0.033333333333333263,&quot;y&quot;:0.03333333333333333}},&quot;opacity&quot;:0.48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4&quot;}},&quot;14e793b8-fe30-460e-9946-fbfe17a835fe&quot;:{&quot;type&quot;:&quot;FIGURE_OBJECT&quot;,&quot;id&quot;:&quot;14e793b8-fe30-460e-9946-fbfe17a835fe&quot;,&quot;name&quot;:&quot;Sphere&quot;,&quot;relativeTransform&quot;:{&quot;translate&quot;:{&quot;x&quot;:-1449.451420304881,&quot;y&quot;:-299.7316993207797},&quot;rotate&quot;:0.9755064841625252,&quot;skewX&quot;:4.834210613113327e-16,&quot;scale&quot;:{&quot;x&quot;:0.03348708580966422,&quot;y&quot;:0.03348708580966425}},&quot;opacity&quot;:1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5&quot;}},&quot;3aa20f27-10ba-4003-9702-3ef5dcecf5a1&quot;:{&quot;type&quot;:&quot;FIGURE_OBJECT&quot;,&quot;id&quot;:&quot;3aa20f27-10ba-4003-9702-3ef5dcecf5a1&quot;,&quot;name&quot;:&quot;Sphere&quot;,&quot;relativeTransform&quot;:{&quot;translate&quot;:{&quot;x&quot;:-1457.6500529201483,&quot;y&quot;:-292.87312484634947},&quot;rotate&quot;:0.9755064841625252,&quot;skewX&quot;:2.9273458657108506e-16,&quot;scale&quot;:{&quot;x&quot;:0.033333333333333395,&quot;y&quot;:0.03333333333333334}},&quot;opacity&quot;:1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55&quot;}},&quot;7d00562a-0bcb-4bff-bfa0-f4b87c1ab77a&quot;:{&quot;type&quot;:&quot;FIGURE_OBJECT&quot;,&quot;id&quot;:&quot;7d00562a-0bcb-4bff-bfa0-f4b87c1ab77a&quot;,&quot;name&quot;:&quot;Sphere&quot;,&quot;relativeTransform&quot;:{&quot;translate&quot;:{&quot;x&quot;:-1458.0766906640163,&quot;y&quot;:-274.90880803755414},&quot;rotate&quot;:0.9755064841625253,&quot;skewX&quot;:5.654617899242672e-16,&quot;scale&quot;:{&quot;x&quot;:0.03391791363386236,&quot;y&quot;:0.033917913633862366}},&quot;opacity&quot;:0.48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6&quot;}},&quot;126dad0d-994d-430d-bb3d-e457eaa2b306&quot;:{&quot;type&quot;:&quot;FIGURE_OBJECT&quot;,&quot;id&quot;:&quot;126dad0d-994d-430d-bb3d-e457eaa2b306&quot;,&quot;name&quot;:&quot;Sphere&quot;,&quot;relativeTransform&quot;:{&quot;translate&quot;:{&quot;x&quot;:-1440.8747145812954,&quot;y&quot;:-292.94431357053554},&quot;rotate&quot;:0.975506484162525,&quot;skewX&quot;:-8.782037597132584e-16,&quot;scale&quot;:{&quot;x&quot;:0.03333333333333334,&quot;y&quot;:0.03333333333333331}},&quot;opacity&quot;:0.48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65&quot;}},&quot;ed00b268-db8a-451d-8456-a40c7b96853c&quot;:{&quot;type&quot;:&quot;FIGURE_OBJECT&quot;,&quot;id&quot;:&quot;ed00b268-db8a-451d-8456-a40c7b96853c&quot;,&quot;name&quot;:&quot;Sphere&quot;,&quot;relativeTransform&quot;:{&quot;translate&quot;:{&quot;x&quot;:-1469.9692133077835,&quot;y&quot;:-292.46054556794775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7&quot;}},&quot;26809e25-f707-4a47-afb5-6494c640fbf6&quot;:{&quot;type&quot;:&quot;FIGURE_OBJECT&quot;,&quot;id&quot;:&quot;26809e25-f707-4a47-afb5-6494c640fbf6&quot;,&quot;name&quot;:&quot;Sphere&quot;,&quot;relativeTransform&quot;:{&quot;translate&quot;:{&quot;x&quot;:-1477.926162853715,&quot;y&quot;:-287.553649285904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75&quot;}},&quot;42644491-8317-4ec8-bc14-2643fd1e90fd&quot;:{&quot;type&quot;:&quot;FIGURE_OBJECT&quot;,&quot;id&quot;:&quot;42644491-8317-4ec8-bc14-2643fd1e90fd&quot;,&quot;name&quot;:&quot;Sphere&quot;,&quot;relativeTransform&quot;:{&quot;translate&quot;:{&quot;x&quot;:-1455.406785627619,&quot;y&quot;:-310.08262485120383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5b10a27-fbf3-4d7d-842d-f00969f1dc89&quot;,&quot;order&quot;:&quot;8&quot;}},&quot;92b4e0bc-b204-4a14-ac97-07957a2bb53e&quot;:{&quot;type&quot;:&quot;FIGURE_OBJECT&quot;,&quot;id&quot;:&quot;92b4e0bc-b204-4a14-ac97-07957a2bb53e&quot;,&quot;relativeTransform&quot;:{&quot;translate&quot;:{&quot;x&quot;:-310.60963541496744,&quot;y&quot;:-141.06578324816218},&quot;rotate&quot;:0,&quot;skewX&quot;:0,&quot;scale&quot;:{&quot;x&quot;:1,&quot;y&quot;:1}},&quot;opacity&quot;:1,&quot;path&quot;:{&quot;type&quot;:&quot;POLY_LINE&quot;,&quot;points&quot;:[{&quot;x&quot;:-31.1271916087494,&quot;y&quot;:0},{&quot;x&quot;:31.1271916087494,&quot;y&quot;:0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83d699c9-cd3a-418d-8b6e-4819efbc4f5f&quot;,&quot;order&quot;:&quot;97&quot;},&quot;connectorInfo&quot;:{&quot;connectedObjects&quot;:[],&quot;type&quot;:&quot;LINE&quot;,&quot;offset&quot;:{&quot;x&quot;:0,&quot;y&quot;:0},&quot;bending&quot;:0.1,&quot;firstElementIsHead&quot;:true,&quot;customized&quot;:false}},&quot;30c93757-7b7d-413c-b3a3-2bc68a32d3bf&quot;:{&quot;id&quot;:&quot;30c93757-7b7d-413c-b3a3-2bc68a32d3bf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233faed9-774d-4200-a442-757f3c8a72f6&quot;,&quot;order&quot;:&quot;65&quot;}},&quot;1d5639c3-b7c9-4eab-97e2-d86e1967e471&quot;:{&quot;id&quot;:&quot;1d5639c3-b7c9-4eab-97e2-d86e1967e471&quot;,&quot;type&quot;:&quot;FIGURE_OBJECT&quot;,&quot;relativeTransform&quot;:{&quot;translate&quot;:{&quot;x&quot;:0,&quot;y&quot;:0},&quot;rotate&quot;:0,&quot;skewX&quot;:0,&quot;scale&quot;:{&quot;x&quot;:1,&quot;y&quot;:1}},&quot;path&quot;:{&quot;type&quot;:&quot;RECT&quot;,&quot;size&quot;:{&quot;x&quot;:1176.5416147434746,&quot;y&quot;:660.836107649565}},&quot;pathStyles&quot;:[{&quot;type&quot;:&quot;FILL&quot;,&quot;fillStyle&quot;:&quot;rgba(0,0,0,0)&quot;}],&quot;parent&quot;:{&quot;parentId&quot;:&quot;30c93757-7b7d-413c-b3a3-2bc68a32d3bf&quot;,&quot;type&quot;:&quot;FRAME&quot;,&quot;order&quot;:&quot;5&quot;}},&quot;b9bd9f0e-5152-4c32-a1b0-7c27f2e1baa0&quot;:{&quot;relativeTransform&quot;:{&quot;translate&quot;:{&quot;x&quot;:-219.77750366949917,&quot;y&quot;:-57.79139183590545},&quot;rotate&quot;:0,&quot;skewX&quot;:0,&quot;scale&quot;:{&quot;x&quot;:1,&quot;y&quot;:1}},&quot;type&quot;:&quot;FIGURE_OBJECT&quot;,&quot;id&quot;:&quot;b9bd9f0e-5152-4c32-a1b0-7c27f2e1baa0&quot;,&quot;name&quot;:&quot;Petri dish with cells (dissociated)&quot;,&quot;opacity&quot;:1,&quot;source&quot;:{&quot;id&quot;:&quot;5f6126b516042300b2e71058&quot;,&quot;type&quot;:&quot;ASSETS&quot;},&quot;pathStyles&quot;:[{&quot;type&quot;:&quot;FILL&quot;,&quot;fillStyle&quot;:&quot;rgb(0,0,0)&quot;}],&quot;isLocked&quot;:false,&quot;parent&quot;:{&quot;type&quot;:&quot;CHILD&quot;,&quot;parentId&quot;:&quot;30c93757-7b7d-413c-b3a3-2bc68a32d3bf&quot;,&quot;order&quot;:&quot;02&quot;}},&quot;4a5ca791-81ea-441c-a9f1-6524c4d06cbf&quot;:{&quot;type&quot;:&quot;FIGURE_OBJECT&quot;,&quot;id&quot;:&quot;4a5ca791-81ea-441c-a9f1-6524c4d06cbf&quot;,&quot;name&quot;:&quot;Petri dish 2&quot;,&quot;relativeTransform&quot;:{&quot;translate&quot;:{&quot;x&quot;:3.552713678800501e-14,&quot;y&quot;:4.973799150320701e-14},&quot;rotate&quot;:0,&quot;skewX&quot;:0,&quot;scale&quot;:{&quot;x&quot;:0.3148751402029794,&quot;y&quot;:0.3148751402029794}},&quot;opacity&quot;:1,&quot;image&quot;:{&quot;url&quot;:&quot;https://icons.biorender.com/biorender/5ee0f3bac4e9c30027d95cee/20200610145304/image/petri-dish-2.png&quot;,&quot;fallbackUrl&quot;:&quot;https://res.cloudinary.com/dlcjuc3ej/image/upload/v1591800784/j6r0tbczc5q5npqi6irq.svg#/keystone/api/icons/5ee0f3bac4e9c30027d95cee/20200610145304/image/petri-dish-2.svg&quot;,&quot;size&quot;:{&quot;x&quot;:325,&quot;y&quot;:243},&quot;isPremium&quot;:false,&quot;isPacked&quot;:true},&quot;source&quot;:{&quot;id&quot;:&quot;5ee0f3bac4e9c30027d95cee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02&quot;}},&quot;62e13c09-d5b4-44de-accd-40d099efd8ff&quot;:{&quot;type&quot;:&quot;FIGURE_OBJECT&quot;,&quot;id&quot;:&quot;62e13c09-d5b4-44de-accd-40d099efd8ff&quot;,&quot;name&quot;:&quot;Spheroidal cell&quot;,&quot;relativeTransform&quot;:{&quot;translate&quot;:{&quot;x&quot;:20.74106037727571,&quot;y&quot;:9.115079281037524},&quot;rotate&quot;:-1.093641024517217,&quot;skewX&quot;:1.780235837034216e-16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05&quot;}},&quot;cc278fa9-b3d5-4f66-9909-56353197945e&quot;:{&quot;type&quot;:&quot;FIGURE_OBJECT&quot;,&quot;id&quot;:&quot;cc278fa9-b3d5-4f66-9909-56353197945e&quot;,&quot;name&quot;:&quot;Spheroidal cell&quot;,&quot;relativeTransform&quot;:{&quot;translate&quot;:{&quot;x&quot;:-38.5652942137602,&quot;y&quot;:-2.6096717168952797},&quot;rotate&quot;:-1.8094611906423956,&quot;skewX&quot;:0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1&quot;}},&quot;fa67a2b5-e937-4a56-8c3a-0bde67d74655&quot;:{&quot;type&quot;:&quot;FIGURE_OBJECT&quot;,&quot;id&quot;:&quot;fa67a2b5-e937-4a56-8c3a-0bde67d74655&quot;,&quot;name&quot;:&quot;Spheroidal cell&quot;,&quot;relativeTransform&quot;:{&quot;translate&quot;:{&quot;x&quot;:-19.301415482383828,&quot;y&quot;:-2.609751829127946},&quot;rotate&quot;:-2.250795744977268,&quot;skewX&quot;:0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15&quot;}},&quot;756f1ae5-86e2-4e62-945c-644a174edd1b&quot;:{&quot;type&quot;:&quot;FIGURE_OBJECT&quot;,&quot;id&quot;:&quot;756f1ae5-86e2-4e62-945c-644a174edd1b&quot;,&quot;name&quot;:&quot;Spheroidal cell&quot;,&quot;relativeTransform&quot;:{&quot;translate&quot;:{&quot;x&quot;:10.191054418023231,&quot;y&quot;:-16.404201529591873},&quot;rotate&quot;:-2.250795744977268,&quot;skewX&quot;:0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2&quot;}},&quot;afe72e6f-a6d6-46dd-b923-66b71804c541&quot;:{&quot;type&quot;:&quot;FIGURE_OBJECT&quot;,&quot;id&quot;:&quot;afe72e6f-a6d6-46dd-b923-66b71804c541&quot;,&quot;name&quot;:&quot;Spheroidal cell&quot;,&quot;relativeTransform&quot;:{&quot;translate&quot;:{&quot;x&quot;:-33.48094558197679,&quot;y&quot;:2.595798470408125},&quot;rotate&quot;:-2.250795744977268,&quot;skewX&quot;:0,&quot;scale&quot;:{&quot;x&quot;:0.0493730457428627,&quot;y&quot;:0.0493730457428627}},&quot;opacity&quot;:0.5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22&quot;}},&quot;c09d1789-6fc4-4faf-a152-d7c8c0ee978c&quot;:{&quot;type&quot;:&quot;FIGURE_OBJECT&quot;,&quot;id&quot;:&quot;c09d1789-6fc4-4faf-a152-d7c8c0ee978c&quot;,&quot;name&quot;:&quot;Spheroidal cell&quot;,&quot;relativeTransform&quot;:{&quot;translate&quot;:{&quot;x&quot;:3.5190544180232064,&quot;y&quot;:10.595798470408125},&quot;rotate&quot;:-2.250795744977268,&quot;skewX&quot;:0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25&quot;}},&quot;3eca870b-18a0-4ba4-91c4-73f9b6043030&quot;:{&quot;type&quot;:&quot;FIGURE_OBJECT&quot;,&quot;id&quot;:&quot;3eca870b-18a0-4ba4-91c4-73f9b6043030&quot;,&quot;name&quot;:&quot;Spheroidal cell&quot;,&quot;relativeTransform&quot;:{&quot;translate&quot;:{&quot;x&quot;:-26.786040633852192,&quot;y&quot;:-6.485039708312375},&quot;rotate&quot;:2.604614779879121,&quot;skewX&quot;:8.90117918517108e-17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3&quot;}},&quot;277e5388-c047-4a16-9b4e-fd8d900113f6&quot;:{&quot;type&quot;:&quot;FIGURE_OBJECT&quot;,&quot;id&quot;:&quot;277e5388-c047-4a16-9b4e-fd8d900113f6&quot;,&quot;name&quot;:&quot;Spheroidal cell&quot;,&quot;relativeTransform&quot;:{&quot;translate&quot;:{&quot;x&quot;:-16.739325059117718,&quot;y&quot;:-15.114572188461809},&quot;rotate&quot;:-0.08416955592993262,&quot;skewX&quot;:2.268928027592628e-17,&quot;scale&quot;:{&quot;x&quot;:0.0493730457428627,&quot;y&quot;:0.0493730457428627}},&quot;opacity&quot;:0.3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4&quot;}},&quot;07eea56f-a891-4ad6-8b36-9988f6faa3c1&quot;:{&quot;type&quot;:&quot;FIGURE_OBJECT&quot;,&quot;id&quot;:&quot;07eea56f-a891-4ad6-8b36-9988f6faa3c1&quot;,&quot;name&quot;:&quot;Spheroidal cell&quot;,&quot;relativeTransform&quot;:{&quot;translate&quot;:{&quot;x&quot;:-9.65093487316622,&quot;y&quot;:9.704358223600718},&quot;rotate&quot;:-1.6964408527033776,&quot;skewX&quot;:0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5&quot;}},&quot;2e346074-ab15-4552-ab56-00f0339c92e3&quot;:{&quot;type&quot;:&quot;FIGURE_OBJECT&quot;,&quot;id&quot;:&quot;2e346074-ab15-4552-ab56-00f0339c92e3&quot;,&quot;name&quot;:&quot;Spheroidal cell&quot;,&quot;relativeTransform&quot;:{&quot;translate&quot;:{&quot;x&quot;:-1.32979699018565,&quot;y&quot;:-10.285759542008059},&quot;rotate&quot;:-2.7900818772205946,&quot;skewX&quot;:8.90117918517108e-17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52&quot;}},&quot;4342f187-e3a4-481e-be06-b7c598b25f86&quot;:{&quot;type&quot;:&quot;FIGURE_OBJECT&quot;,&quot;id&quot;:&quot;4342f187-e3a4-481e-be06-b7c598b25f86&quot;,&quot;name&quot;:&quot;Spheroidal cell&quot;,&quot;relativeTransform&quot;:{&quot;translate&quot;:{&quot;x&quot;:22.897954236031403,&quot;y&quot;:23.61379232848781},&quot;rotate&quot;:2.862144403062558,&quot;skewX&quot;:0,&quot;scale&quot;:{&quot;x&quot;:0.0493730457428627,&quot;y&quot;:0.0493730457428627}},&quot;opacity&quot;:0.5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55&quot;}},&quot;01a04b56-ae17-4ed4-8012-1043401c8292&quot;:{&quot;type&quot;:&quot;FIGURE_OBJECT&quot;,&quot;id&quot;:&quot;01a04b56-ae17-4ed4-8012-1043401c8292&quot;,&quot;name&quot;:&quot;Spheroidal cell&quot;,&quot;relativeTransform&quot;:{&quot;translate&quot;:{&quot;x&quot;:14.53585825650062,&quot;y&quot;:0.947517812761431},&quot;rotate&quot;:2.2098379328802134,&quot;skewX&quot;:8.90117918517108e-17,&quot;scale&quot;:{&quot;x&quot;:0.0493730457428627,&quot;y&quot;:0.04937304574286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6&quot;}},&quot;4be9378d-beb8-42c0-98f7-fc7b4799cd24&quot;:{&quot;type&quot;:&quot;FIGURE_OBJECT&quot;,&quot;id&quot;:&quot;4be9378d-beb8-42c0-98f7-fc7b4799cd24&quot;,&quot;name&quot;:&quot;Spheroidal cell&quot;,&quot;relativeTransform&quot;:{&quot;translate&quot;:{&quot;x&quot;:-0.8709527684455072,&quot;y&quot;:26.05354133818073},&quot;rotate&quot;:1.768503378545341,&quot;skewX&quot;:6.632251157578452e-17,&quot;scale&quot;:{&quot;x&quot;:0.0493730457428627,&quot;y&quot;:0.0493730457428627}},&quot;opacity&quot;:0.5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65&quot;}},&quot;592b02fa-3ec1-4377-a08b-7f3f0aa1ea72&quot;:{&quot;type&quot;:&quot;FIGURE_OBJECT&quot;,&quot;id&quot;:&quot;592b02fa-3ec1-4377-a08b-7f3f0aa1ea72&quot;,&quot;name&quot;:&quot;Spheroidal cell&quot;,&quot;relativeTransform&quot;:{&quot;translate&quot;:{&quot;x&quot;:-23.211422735841154,&quot;y&quot;:8.338923532211584},&quot;rotate&quot;:1.4168426339912303,&quot;skewX&quot;:0,&quot;scale&quot;:{&quot;x&quot;:0.0493730457428627,&quot;y&quot;:0.0493730457428627}},&quot;opacity&quot;:0.3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7&quot;}},&quot;39dd64ba-328d-46f5-86ea-dca9baac07c6&quot;:{&quot;type&quot;:&quot;FIGURE_OBJECT&quot;,&quot;id&quot;:&quot;39dd64ba-328d-46f5-86ea-dca9baac07c6&quot;,&quot;name&quot;:&quot;Spheroidal cell&quot;,&quot;relativeTransform&quot;:{&quot;translate&quot;:{&quot;x&quot;:-6.756333701605561,&quot;y&quot;:-0.9101510878557342},&quot;rotate&quot;:0.3232016094740133,&quot;skewX&quot;:-5.340707511102648e-16,&quot;scale&quot;:{&quot;x&quot;:0.0493730457428627,&quot;y&quot;:0.0493730457428627}},&quot;opacity&quot;:0.5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72&quot;}},&quot;cf2d56b9-9f2c-486b-a103-9a4beb3ff18f&quot;:{&quot;type&quot;:&quot;FIGURE_OBJECT&quot;,&quot;id&quot;:&quot;cf2d56b9-9f2c-486b-a103-9a4beb3ff18f&quot;,&quot;name&quot;:&quot;Spheroidal cell&quot;,&quot;relativeTransform&quot;:{&quot;translate&quot;:{&quot;x&quot;:-23.17723540063315,&quot;y&quot;:23.61356087049158},&quot;rotate&quot;:1.835740206291948,&quot;skewX&quot;:0,&quot;scale&quot;:{&quot;x&quot;:0.0462347125543613,&quot;y&quot;:0.0462347125543613}},&quot;opacity&quot;:0.5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75&quot;}},&quot;d51e1817-055b-45d0-8756-6aad042accf1&quot;:{&quot;type&quot;:&quot;FIGURE_OBJECT&quot;,&quot;id&quot;:&quot;d51e1817-055b-45d0-8756-6aad042accf1&quot;,&quot;name&quot;:&quot;Spheroidal cell&quot;,&quot;relativeTransform&quot;:{&quot;translate&quot;:{&quot;x&quot;:22.285231089537827,&quot;y&quot;:-5.617723960570597},&quot;rotate&quot;:0.7420991817747304,&quot;skewX&quot;:9.075712110370512e-17,&quot;scale&quot;:{&quot;x&quot;:0.0490161676439913,&quot;y&quot;:0.049016167643991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8&quot;}},&quot;2cb3cbd3-facc-4e20-9021-cc1ea6ec44c2&quot;:{&quot;type&quot;:&quot;FIGURE_OBJECT&quot;,&quot;id&quot;:&quot;2cb3cbd3-facc-4e20-9021-cc1ea6ec44c2&quot;,&quot;name&quot;:&quot;Spheroidal cell&quot;,&quot;relativeTransform&quot;:{&quot;translate&quot;:{&quot;x&quot;:31.285231089537827,&quot;y&quot;:0.0002760394293410684},&quot;rotate&quot;:0.7420991817747304,&quot;skewX&quot;:9.075712110370512e-17,&quot;scale&quot;:{&quot;x&quot;:0.0490161676439913,&quot;y&quot;:0.0490161676439913}},&quot;opacity&quot;:0.53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b9bd9f0e-5152-4c32-a1b0-7c27f2e1baa0&quot;,&quot;order&quot;:&quot;9&quot;}},&quot;fb1fea86-f31e-42e7-b9e7-c3720117ded3&quot;:{&quot;id&quot;:&quot;fb1fea86-f31e-42e7-b9e7-c3720117ded3&quot;,&quot;type&quot;:&quot;FIGURE_OBJECT&quot;,&quot;relativeTransform&quot;:{&quot;translate&quot;:{&quot;x&quot;:-218.80019376777415,&quot;y&quot;:-116.41622326409473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9]}],&quot;text&quot;:&quot;White blood cells in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,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6]}],&quot;text&quot;:&quot;culture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,&quot;_lastCaretLocation&quot;:{&quot;lineIndex&quot;:0,&quot;runIndex&quot;:-1,&quot;charIndex&quot;:-1,&quot;endOfLine&quot;:true}},&quot;format&quot;:&quot;BETTER_TEXT&quot;,&quot;size&quot;:{&quot;x&quot;:100.38035586349916,&quot;y&quot;:67.71999999999998},&quot;targetSize&quot;:{&quot;x&quot;:100.38035586349916,&quot;y&quot;:67.71999999999998},&quot;verticalAlign&quot;:&quot;TOP&quot;},&quot;parent&quot;:{&quot;type&quot;:&quot;CHILD&quot;,&quot;parentId&quot;:&quot;30c93757-7b7d-413c-b3a3-2bc68a32d3bf&quot;,&quot;order&quot;:&quot;05&quot;}},&quot;6ef54dfd-e46f-4094-9312-b693e8d48ad7&quot;:{&quot;relativeTransform&quot;:{&quot;translate&quot;:{&quot;x&quot;:-15.82882321258851,&quot;y&quot;:-57.79139183590542},&quot;rotate&quot;:0,&quot;skewX&quot;:0,&quot;scale&quot;:{&quot;x&quot;:1,&quot;y&quot;:1}},&quot;type&quot;:&quot;FIGURE_OBJECT&quot;,&quot;id&quot;:&quot;6ef54dfd-e46f-4094-9312-b693e8d48ad7&quot;,&quot;name&quot;:&quot;Petri dish with cells&quot;,&quot;opacity&quot;:1,&quot;source&quot;:{&quot;id&quot;:&quot;5f6126e51ad2c000b63ff478&quot;,&quot;type&quot;:&quot;ASSETS&quot;},&quot;pathStyles&quot;:[{&quot;type&quot;:&quot;FILL&quot;,&quot;fillStyle&quot;:&quot;rgb(0,0,0)&quot;}],&quot;isLocked&quot;:false,&quot;parent&quot;:{&quot;type&quot;:&quot;CHILD&quot;,&quot;parentId&quot;:&quot;30c93757-7b7d-413c-b3a3-2bc68a32d3bf&quot;,&quot;order&quot;:&quot;07&quot;}},&quot;96cc0880-abd1-4155-bffa-342a4670ea58&quot;:{&quot;type&quot;:&quot;FIGURE_OBJECT&quot;,&quot;id&quot;:&quot;96cc0880-abd1-4155-bffa-342a4670ea58&quot;,&quot;name&quot;:&quot;Petri dish&quot;,&quot;relativeTransform&quot;:{&quot;translate&quot;:{&quot;x&quot;:0,&quot;y&quot;:3.0439637789168854e-14},&quot;rotate&quot;:0,&quot;skewX&quot;:0,&quot;scale&quot;:{&quot;x&quot;:0.32810992752696266,&quot;y&quot;:0.32953832068411953}},&quot;opacity&quot;:1,&quot;image&quot;:{&quot;url&quot;:&quot;https://icons.biorender.com/biorender/5ee0f3bac4e9c30027d95cee/20200611181518/image/petri-dish-2.png&quot;,&quot;fallbackUrl&quot;:&quot;https://res.cloudinary.com/dlcjuc3ej/image/upload/v1591899318/jdx6mgytawhncb5ao57x.svg#/keystone/api/icons/5ee0f3bac4e9c30027d95cee/20200611181518/image/petri-dish-2.svg&quot;,&quot;size&quot;:{&quot;x&quot;:325,&quot;y&quot;:243},&quot;isPremium&quot;:false,&quot;isPacked&quot;:true},&quot;source&quot;:{&quot;id&quot;:&quot;5ee0f3bac4e9c30027d95cee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02&quot;}},&quot;38515bb7-ab3b-4066-b216-b04089673a72&quot;:{&quot;type&quot;:&quot;FIGURE_OBJECT&quot;,&quot;id&quot;:&quot;38515bb7-ab3b-4066-b216-b04089673a72&quot;,&quot;name&quot;:&quot;Spheroidal cell&quot;,&quot;relativeTransform&quot;:{&quot;translate&quot;:{&quot;x&quot;:-19.425896933318544,&quot;y&quot;:9.588812094351498},&quot;rotate&quot;:0,&quot;skewX&quot;:0,&quot;scale&quot;:{&quot;x&quot;:0.0852981264412588,&quot;y&quot;:0.049828585592234305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05&quot;}},&quot;3c7bce6d-64e9-46ca-a1c8-3edb2667883a&quot;:{&quot;type&quot;:&quot;FIGURE_OBJECT&quot;,&quot;id&quot;:&quot;3c7bce6d-64e9-46ca-a1c8-3edb2667883a&quot;,&quot;name&quot;:&quot;Spheroidal cell&quot;,&quot;relativeTransform&quot;:{&quot;translate&quot;:{&quot;x&quot;:9.797497103948867,&quot;y&quot;:3.7031072026202687},&quot;rotate&quot;:-0.8463207732081177,&quot;skewX&quot;:0.510222219508878,&quot;scale&quot;:{&quot;x&quot;:0.059108167157916336,&quot;y&quot;:0.07190689880266832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1&quot;}},&quot;a6fa5603-e2da-41df-ac93-dc6e1bbc559a&quot;:{&quot;type&quot;:&quot;FIGURE_OBJECT&quot;,&quot;id&quot;:&quot;a6fa5603-e2da-41df-ac93-dc6e1bbc559a&quot;,&quot;name&quot;:&quot;Spheroidal cell&quot;,&quot;relativeTransform&quot;:{&quot;translate&quot;:{&quot;x&quot;:-13.869595831821135,&quot;y&quot;:3.94006794383412},&quot;rotate&quot;:-0.926375252392621,&quot;skewX&quot;:0.49634572513337955,&quot;scale&quot;:{&quot;x&quot;:0.05707215305181976,&quot;y&quot;:0.07447213337783769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12&quot;}},&quot;a4dd00c3-f21d-4473-b964-976c5a926059&quot;:{&quot;type&quot;:&quot;FIGURE_OBJECT&quot;,&quot;id&quot;:&quot;a4dd00c3-f21d-4473-b964-976c5a926059&quot;,&quot;name&quot;:&quot;Spheroidal cell&quot;,&quot;relativeTransform&quot;:{&quot;translate&quot;:{&quot;x&quot;:-14.610569684082424,&quot;y&quot;:-7.679112035570555},&quot;rotate&quot;:-1.9654386703781495,&quot;skewX&quot;:-0.38070896204738713,&quot;scale&quot;:{&quot;x&quot;:0.05244759817258195,&quot;y&quot;:0.0810386965719512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15&quot;}},&quot;9a609b5a-83c1-4c8c-8ab4-4b539232b553&quot;:{&quot;type&quot;:&quot;FIGURE_OBJECT&quot;,&quot;id&quot;:&quot;9a609b5a-83c1-4c8c-8ab4-4b539232b553&quot;,&quot;name&quot;:&quot;Spheroidal cell&quot;,&quot;relativeTransform&quot;:{&quot;translate&quot;:{&quot;x&quot;:3.3635926524638653,&quot;y&quot;:-2.2444568680364454},&quot;rotate&quot;:-2.5159960916615227,&quot;skewX&quot;:-0.49147044129349876,&quot;scale&quot;:{&quot;x&quot;:0.0661656879995073,&quot;y&quot;:0.0642369953784376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2&quot;}},&quot;f08272b8-8e92-4280-abb1-e3a90be2cbb0&quot;:{&quot;type&quot;:&quot;FIGURE_OBJECT&quot;,&quot;id&quot;:&quot;f08272b8-8e92-4280-abb1-e3a90be2cbb0&quot;,&quot;name&quot;:&quot;Spheroidal cell&quot;,&quot;relativeTransform&quot;:{&quot;translate&quot;:{&quot;x&quot;:13.676072953526152,&quot;y&quot;:-13.804184141393769},&quot;rotate&quot;:-2.5159960916615227,&quot;skewX&quot;:-0.49147044129349876,&quot;scale&quot;:{&quot;x&quot;:0.0661656879995073,&quot;y&quot;:0.0642369953784376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22&quot;}},&quot;56217243-a264-4a47-afd6-3df467926a74&quot;:{&quot;type&quot;:&quot;FIGURE_OBJECT&quot;,&quot;id&quot;:&quot;56217243-a264-4a47-afd6-3df467926a74&quot;,&quot;name&quot;:&quot;Spheroidal cell&quot;,&quot;relativeTransform&quot;:{&quot;translate&quot;:{&quot;x&quot;:-24.806032841823598,&quot;y&quot;:3.710311965114254},&quot;rotate&quot;:-2.5159960916615227,&quot;skewX&quot;:-0.49147044129349876,&quot;scale&quot;:{&quot;x&quot;:0.0661656879995073,&quot;y&quot;:0.0642369953784376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25&quot;}},&quot;1972258b-7a20-4b11-a7ba-fc6f7c47e4ea&quot;:{&quot;type&quot;:&quot;FIGURE_OBJECT&quot;,&quot;id&quot;:&quot;1972258b-7a20-4b11-a7ba-fc6f7c47e4ea&quot;,&quot;name&quot;:&quot;Spheroidal cell&quot;,&quot;relativeTransform&quot;:{&quot;translate&quot;:{&quot;x&quot;:14.559037641003089,&quot;y&quot;:9.58946273441271},&quot;rotate&quot;:-2.5159960916615227,&quot;skewX&quot;:-0.49147044129349876,&quot;scale&quot;:{&quot;x&quot;:0.0661656879995073,&quot;y&quot;:0.0642369953784376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3&quot;}},&quot;626c0682-8568-41c3-b4e6-8d01167a553a&quot;:{&quot;type&quot;:&quot;FIGURE_OBJECT&quot;,&quot;id&quot;:&quot;626c0682-8568-41c3-b4e6-8d01167a553a&quot;,&quot;name&quot;:&quot;Spheroidal cell&quot;,&quot;relativeTransform&quot;:{&quot;translate&quot;:{&quot;x&quot;:-2.558637604301736,&quot;y&quot;:3.710207930856042},&quot;rotate&quot;:0.748623188197894,&quot;skewX&quot;:-0.5122423444553169,&quot;scale&quot;:{&quot;x&quot;:0.06197548695969938,&quot;y&quot;:0.068580098402442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35&quot;}},&quot;36b1e80d-d4e5-4396-90ed-01b3c6ae37cc&quot;:{&quot;type&quot;:&quot;FIGURE_OBJECT&quot;,&quot;id&quot;:&quot;36b1e80d-d4e5-4396-90ed-01b3c6ae37cc&quot;,&quot;name&quot;:&quot;Spheroidal cell&quot;,&quot;relativeTransform&quot;:{&quot;translate&quot;:{&quot;x&quot;:-3.6127828708986462,&quot;y&quot;:-8.034416082944393},&quot;rotate&quot;:0.21463650283401195,&quot;skewX&quot;:-0.23050102086581117,&quot;scale&quot;:{&quot;x&quot;:0.08179191886647115,&quot;y&quot;:0.051964607911623446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4&quot;}},&quot;683b09e8-1b57-4cfc-88d6-1b90527f4273&quot;:{&quot;type&quot;:&quot;FIGURE_OBJECT&quot;,&quot;id&quot;:&quot;683b09e8-1b57-4cfc-88d6-1b90527f4273&quot;,&quot;name&quot;:&quot;Spheroidal cell&quot;,&quot;relativeTransform&quot;:{&quot;translate&quot;:{&quot;x&quot;:-9.776931400170042,&quot;y&quot;:-13.647678389069668},&quot;rotate&quot;:2.8069029920743613,&quot;skewX&quot;:0.3365470634331307,&quot;scale&quot;:{&quot;x&quot;:0.07759893077413796,&quot;y&quot;:0.054772468535765124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5&quot;}},&quot;26dd0824-f2fe-4c27-83e8-bf642ce33c1a&quot;:{&quot;type&quot;:&quot;FIGURE_OBJECT&quot;,&quot;id&quot;:&quot;26dd0824-f2fe-4c27-83e8-bf642ce33c1a&quot;,&quot;name&quot;:&quot;Spheroidal cell&quot;,&quot;relativeTransform&quot;:{&quot;translate&quot;:{&quot;x&quot;:7.7895396478885175,&quot;y&quot;:-8.23458335881072},&quot;rotate&quot;:-0.049245904005049634,&quot;skewX&quot;:0.055386261468294555,&quot;scale&quot;:{&quot;x&quot;:0.08509932573623884,&quot;y&quot;:0.049944990250675295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52&quot;}},&quot;cead025c-a5aa-4c98-aaaf-5ec2919323b5&quot;:{&quot;type&quot;:&quot;FIGURE_OBJECT&quot;,&quot;id&quot;:&quot;cead025c-a5aa-4c98-aaaf-5ec2919323b5&quot;,&quot;name&quot;:&quot;Spheroidal cell&quot;,&quot;relativeTransform&quot;:{&quot;translate&quot;:{&quot;x&quot;:3.3636463747288285,&quot;y&quot;:9.345127844685573},&quot;rotate&quot;:-1.783739448710372,&quot;skewX&quot;:-0.2288534386923785,&quot;scale&quot;:{&quot;x&quot;:0.05057819381577683,&quot;y&quot;:0.0840339417757085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55&quot;}},&quot;f67f4dc3-4f27-4ed3-87cf-617d3a27099b&quot;:{&quot;type&quot;:&quot;FIGURE_OBJECT&quot;,&quot;id&quot;:&quot;f67f4dc3-4f27-4ed3-87cf-617d3a27099b&quot;,&quot;name&quot;:&quot;Spheroidal cell&quot;,&quot;relativeTransform&quot;:{&quot;translate&quot;:{&quot;x&quot;:19.89313468392398,&quot;y&quot;:-8.234775814045651},&quot;rotate&quot;:-2.9305436927848523,&quot;skewX&quot;:-0.22700600285422115,&quot;scale&quot;:{&quot;x&quot;:0.08189966652317751,&quot;y&quot;:0.051896242984489596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6&quot;}},&quot;542d2279-6cc5-433e-947b-714f664170c1&quot;:{&quot;type&quot;:&quot;FIGURE_OBJECT&quot;,&quot;id&quot;:&quot;542d2279-6cc5-433e-947b-714f664170c1&quot;,&quot;name&quot;:&quot;Spheroidal cell&quot;,&quot;relativeTransform&quot;:{&quot;translate&quot;:{&quot;x&quot;:-13.70424536931599,&quot;y&quot;:15.269294656671079},&quot;rotate&quot;:2.975505241631377,&quot;skewX&quot;:0.18183414861913827,&quot;scale&quot;:{&quot;x&quot;:0.0831332045365686,&quot;y&quot;:0.05112620183389988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62&quot;}},&quot;40a13b34-29f6-46bc-b3ad-66b77e890dd6&quot;:{&quot;type&quot;:&quot;FIGURE_OBJECT&quot;,&quot;id&quot;:&quot;40a13b34-29f6-46bc-b3ad-66b77e890dd6&quot;,&quot;name&quot;:&quot;Spheroidal cell&quot;,&quot;relativeTransform&quot;:{&quot;translate&quot;:{&quot;x&quot;:-8.700232472874195,&quot;y&quot;:-2.001880044367462},&quot;rotate&quot;:2.4753400143131428,&quot;skewX&quot;:0.5012282844650058,&quot;scale&quot;:{&quot;x&quot;:0.06471347356632762,&quot;y&quot;:0.06567851731647813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65&quot;}},&quot;c46e87d9-bed1-408d-8f39-cba726025bdf&quot;:{&quot;type&quot;:&quot;FIGURE_OBJECT&quot;,&quot;id&quot;:&quot;c46e87d9-bed1-408d-8f39-cba726025bdf&quot;,&quot;name&quot;:&quot;Spheroidal cell&quot;,&quot;relativeTransform&quot;:{&quot;translate&quot;:{&quot;x&quot;:20.685948772275786,&quot;y&quot;:4.351072410980127},&quot;rotate&quot;:1.901150660456436,&quot;skewX&quot;:0.3331155556579745,&quot;scale&quot;:{&quot;x&quot;:0.05165079101636749,&quot;y&quot;:0.08228886548685449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7&quot;}},&quot;16c2e3c8-7fc4-4959-b64f-4d55d23daa86&quot;:{&quot;type&quot;:&quot;FIGURE_OBJECT&quot;,&quot;id&quot;:&quot;16c2e3c8-7fc4-4959-b64f-4d55d23daa86&quot;,&quot;name&quot;:&quot;Spheroidal cell&quot;,&quot;relativeTransform&quot;:{&quot;translate&quot;:{&quot;x&quot;:-7.97100192808556,&quot;y&quot;:9.5889056506184},&quot;rotate&quot;:1.311148199372639,&quot;skewX&quot;:-0.2728342398676012,&quot;scale&quot;:{&quot;x&quot;:0.05094696184787076,&quot;y&quot;:0.0834256811412421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72&quot;}},&quot;519045f7-bde4-435e-915f-0171298aabbb&quot;:{&quot;type&quot;:&quot;FIGURE_OBJECT&quot;,&quot;id&quot;:&quot;519045f7-bde4-435e-915f-0171298aabbb&quot;,&quot;name&quot;:&quot;Spheroidal cell&quot;,&quot;relativeTransform&quot;:{&quot;translate&quot;:{&quot;x&quot;:14.558508312439631,&quot;y&quot;:-2.2410341096526087},&quot;rotate&quot;:0.1932243717423272,&quot;skewX&quot;:-0.20939362595655994,&quot;scale&quot;:{&quot;x&quot;:0.08241541859280863,&quot;y&quot;:0.05157147857532524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75&quot;}},&quot;3516e197-e8c7-48c1-a8b0-99b2d1a35671&quot;:{&quot;type&quot;:&quot;FIGURE_OBJECT&quot;,&quot;id&quot;:&quot;3516e197-e8c7-48c1-a8b0-99b2d1a35671&quot;,&quot;name&quot;:&quot;Spheroidal cell&quot;,&quot;relativeTransform&quot;:{&quot;translate&quot;:{&quot;x&quot;:-2.558726264357866,&quot;y&quot;:14.978278779289626},&quot;rotate&quot;:2.0056082460460383,&quot;skewX&quot;:0.406785960335082,&quot;scale&quot;:{&quot;x&quot;:0.04965344142147306,&quot;y&quot;:0.07506287309129597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8&quot;}},&quot;0c642a56-cd8c-4d78-963e-47f486847ad9&quot;:{&quot;type&quot;:&quot;FIGURE_OBJECT&quot;,&quot;id&quot;:&quot;0c642a56-cd8c-4d78-963e-47f486847ad9&quot;,&quot;name&quot;:&quot;Spheroidal cell&quot;,&quot;relativeTransform&quot;:{&quot;translate&quot;:{&quot;x&quot;:25.386209338696077,&quot;y&quot;:-2.0057024979489375},&quot;rotate&quot;:0.4917609935721866,&quot;skewX&quot;:-0.4388391404542045,&quot;scale&quot;:{&quot;x&quot;:0.07080486363337095,&quot;y&quot;:0.059163495967555824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85&quot;}},&quot;20ef5f29-a063-4ee3-820f-87e8a12db97e&quot;:{&quot;type&quot;:&quot;FIGURE_OBJECT&quot;,&quot;id&quot;:&quot;20ef5f29-a063-4ee3-820f-87e8a12db97e&quot;,&quot;name&quot;:&quot;Spheroidal cell&quot;,&quot;relativeTransform&quot;:{&quot;translate&quot;:{&quot;x&quot;:31.52285711702356,&quot;y&quot;:3.5081206066607855},&quot;rotate&quot;:0.4917609935721866,&quot;skewX&quot;:-0.4388391404542045,&quot;scale&quot;:{&quot;x&quot;:0.07080486363337095,&quot;y&quot;:0.059163495967555824}},&quot;opacity&quot;:1,&quot;image&quot;:{&quot;url&quot;:&quot;https://icons.biorender.com/biorender/5f35964d8d485800287e5096/spheroidal-cell.png&quot;,&quot;fallbackUrl&quot;:&quot;https://res.cloudinary.com/dlcjuc3ej/image/upload/v1597347396/nrogjrxetvkiq8xe8piz.svg#/keystone/api/icons/5f35964d8d485800287e509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ef54dfd-e46f-4094-9312-b693e8d48ad7&quot;,&quot;order&quot;:&quot;9&quot;}},&quot;e0d66ca7-2546-44b9-9e52-3ad1cfc41256&quot;:{&quot;type&quot;:&quot;FIGURE_OBJECT&quot;,&quot;id&quot;:&quot;e0d66ca7-2546-44b9-9e52-3ad1cfc41256&quot;,&quot;relativeTransform&quot;:{&quot;translate&quot;:{&quot;x&quot;:-119.42397242531756,&quot;y&quot;:-57.791391835905394},&quot;rotate&quot;:0,&quot;skewX&quot;:0,&quot;scale&quot;:{&quot;x&quot;:1,&quot;y&quot;:1}},&quot;opacity&quot;:1,&quot;path&quot;:{&quot;type&quot;:&quot;POLY_LINE&quot;,&quot;points&quot;:[{&quot;x&quot;:-29,&quot;y&quot;:0},{&quot;x&quot;:29,&quot;y&quot;:0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6.243261054421771,&quot;lineJoin&quot;:&quot;round&quot;}],&quot;pathMarkers&quot;:{&quot;markerEnd&quot;:{&quot;type&quot;:&quot;PATH&quot;,&quot;units&quot;:{&quot;type&quot;:&quot;STROKE_WIDTH&quot;,&quot;scale&quot;:0.6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30c93757-7b7d-413c-b3a3-2bc68a32d3bf&quot;,&quot;order&quot;:&quot;1&quot;}},&quot;0a1c710c-4bc0-4b02-aa7f-426ee68b9a72&quot;:{&quot;id&quot;:&quot;0a1c710c-4bc0-4b02-aa7f-426ee68b9a72&quot;,&quot;type&quot;:&quot;FIGURE_OBJECT&quot;,&quot;relativeTransform&quot;:{&quot;translate&quot;:{&quot;x&quot;:-118.31838536257018,&quot;y&quot;:-93.48143438339117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italic&quot;,&quot;decoration&quot;:&quot;none&quot;,&quot;script&quot;:&quot;none&quot;},&quot;range&quot;:[0,15]}],&quot;text&quot;:&quot;Yamanaka factors&quot;,&quot;baseStyle&quot;:{&quot;fontFamily&quot;:&quot;Roboto&quot;,&quot;fontSize&quot;:14.666666666666666,&quot;color&quot;:&quot;black&quot;,&quot;fontWeight&quot;:&quot;normal&quot;,&quot;fontStyle&quot;:&quot;italic&quot;,&quot;decoration&quot;:&quot;none&quot;,&quot;script&quot;:&quot;none&quot;}}],&quot;verticalAlign&quot;:&quot;TOP&quot;,&quot;_lastCaretLocation&quot;:{&quot;lineIndex&quot;:0,&quot;runIndex&quot;:-1,&quot;charIndex&quot;:-1,&quot;endOfLine&quot;:true}},&quot;format&quot;:&quot;BETTER_TEXT&quot;,&quot;size&quot;:{&quot;x&quot;:100.58268229166667,&quot;y&quot;:34.57333333333333},&quot;targetSize&quot;:{&quot;x&quot;:66.35726276291098,&quot;y&quot;:22.561469339389763},&quot;verticalAlign&quot;:&quot;TOP&quot;},&quot;parent&quot;:{&quot;type&quot;:&quot;CHILD&quot;,&quot;parentId&quot;:&quot;30c93757-7b7d-413c-b3a3-2bc68a32d3bf&quot;,&quot;order&quot;:&quot;12&quot;}},&quot;5673f015-139e-47fd-90b5-a634cee35810&quot;:{&quot;id&quot;:&quot;5673f015-139e-47fd-90b5-a634cee35810&quot;,&quot;type&quot;:&quot;FIGURE_OBJECT&quot;,&quot;relativeTransform&quot;:{&quot;translate&quot;:{&quot;x&quot;:-15.828823212588508,&quot;y&quot;:-122.0489345021814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9]}],&quot;text&quot;:&quot;Stem cells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,&quot;_lastCaretLocation&quot;:{&quot;lineIndex&quot;:0,&quot;runIndex&quot;:-1,&quot;charIndex&quot;:-1,&quot;endOfLine&quot;:true}},&quot;format&quot;:&quot;BETTER_TEXT&quot;,&quot;size&quot;:{&quot;x&quot;:67.482421875,&quot;y&quot;:34.57333333333333},&quot;targetSize&quot;:{&quot;x&quot;:66.35726276291098,&quot;y&quot;:22.56146933938976},&quot;verticalAlign&quot;:&quot;TOP&quot;},&quot;parent&quot;:{&quot;type&quot;:&quot;CHILD&quot;,&quot;parentId&quot;:&quot;30c93757-7b7d-413c-b3a3-2bc68a32d3bf&quot;,&quot;order&quot;:&quot;15&quot;}},&quot;2a5929f8-98ff-4a46-ae4b-ab2617f28fb4&quot;:{&quot;type&quot;:&quot;FIGURE_OBJECT&quot;,&quot;id&quot;:&quot;2a5929f8-98ff-4a46-ae4b-ab2617f28fb4&quot;,&quot;name&quot;:&quot;Spheroidal cell&quot;,&quot;relativeTransform&quot;:{&quot;translate&quot;:{&quot;x&quot;:232.75196347823686,&quot;y&quot;:-248.10956435199017},&quot;rotate&quot;:0,&quot;skewX&quot;:0,&quot;scale&quot;:{&quot;x&quot;:0.2703672074251764,&quot;y&quot;:0.2676904060678918}},&quot;opacity&quot;:1,&quot;image&quot;:{&quot;url&quot;:&quot;https://icons.biorender.com/biorender/5f35964d8d485800287e50b6/spheroidal-cell.png&quot;,&quot;fallbackUrl&quot;:&quot;https://res.cloudinary.com/dlcjuc3ej/image/upload/v1597347396/bcrb23qdl2txqiek1ew1.svg#/keystone/api/icons/5f35964d8d485800287e50b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6f621b2f-9a11-4de7-b18f-6dd8552bbafe&quot;,&quot;order&quot;:&quot;2&quot;}},&quot;17cf821b-151c-4c43-9a2c-4393274aff9b&quot;:{&quot;type&quot;:&quot;FIGURE_OBJECT&quot;,&quot;id&quot;:&quot;17cf821b-151c-4c43-9a2c-4393274aff9b&quot;,&quot;relativeTransform&quot;:{&quot;translate&quot;:{&quot;x&quot;:271.06714124984404,&quot;y&quot;:-254.85323133366342},&quot;rotate&quot;:0,&quot;skewX&quot;:0,&quot;scale&quot;:{&quot;x&quot;:1,&quot;y&quot;:1}},&quot;opacity&quot;:1,&quot;path&quot;:{&quot;type&quot;:&quot;ARC&quot;,&quot;size&quot;:{&quot;x&quot;:31.254519500337768,&quot;y&quot;:31.254519500337768},&quot;startAngle&quot;:3.141592653589793,&quot;sweepAngle&quot;:6.283185307179586,&quot;selectedObjectIds&quot;:[&quot;27e65f78-9141-4cbb-a00d-79d58b75b6d1&quot;]},&quot;pathStyles&quot;:[{&quot;type&quot;:&quot;FILL&quot;,&quot;fillStyle&quot;:&quot;rgba(0,0,0,0)&quot;},{&quot;type&quot;:&quot;STROKE&quot;,&quot;strokeStyle&quot;:&quot;rgba(157, 52, 60, 1)&quot;,&quot;lineWidth&quot;:2.7440723966070366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thPattern&quot;:{&quot;type&quot;:&quot;ROW&quot;,&quot;patternObject&quot;:{&quot;name&quot;:&quot;triangle&quot;,&quot;path&quot;:{&quot;type&quot;:&quot;SPLINE&quot;,&quot;spline&quot;:{&quot;points&quot;:[{&quot;x&quot;:0,&quot;y&quot;:0,&quot;isEndPoint&quot;:true},{&quot;x&quot;:1,&quot;y&quot;:0.5,&quot;isEndPoint&quot;:true},{&quot;x&quot;:1,&quot;y&quot;:-0.5,&quot;isEndPoint&quot;:true}],&quot;closed&quot;:true}},&quot;pathStyles&quot;:[{&quot;type&quot;:&quot;FILL&quot;,&quot;fillStyle&quot;:&quot;context-stroke&quot;}]},&quot;bending&quot;:true,&quot;patternTransform&quot;:{},&quot;xUnits&quot;:&quot;PATH_LENGTH&quot;,&quot;yUnits&quot;:&quot;STROKE_WIDTH&quot;,&quot;isPremium&quot;:false},&quot;parent&quot;:{&quot;type&quot;:&quot;CHILD&quot;,&quot;parentId&quot;:&quot;6f621b2f-9a11-4de7-b18f-6dd8552bbafe&quot;,&quot;order&quot;:&quot;5&quot;}},&quot;b994bd10-4409-4a8d-9580-132feab8c27e&quot;:{&quot;id&quot;:&quot;b994bd10-4409-4a8d-9580-132feab8c27e&quot;,&quot;type&quot;:&quot;FIGURE_OBJECT&quot;,&quot;relativeTransform&quot;:{&quot;translate&quot;:{&quot;x&quot;:238.93040091654117,&quot;y&quot;:-207.09517886045086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1]}],&quot;text&quot;:&quot;Self-renewal&quot;,&quot;base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6f621b2f-9a11-4de7-b18f-6dd8552bbafe&quot;,&quot;order&quot;:&quot;7&quot;}},&quot;5b360936-beb7-4715-9bda-ccc6d7e8c27c&quot;:{&quot;type&quot;:&quot;FIGURE_OBJECT&quot;,&quot;id&quot;:&quot;5b360936-beb7-4715-9bda-ccc6d7e8c27c&quot;,&quot;relativeTransform&quot;:{&quot;translate&quot;:{&quot;x&quot;:1.9751092170197833,&quot;y&quot;:-45.827291210627536},&quot;rotate&quot;:0},&quot;opacity&quot;:1,&quot;path&quot;:{&quot;type&quot;:&quot;POLY_LINE&quot;,&quot;points&quot;:[{&quot;x&quot;:32.335642175658236,&quot;y&quot;:-64.68614263504611},{&quot;x&quot;:63.5264553920265,&quot;y&quot;:-151.9251472684978},{&quot;x&quot;:165.2875567488824,&quot;y&quot;:-188.97319281543463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1.6182488862161666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30c93757-7b7d-413c-b3a3-2bc68a32d3bf&quot;,&quot;order&quot;:&quot;57&quot;}},&quot;6ed53026-ca3a-449e-9371-f8e8483c581a&quot;:{&quot;type&quot;:&quot;FIGURE_OBJECT&quot;,&quot;id&quot;:&quot;6ed53026-ca3a-449e-9371-f8e8483c581a&quot;,&quot;parent&quot;:{&quot;type&quot;:&quot;CHILD&quot;,&quot;parentId&quot;:&quot;30c93757-7b7d-413c-b3a3-2bc68a32d3bf&quot;,&quot;order&quot;:&quot;72&quot;},&quot;relativeTransform&quot;:{&quot;translate&quot;:{&quot;x&quot;:-36.285640415371105,&quot;y&quot;:32.57889283760921},&quot;rotate&quot;:0,&quot;skewX&quot;:0,&quot;scale&quot;:{&quot;x&quot;:1,&quot;y&quot;:1}}},&quot;e2f6f0c2-4d62-4c85-9499-b79cb535de49&quot;:{&quot;type&quot;:&quot;FIGURE_OBJECT&quot;,&quot;id&quot;:&quot;e2f6f0c2-4d62-4c85-9499-b79cb535de49&quot;,&quot;parent&quot;:{&quot;type&quot;:&quot;CHILD&quot;,&quot;parentId&quot;:&quot;6ed53026-ca3a-449e-9371-f8e8483c581a&quot;,&quot;order&quot;:&quot;2&quot;},&quot;relativeTransform&quot;:{&quot;translate&quot;:{&quot;x&quot;:-163.6491582788534,&quot;y&quot;:138.99740771163698},&quot;rotate&quot;:0,&quot;skewX&quot;:0,&quot;scale&quot;:{&quot;x&quot;:1,&quot;y&quot;:1}}},&quot;6005590b-3058-45fb-898d-e52f8443ce9e&quot;:{&quot;id&quot;:&quot;6005590b-3058-45fb-898d-e52f8443ce9e&quot;,&quot;name&quot;:&quot;Spheroidal cell&quot;,&quot;type&quot;:&quot;FIGURE_OBJECT&quot;,&quot;relativeTransform&quot;:{&quot;translate&quot;:{&quot;x&quot;:420.9154234136645,&quot;y&quot;:-89.00550948338942},&quot;rotate&quot;:0,&quot;skewX&quot;:0,&quot;scale&quot;:{&quot;x&quot;:0.4657473845236752,&quot;y&quot;:0.4657473845236752}},&quot;image&quot;:{&quot;url&quot;:&quot;https://icons.biorender.com/biorender/5f35964d8d485800287e5088/spheroidal-cell.png&quot;,&quot;fallbackUrl&quot;:&quot;https://res.cloudinary.com/dlcjuc3ej/image/upload/v1597347396/sxlgoey3nfd1xrehxyfp.svg#/keystone/api/icons/5f35964d8d485800287e5088/spheroidal-cell.svg&quot;,&quot;isPremium&quot;:false,&quot;isPacked&quot;:true,&quot;size&quot;:{&quot;x&quot;:100,&quot;y&quot;:98.08917197452229}},&quot;source&quot;:{&quot;id&quot;:&quot;5f32bc680be41f0028c4b1b3&quot;,&quot;type&quot;:&quot;ASSETS&quot;},&quot;parent&quot;:{&quot;type&quot;:&quot;CHILD&quot;,&quot;parentId&quot;:&quot;e2f6f0c2-4d62-4c85-9499-b79cb535de49&quot;,&quot;order&quot;:&quot;2&quot;}},&quot;eb500afb-f02b-49c3-b8b6-6a40868437f8&quot;:{&quot;type&quot;:&quot;FIGURE_OBJECT&quot;,&quot;id&quot;:&quot;eb500afb-f02b-49c3-b8b6-6a40868437f8&quot;,&quot;parent&quot;:{&quot;type&quot;:&quot;CHILD&quot;,&quot;parentId&quot;:&quot;e2f6f0c2-4d62-4c85-9499-b79cb535de49&quot;,&quot;order&quot;:&quot;5&quot;},&quot;relativeTransform&quot;:{&quot;translate&quot;:{&quot;x&quot;:185.38345686961256,&quot;y&quot;:-6.557789639723568},&quot;rotate&quot;:0}},&quot;28825155-5a76-4587-aaec-bd7aa9f2ac21&quot;:{&quot;type&quot;:&quot;FIGURE_OBJECT&quot;,&quot;id&quot;:&quot;28825155-5a76-4587-aaec-bd7aa9f2ac21&quot;,&quot;relativeTransform&quot;:{&quot;translate&quot;:{&quot;x&quot;:262.5793271277975,&quot;y&quot;:-94.87729593484873},&quot;rotate&quot;:0},&quot;opacity&quot;:1,&quot;path&quot;:{&quot;type&quot;:&quot;STAR_POLY&quot;,&quot;size&quot;:{&quot;x&quot;:9.231304469336635,&quot;y&quot;:9.231304469336658},&quot;startAngle&quot;:-1.5707963267948966,&quot;corners&quot;:6,&quot;cornerRounding&quot;:{&quot;type&quot;:&quot;ARC_LENGTH&quot;,&quot;global&quot;:0}},&quot;pathStyles&quot;:[{&quot;type&quot;:&quot;FILL&quot;,&quot;fillStyle&quot;:&quot;rgba(49,126,194,1)&quot;},{&quot;type&quot;:&quot;STROKE&quot;,&quot;strokeStyle&quot;:&quot;#95AAD3&quot;,&quot;lineWidth&quot;:1.7110271676796236,&quot;lineJoin&quot;:&quot;round&quot;}],&quot;isLocked&quot;:false,&quot;parent&quot;:{&quot;type&quot;:&quot;CHILD&quot;,&quot;parentId&quot;:&quot;eb500afb-f02b-49c3-b8b6-6a40868437f8&quot;,&quot;order&quot;:&quot;1&quot;}},&quot;33b1c6cd-b25a-4063-9aca-9154de0946df&quot;:{&quot;type&quot;:&quot;FIGURE_OBJECT&quot;,&quot;id&quot;:&quot;33b1c6cd-b25a-4063-9aca-9154de0946df&quot;,&quot;relativeTransform&quot;:{&quot;translate&quot;:{&quot;x&quot;:271.13446296619566,&quot;y&quot;:-71.96235314414919},&quot;rotate&quot;:0},&quot;opacity&quot;:1,&quot;path&quot;:{&quot;type&quot;:&quot;STAR_POLY&quot;,&quot;size&quot;:{&quot;x&quot;:9.231304469336635,&quot;y&quot;:9.231304469336658},&quot;startAngle&quot;:-1.5707963267948966,&quot;corners&quot;:6,&quot;cornerRounding&quot;:{&quot;type&quot;:&quot;ARC_LENGTH&quot;,&quot;global&quot;:0}},&quot;pathStyles&quot;:[{&quot;type&quot;:&quot;FILL&quot;,&quot;fillStyle&quot;:&quot;#EEF4FB&quot;},{&quot;type&quot;:&quot;STROKE&quot;,&quot;strokeStyle&quot;:&quot;#95AAD3&quot;,&quot;lineWidth&quot;:1.7110271676796236,&quot;lineJoin&quot;:&quot;round&quot;}],&quot;isLocked&quot;:false,&quot;parent&quot;:{&quot;type&quot;:&quot;CHILD&quot;,&quot;parentId&quot;:&quot;eb500afb-f02b-49c3-b8b6-6a40868437f8&quot;,&quot;order&quot;:&quot;2&quot;}},&quot;b5129698-f8a7-46bc-a395-63998c9591b8&quot;:{&quot;type&quot;:&quot;FIGURE_OBJECT&quot;,&quot;id&quot;:&quot;b5129698-f8a7-46bc-a395-63998c9591b8&quot;,&quot;relativeTransform&quot;:{&quot;translate&quot;:{&quot;x&quot;:0,&quot;y&quot;:-8.555135838398119},&quot;rotate&quot;:0},&quot;opacity&quot;:1,&quot;path&quot;:{&quot;type&quot;:&quot;POLY_LINE&quot;,&quot;points&quot;:[{&quot;x&quot;:256.93797439653616,&quot;y&quot;:-77.95323774106492},{&quot;x&quot;:277.37073995236074,&quot;y&quot;:-73.48559992250253},{&quot;x&quot;:290.78609078410386,&quot;y&quot;:-57.439227809205754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1.7110271676796236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eb500afb-f02b-49c3-b8b6-6a40868437f8&quot;,&quot;order&quot;:&quot;3&quot;}},&quot;d272feca-3922-415c-9b45-fe6c1c73b7f4&quot;:{&quot;type&quot;:&quot;FIGURE_OBJECT&quot;,&quot;id&quot;:&quot;d272feca-3922-415c-9b45-fe6c1c73b7f4&quot;,&quot;relativeTransform&quot;:{&quot;translate&quot;:{&quot;x&quot;:290.27324053580736,&quot;y&quot;:-90.77449394847692},&quot;rotate&quot;:0},&quot;opacity&quot;:1,&quot;path&quot;:{&quot;type&quot;:&quot;TRIANGLE&quot;,&quot;size&quot;:{&quot;x&quot;:7.17990347615064,&quot;y&quot;:9.23130446933661},&quot;cornerRounding&quot;:{&quot;type&quot;:&quot;ARC_LENGTH&quot;,&quot;global&quot;:0}},&quot;pathStyles&quot;:[{&quot;type&quot;:&quot;FILL&quot;,&quot;fillStyle&quot;:&quot;#EEF4FB&quot;},{&quot;type&quot;:&quot;STROKE&quot;,&quot;strokeStyle&quot;:&quot;#95AAD3&quot;,&quot;lineWidth&quot;:1.7110271676796236,&quot;lineJoin&quot;:&quot;round&quot;}],&quot;isLocked&quot;:false,&quot;parent&quot;:{&quot;type&quot;:&quot;CHILD&quot;,&quot;parentId&quot;:&quot;eb500afb-f02b-49c3-b8b6-6a40868437f8&quot;,&quot;order&quot;:&quot;5&quot;}},&quot;2fd54b70-0132-488d-a608-613c47031e8d&quot;:{&quot;type&quot;:&quot;FIGURE_OBJECT&quot;,&quot;id&quot;:&quot;2fd54b70-0132-488d-a608-613c47031e8d&quot;,&quot;relativeTransform&quot;:{&quot;translate&quot;:{&quot;x&quot;:260.5276735253375,&quot;y&quot;:-68.5499506199361},&quot;rotate&quot;:0},&quot;opacity&quot;:1,&quot;path&quot;:{&quot;type&quot;:&quot;TRIANGLE&quot;,&quot;size&quot;:{&quot;x&quot;:7.17990347615064,&quot;y&quot;:9.23130446933661},&quot;cornerRounding&quot;:{&quot;type&quot;:&quot;ARC_LENGTH&quot;,&quot;global&quot;:0}},&quot;pathStyles&quot;:[{&quot;type&quot;:&quot;FILL&quot;,&quot;fillStyle&quot;:&quot;rgba(49,126,194,1)&quot;},{&quot;type&quot;:&quot;STROKE&quot;,&quot;strokeStyle&quot;:&quot;#95AAD3&quot;,&quot;lineWidth&quot;:1.7110271676796236,&quot;lineJoin&quot;:&quot;round&quot;}],&quot;isLocked&quot;:false,&quot;parent&quot;:{&quot;type&quot;:&quot;CHILD&quot;,&quot;parentId&quot;:&quot;eb500afb-f02b-49c3-b8b6-6a40868437f8&quot;,&quot;order&quot;:&quot;6&quot;}},&quot;e24f7e78-9fa4-4259-9625-f5ac46ada3f4&quot;:{&quot;type&quot;:&quot;FIGURE_OBJECT&quot;,&quot;id&quot;:&quot;e24f7e78-9fa4-4259-9625-f5ac46ada3f4&quot;,&quot;relativeTransform&quot;:{&quot;translate&quot;:{&quot;x&quot;:287.7089892524401,&quot;y&quot;:-59.49062884427646},&quot;rotate&quot;:0},&quot;opacity&quot;:1,&quot;path&quot;:{&quot;type&quot;:&quot;ELLIPSE&quot;,&quot;size&quot;:{&quot;x&quot;:8.205603888974075,&quot;y&quot;:8.205603888974075}},&quot;isLocked&quot;:false,&quot;pathStyles&quot;:[{&quot;type&quot;:&quot;FILL&quot;,&quot;fillStyle&quot;:&quot;rgba(185,219,244,1)&quot;},{&quot;type&quot;:&quot;STROKE&quot;,&quot;strokeStyle&quot;:&quot;#95AAD3&quot;,&quot;lineWidth&quot;:1.244383381972396,&quot;lineJoin&quot;:&quot;round&quot;}],&quot;parent&quot;:{&quot;type&quot;:&quot;CHILD&quot;,&quot;parentId&quot;:&quot;eb500afb-f02b-49c3-b8b6-6a40868437f8&quot;,&quot;order&quot;:&quot;7&quot;}},&quot;8af2116b-1ce0-4c37-8c86-48414d0bc97e&quot;:{&quot;type&quot;:&quot;FIGURE_OBJECT&quot;,&quot;id&quot;:&quot;8af2116b-1ce0-4c37-8c86-48414d0bc97e&quot;,&quot;relativeTransform&quot;:{&quot;translate&quot;:{&quot;x&quot;:278.9905350732849,&quot;y&quot;:-101.03149891440648},&quot;rotate&quot;:0},&quot;opacity&quot;:1,&quot;path&quot;:{&quot;type&quot;:&quot;ELLIPSE&quot;,&quot;size&quot;:{&quot;x&quot;:7.179903476150738,&quot;y&quot;:7.179903476150713}},&quot;isLocked&quot;:false,&quot;pathStyles&quot;:[{&quot;type&quot;:&quot;FILL&quot;,&quot;fillStyle&quot;:&quot;rgba(149,170,211,1)&quot;},{&quot;type&quot;:&quot;STROKE&quot;,&quot;strokeStyle&quot;:&quot;#95AAD3&quot;,&quot;lineWidth&quot;:1.7110271676796236,&quot;lineJoin&quot;:&quot;round&quot;}],&quot;parent&quot;:{&quot;type&quot;:&quot;CHILD&quot;,&quot;parentId&quot;:&quot;eb500afb-f02b-49c3-b8b6-6a40868437f8&quot;,&quot;order&quot;:&quot;8&quot;}},&quot;f977221f-075f-4039-8f09-62202fcfd344&quot;:{&quot;id&quot;:&quot;f977221f-075f-4039-8f09-62202fcfd344&quot;,&quot;type&quot;:&quot;FIGURE_OBJECT&quot;,&quot;relativeTransform&quot;:{&quot;translate&quot;:{&quot;x&quot;:275.2164459611853,&quot;y&quot;:104.4510889606454},&quot;rotate&quot;:0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43]}],&quot;text&quot;:&quot;Senescence release of inflammatory molecules&quot;}],&quot;verticalAlign&quot;:&quot;TOP&quot;,&quot;_lastCaretLocation&quot;:{&quot;lineIndex&quot;:0,&quot;runIndex&quot;:-1,&quot;charIndex&quot;:-1,&quot;endOfLine&quot;:true}},&quot;format&quot;:&quot;BETTER_TEXT&quot;,&quot;size&quot;:{&quot;x&quot;:165.02950668538756,&quot;y&quot;:37.28941106063832},&quot;targetSize&quot;:{&quot;x&quot;:165.02950668538756,&quot;y&quot;:37.28941106063832},&quot;verticalAlign&quot;:&quot;TOP&quot;},&quot;parent&quot;:{&quot;type&quot;:&quot;CHILD&quot;,&quot;parentId&quot;:&quot;6ed53026-ca3a-449e-9371-f8e8483c581a&quot;,&quot;order&quot;:&quot;5&quot;}},&quot;93117281-db8d-4d42-b1f7-28a64639f449&quot;:{&quot;type&quot;:&quot;FIGURE_OBJECT&quot;,&quot;id&quot;:&quot;93117281-db8d-4d42-b1f7-28a64639f449&quot;,&quot;parent&quot;:{&quot;type&quot;:&quot;CHILD&quot;,&quot;parentId&quot;:&quot;30c93757-7b7d-413c-b3a3-2bc68a32d3bf&quot;,&quot;order&quot;:&quot;75&quot;},&quot;relativeTransform&quot;:{&quot;translate&quot;:{&quot;x&quot;:105.75387360254163,&quot;y&quot;:-69.52686344647194},&quot;rotate&quot;:0,&quot;skewX&quot;:0,&quot;scale&quot;:{&quot;x&quot;:1,&quot;y&quot;:1}}},&quot;afea1b93-0424-4b47-80ae-1e25dc05a333&quot;:{&quot;type&quot;:&quot;FIGURE_OBJECT&quot;,&quot;id&quot;:&quot;afea1b93-0424-4b47-80ae-1e25dc05a333&quot;,&quot;name&quot;:&quot;Spheroidal cell&quot;,&quot;relativeTransform&quot;:{&quot;translate&quot;:{&quot;x&quot;:116.31779965132091,&quot;y&quot;:65.6963385870464},&quot;rotate&quot;:0,&quot;skewX&quot;:0,&quot;scale&quot;:{&quot;x&quot;:0.2703672074251764,&quot;y&quot;:0.2676904060678918}},&quot;opacity&quot;:1,&quot;image&quot;:{&quot;url&quot;:&quot;https://icons.biorender.com/biorender/5f35964d8d485800287e5088/spheroidal-cell.png&quot;,&quot;fallbackUrl&quot;:&quot;https://res.cloudinary.com/dlcjuc3ej/image/upload/v1597347396/sxlgoey3nfd1xrehxyfp.svg#/keystone/api/icons/5f35964d8d485800287e5088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93117281-db8d-4d42-b1f7-28a64639f449&quot;,&quot;order&quot;:&quot;3&quot;}},&quot;7f3315b2-10df-4e4c-ae41-585c7659d04d&quot;:{&quot;type&quot;:&quot;FIGURE_OBJECT&quot;,&quot;id&quot;:&quot;7f3315b2-10df-4e4c-ae41-585c7659d04d&quot;,&quot;relativeTransform&quot;:{&quot;translate&quot;:{&quot;x&quot;:154.6329774229281,&quot;y&quot;:58.952671605373155},&quot;rotate&quot;:0,&quot;skewX&quot;:0,&quot;scale&quot;:{&quot;x&quot;:1,&quot;y&quot;:1}},&quot;opacity&quot;:1,&quot;path&quot;:{&quot;type&quot;:&quot;ARC&quot;,&quot;size&quot;:{&quot;x&quot;:31.254519500337768,&quot;y&quot;:31.254519500337768},&quot;startAngle&quot;:3.141592653589793,&quot;sweepAngle&quot;:6.283185307179586,&quot;selectedObjectIds&quot;:[&quot;27e65f78-9141-4cbb-a00d-79d58b75b6d1&quot;]},&quot;pathStyles&quot;:[{&quot;type&quot;:&quot;FILL&quot;,&quot;fillStyle&quot;:&quot;rgba(0,0,0,0)&quot;},{&quot;type&quot;:&quot;STROKE&quot;,&quot;strokeStyle&quot;:&quot;rgba(157, 52, 60, 1)&quot;,&quot;lineWidth&quot;:2.7440723966070366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thPattern&quot;:{&quot;type&quot;:&quot;ROW&quot;,&quot;patternObject&quot;:{&quot;name&quot;:&quot;triangle&quot;,&quot;path&quot;:{&quot;type&quot;:&quot;SPLINE&quot;,&quot;spline&quot;:{&quot;points&quot;:[{&quot;x&quot;:0,&quot;y&quot;:0,&quot;isEndPoint&quot;:true},{&quot;x&quot;:1,&quot;y&quot;:0.5,&quot;isEndPoint&quot;:true},{&quot;x&quot;:1,&quot;y&quot;:-0.5,&quot;isEndPoint&quot;:true}],&quot;closed&quot;:true}},&quot;pathStyles&quot;:[{&quot;type&quot;:&quot;FILL&quot;,&quot;fillStyle&quot;:&quot;context-stroke&quot;}]},&quot;bending&quot;:true,&quot;patternTransform&quot;:{},&quot;xUnits&quot;:&quot;PATH_LENGTH&quot;,&quot;yUnits&quot;:&quot;STROKE_WIDTH&quot;,&quot;isPremium&quot;:false},&quot;parent&quot;:{&quot;type&quot;:&quot;CHILD&quot;,&quot;parentId&quot;:&quot;93117281-db8d-4d42-b1f7-28a64639f449&quot;,&quot;order&quot;:&quot;5&quot;}},&quot;408cb416-7bf1-4cf3-80e2-bbf9e27f0f0d&quot;:{&quot;id&quot;:&quot;408cb416-7bf1-4cf3-80e2-bbf9e27f0f0d&quot;,&quot;type&quot;:&quot;FIGURE_OBJECT&quot;,&quot;relativeTransform&quot;:{&quot;translate&quot;:{&quot;x&quot;:133.1769319432725,&quot;y&quot;:98.42839074525239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9]}],&quot;text&quot;:&quot;Exhaustion&quot;}],&quot;verticalAlign&quot;:&quot;TOP&quot;,&quot;_lastCaretLocation&quot;:{&quot;lineIndex&quot;:0,&quot;runIndex&quot;:0,&quot;charIndex&quot;:1}},&quot;format&quot;:&quot;BETTER_TEXT&quot;,&quot;size&quot;:{&quot;x&quot;:94.26047852665249,&quot;y&quot;:24.24},&quot;targetSize&quot;:{&quot;x&quot;:94.26047852665249,&quot;y&quot;:24.24},&quot;verticalAlign&quot;:&quot;TOP&quot;},&quot;parent&quot;:{&quot;type&quot;:&quot;CHILD&quot;,&quot;parentId&quot;:&quot;93117281-db8d-4d42-b1f7-28a64639f449&quot;,&quot;order&quot;:&quot;6&quot;}},&quot;1ad09702-a43b-4b9d-8780-eb9ff29cc311&quot;:{&quot;id&quot;:&quot;1ad09702-a43b-4b9d-8780-eb9ff29cc311&quot;,&quot;name&quot;:&quot;X mark (thin)&quot;,&quot;type&quot;:&quot;FIGURE_OBJECT&quot;,&quot;relativeTransform&quot;:{&quot;translate&quot;:{&quot;x&quot;:155.526491224209,&quot;y&quot;:59.698469557914194},&quot;rotate&quot;:0,&quot;skewX&quot;:0,&quot;scale&quot;:{&quot;x&quot;:0.38460035500678486,&quot;y&quot;:0.38460035500678486}},&quot;image&quot;:{&quot;url&quot;:&quot;https://icons.biorender.com/biorender/5b3676049f109a0014d21acf/x-mark-thin.png&quot;,&quot;fallbackUrl&quot;:&quot;https://res.cloudinary.com/dlcjuc3ej/image/upload/v1530295769/wkt90yfnobcvg5iqzn1l.svg#/keystone/api/icons/5b3676049f109a0014d21acf/x-mark-thin.svg&quot;,&quot;isPremium&quot;:false,&quot;isPacked&quot;:true,&quot;size&quot;:{&quot;x&quot;:100,&quot;y&quot;:100}},&quot;source&quot;:{&quot;id&quot;:&quot;5b36759f9f109a0014d21acd&quot;,&quot;type&quot;:&quot;ASSETS&quot;},&quot;parent&quot;:{&quot;type&quot;:&quot;CHILD&quot;,&quot;parentId&quot;:&quot;93117281-db8d-4d42-b1f7-28a64639f449&quot;,&quot;order&quot;:&quot;1&quot;}},&quot;7cb27a52-f0ea-4bcd-9041-4fa814581977&quot;:{&quot;type&quot;:&quot;FIGURE_OBJECT&quot;,&quot;id&quot;:&quot;7cb27a52-f0ea-4bcd-9041-4fa814581977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37.48904001054292,&quot;y&quot;:-29.196917590941613},{&quot;x&quot;:69.182874561918,&quot;y&quot;:-9.57861519461781},{&quot;x&quot;:175.21577541860577,&quot;y&quot;:-1.5210495835168132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30c93757-7b7d-413c-b3a3-2bc68a32d3bf&quot;,&quot;order&quot;:&quot;9&quot;},&quot;connectorInfo&quot;:{&quot;connectedObjects&quot;:[{&quot;objectId&quot;:&quot;96cc0880-abd1-4155-bffa-342a4670ea58&quot;,&quot;coordinates&quot;:{&quot;x&quot;:1,&quot;y&quot;:0.857083611017018}}],&quot;type&quot;:&quot;QUADRATIC&quot;,&quot;offset&quot;:{&quot;x&quot;:0,&quot;y&quot;:0},&quot;bending&quot;:0.1,&quot;firstElementIsHead&quot;:true,&quot;customized&quot;:true}},&quot;430a3ba0-e0b4-4f35-9fe4-a8f7a0bf041b&quot;:{&quot;type&quot;:&quot;FIGURE_OBJECT&quot;,&quot;id&quot;:&quot;430a3ba0-e0b4-4f35-9fe4-a8f7a0bf041b&quot;,&quot;parent&quot;:{&quot;type&quot;:&quot;CHILD&quot;,&quot;parentId&quot;:&quot;30c93757-7b7d-413c-b3a3-2bc68a32d3bf&quot;,&quot;order&quot;:&quot;7&quot;},&quot;relativeTransform&quot;:{&quot;translate&quot;:{&quot;x&quot;:-23.46851306110616,&quot;y&quot;:3.3603572456996496},&quot;rotate&quot;:0,&quot;skewX&quot;:0,&quot;scale&quot;:{&quot;x&quot;:1,&quot;y&quot;:1}}},&quot;a11183fb-b627-4e3f-a0e5-6173d7706303&quot;:{&quot;type&quot;:&quot;FIGURE_OBJECT&quot;,&quot;id&quot;:&quot;a11183fb-b627-4e3f-a0e5-6173d7706303&quot;,&quot;parent&quot;:{&quot;type&quot;:&quot;CHILD&quot;,&quot;parentId&quot;:&quot;430a3ba0-e0b4-4f35-9fe4-a8f7a0bf041b&quot;,&quot;order&quot;:&quot;2&quot;},&quot;relativeTransform&quot;:{&quot;translate&quot;:{&quot;x&quot;:-10.493812801779683,&quot;y&quot;:94.33834937892638},&quot;rotate&quot;:0,&quot;skewX&quot;:0,&quot;scale&quot;:{&quot;x&quot;:1,&quot;y&quot;:1}}},&quot;3acef040-45fb-44a2-9c13-6bfde4a2c7aa&quot;:{&quot;relativeTransform&quot;:{&quot;translate&quot;:{&quot;x&quot;:307.6098275235184,&quot;y&quot;:-257.1218284807402},&quot;rotate&quot;:0,&quot;skewX&quot;:0,&quot;scale&quot;:{&quot;x&quot;:1,&quot;y&quot;:1}},&quot;type&quot;:&quot;FIGURE_OBJECT&quot;,&quot;id&quot;:&quot;3acef040-45fb-44a2-9c13-6bfde4a2c7aa&quot;,&quot;name&quot;:&quot;Cell division&quot;,&quot;opacity&quot;:1,&quot;source&quot;:{&quot;id&quot;:&quot;5f6116f534d97c0e7b65fdc5&quot;,&quot;type&quot;:&quot;ASSETS&quot;},&quot;pathStyles&quot;:[{&quot;type&quot;:&quot;FILL&quot;,&quot;fillStyle&quot;:&quot;rgb(0,0,0)&quot;}],&quot;isLocked&quot;:false,&quot;parent&quot;:{&quot;type&quot;:&quot;CHILD&quot;,&quot;parentId&quot;:&quot;a11183fb-b627-4e3f-a0e5-6173d7706303&quot;,&quot;order&quot;:&quot;1&quot;}},&quot;30b54fae-f102-4950-8ee6-4992503439d4&quot;:{&quot;type&quot;:&quot;FIGURE_OBJECT&quot;,&quot;id&quot;:&quot;30b54fae-f102-4950-8ee6-4992503439d4&quot;,&quot;relativeTransform&quot;:{&quot;translate&quot;:{&quot;x&quot;:-41.83256043463129,&quot;y&quot;:32.860850943975656},&quot;rotate&quot;:0.5419182506599853,&quot;skewX&quot;:5.551115123125783e-17,&quot;scale&quot;:{&quot;x&quot;:1,&quot;y&quot;:1.0000000000000002}},&quot;opacity&quot;:1,&quot;path&quot;:{&quot;type&quot;:&quot;POLY_LINE&quot;,&quot;points&quot;:[{&quot;x&quot;:-9.304269331315423,&quot;y&quot;:-13.818227028258287},{&quot;x&quot;:9.304269331315423,&quot;y&quot;:13.818227028258287}],&quot;closed&quot;:false},&quot;pathStyles&quot;:[{&quot;type&quot;:&quot;FILL&quot;,&quot;fillStyle&quot;:&quot;rgba(0,0,0,0)&quot;},{&quot;type&quot;:&quot;STROKE&quot;,&quot;strokeStyle&quot;:&quot;rgba(148,34,31,1)&quot;,&quot;lineWidth&quot;:1.6037590312868366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3acef040-45fb-44a2-9c13-6bfde4a2c7aa&quot;,&quot;order&quot;:&quot;15&quot;}},&quot;10300aca-1bdc-4d76-a8cb-06bd1e9245ab&quot;:{&quot;type&quot;:&quot;FIGURE_OBJECT&quot;,&quot;id&quot;:&quot;10300aca-1bdc-4d76-a8cb-06bd1e9245ab&quot;,&quot;relativeTransform&quot;:{&quot;translate&quot;:{&quot;x&quot;:-69.77961114658395,&quot;y&quot;:25.667273780728667},&quot;rotate&quot;:0},&quot;opacity&quot;:1,&quot;path&quot;:{&quot;type&quot;:&quot;POLY_LINE&quot;,&quot;points&quot;:[{&quot;x&quot;:13.240690971487334,&quot;y&quot;:-14.526854055348455},{&quot;x&quot;:-13.240690971487334,&quot;y&quot;:14.526854055348455}],&quot;closed&quot;:false},&quot;pathStyles&quot;:[{&quot;type&quot;:&quot;FILL&quot;,&quot;fillStyle&quot;:&quot;rgba(0,0,0,0)&quot;},{&quot;type&quot;:&quot;STROKE&quot;,&quot;strokeStyle&quot;:&quot;rgba(148,34,31,1)&quot;,&quot;lineWidth&quot;:1.6037590312868366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3acef040-45fb-44a2-9c13-6bfde4a2c7aa&quot;,&quot;order&quot;:&quot;2&quot;}},&quot;7a9b51ed-fa4e-4689-980c-f86eda3ed1e9&quot;:{&quot;type&quot;:&quot;FIGURE_OBJECT&quot;,&quot;id&quot;:&quot;7a9b51ed-fa4e-4689-980c-f86eda3ed1e9&quot;,&quot;relativeTransform&quot;:{&quot;translate&quot;:{&quot;x&quot;:-17.683459154317983,&quot;y&quot;:24.930019934230238},&quot;rotate&quot;:0,&quot;skewX&quot;:0,&quot;scale&quot;:{&quot;x&quot;:1,&quot;y&quot;:1}},&quot;opacity&quot;:1,&quot;path&quot;:{&quot;type&quot;:&quot;POLY_LINE&quot;,&quot;points&quot;:[{&quot;x&quot;:-13.240690971487334,&quot;y&quot;:-14.172540541803368},{&quot;x&quot;:13.240690971487334,&quot;y&quot;:14.172540541803368}],&quot;closed&quot;:false},&quot;pathStyles&quot;:[{&quot;type&quot;:&quot;FILL&quot;,&quot;fillStyle&quot;:&quot;rgba(0,0,0,0)&quot;},{&quot;type&quot;:&quot;STROKE&quot;,&quot;strokeStyle&quot;:&quot;rgba(148,34,31,1)&quot;,&quot;lineWidth&quot;:1.6037590312868366,&quot;lineJoin&quot;:&quot;round&quot;}],&quot;pathMarkers&quot;:{&quot;markerEnd&quot;:{&quot;type&quot;:&quot;PATH&quot;,&quot;units&quot;:{&quot;type&quot;:&quot;STROKE_WIDTH&quot;,&quot;scale&quot;:1.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3acef040-45fb-44a2-9c13-6bfde4a2c7aa&quot;,&quot;order&quot;:&quot;3&quot;}},&quot;7d59b17d-b03c-4875-8e7f-026ce90a2311&quot;:{&quot;type&quot;:&quot;FIGURE_OBJECT&quot;,&quot;id&quot;:&quot;7d59b17d-b03c-4875-8e7f-026ce90a2311&quot;,&quot;name&quot;:&quot;Spheroidal cell&quot;,&quot;relativeTransform&quot;:{&quot;translate&quot;:{&quot;x&quot;:-45.640311652823335,&quot;y&quot;:-0.7355701622826317},&quot;rotate&quot;:0,&quot;skewX&quot;:0,&quot;scale&quot;:{&quot;x&quot;:0.22868104012589552,&quot;y&quot;:0.22641695741991996}},&quot;opacity&quot;:1,&quot;image&quot;:{&quot;url&quot;:&quot;https://icons.biorender.com/biorender/5f35964d8d485800287e50b6/spheroidal-cell.png&quot;,&quot;fallbackUrl&quot;:&quot;https://res.cloudinary.com/dlcjuc3ej/image/upload/v1597347396/bcrb23qdl2txqiek1ew1.svg#/keystone/api/icons/5f35964d8d485800287e50b6/spheroidal-cell.svg&quot;,&quot;size&quot;:{&quot;x&quot;:157,&quot;y&quot;:154},&quot;isPremium&quot;:false,&quot;isPacked&quot;:true},&quot;source&quot;:{&quot;id&quot;:&quot;5f32bc680be41f0028c4b1b3&quot;,&quot;type&quot;:&quot;ASSETS&quot;},&quot;pathStyles&quot;:[{&quot;type&quot;:&quot;FILL&quot;,&quot;fillStyle&quot;:&quot;rgb(0,0,0)&quot;}],&quot;isLocked&quot;:false,&quot;parent&quot;:{&quot;type&quot;:&quot;CHILD&quot;,&quot;parentId&quot;:&quot;3acef040-45fb-44a2-9c13-6bfde4a2c7aa&quot;,&quot;order&quot;:&quot;55&quot;}},&quot;5a0af9a0-7139-4684-8384-6278463cba69&quot;:{&quot;id&quot;:&quot;5a0af9a0-7139-4684-8384-6278463cba69&quot;,&quot;name&quot;:&quot;Endothelial cell (liver sinusoid)&quot;,&quot;type&quot;:&quot;FIGURE_OBJECT&quot;,&quot;relativeTransform&quot;:{&quot;translate&quot;:{&quot;x&quot;:267.37596316198744,&quot;y&quot;:-199.4674385833655},&quot;rotate&quot;:-0.5371162963383365,&quot;skewX&quot;:0,&quot;scale&quot;:{&quot;x&quot;:0.5931603789949997,&quot;y&quot;:0.8561284528183657}},&quot;image&quot;:{&quot;url&quot;:&quot;https://icons.biorender.com/biorender/60b669f28c8ab10026e38fd2/20210601171224/image/endothelial-cell-liver-sinusoid.png&quot;,&quot;fallbackUrl&quot;:&quot;https://res.cloudinary.com/dlcjuc3ej/image/upload/v1622567544/wntjy2qaizhjjczssrmz.svg#/keystone/api/icons/60b669f28c8ab10026e38fd2/20210601171224/image/endothelial-cell-liver-sinusoid.svg&quot;,&quot;isPremium&quot;:false,&quot;isPacked&quot;:true,&quot;size&quot;:{&quot;x&quot;:100,&quot;y&quot;:23.25}},&quot;source&quot;:{&quot;id&quot;:&quot;60b669f28c8ab10026e38fd2&quot;,&quot;type&quot;:&quot;ASSETS&quot;},&quot;parent&quot;:{&quot;type&quot;:&quot;CHILD&quot;,&quot;parentId&quot;:&quot;a11183fb-b627-4e3f-a0e5-6173d7706303&quot;,&quot;order&quot;:&quot;3&quot;}},&quot;ab2b443a-0544-4ef2-ac57-3289a09e3c7f&quot;:{&quot;id&quot;:&quot;ab2b443a-0544-4ef2-ac57-3289a09e3c7f&quot;,&quot;name&quot;:&quot;Triangular cell 2&quot;,&quot;type&quot;:&quot;FIGURE_OBJECT&quot;,&quot;relativeTransform&quot;:{&quot;translate&quot;:{&quot;x&quot;:214.46745290885022,&quot;y&quot;:-203.88196545737344},&quot;rotate&quot;:-0.483566648719905,&quot;skewX&quot;:7.219395129773179e-17,&quot;scale&quot;:{&quot;x&quot;:0.3100235732392425,&quot;y&quot;:0.31002357323924257}},&quot;image&quot;:{&quot;url&quot;:&quot;https://icons.biorender.com/biorender/5f5fdd42c063210028e8fb9d/triangular-cell-2.png&quot;,&quot;fallbackUrl&quot;:&quot;https://res.cloudinary.com/dlcjuc3ej/image/upload/v1600118072/tiiyaxvjrk02zdlsej8l.svg#/keystone/api/icons/5f5fdd42c063210028e8fb9d/triangular-cell-2.svg&quot;,&quot;isPremium&quot;:false,&quot;isPacked&quot;:true,&quot;size&quot;:{&quot;x&quot;:65,&quot;y&quot;:129.13333333333333}},&quot;source&quot;:{&quot;id&quot;:&quot;5f5fdc37c063210028e8fb39&quot;,&quot;type&quot;:&quot;ASSETS&quot;},&quot;parent&quot;:{&quot;type&quot;:&quot;CHILD&quot;,&quot;parentId&quot;:&quot;a11183fb-b627-4e3f-a0e5-6173d7706303&quot;,&quot;order&quot;:&quot;6&quot;}},&quot;adc3cc86-9305-4ba5-9cc4-22328b6a89cf&quot;:{&quot;id&quot;:&quot;adc3cc86-9305-4ba5-9cc4-22328b6a89cf&quot;,&quot;name&quot;:&quot;Neural progenitor cell 3&quot;,&quot;type&quot;:&quot;FIGURE_OBJECT&quot;,&quot;relativeTransform&quot;:{&quot;translate&quot;:{&quot;x&quot;:323.3705405300101,&quot;y&quot;:-220.40116871703785},&quot;rotate&quot;:0.14824483518972317,&quot;skewX&quot;:0,&quot;scale&quot;:{&quot;x&quot;:0.4626759283386451,&quot;y&quot;:0.4425983575788085}},&quot;image&quot;:{&quot;url&quot;:&quot;https://icons.biorender.com/biorender/6024237adda7560028eb6ecc/neural-progenitor-cell-3.png&quot;,&quot;fallbackUrl&quot;:&quot;https://res.cloudinary.com/dlcjuc3ej/image/upload/v1612981093/yhxupcw5mw3irjynj9hf.svg#/keystone/api/icons/6024237adda7560028eb6ecc/neural-progenitor-cell-3.svg&quot;,&quot;isPremium&quot;:false,&quot;isPacked&quot;:true,&quot;size&quot;:{&quot;x&quot;:100,&quot;y&quot;:100.7905138339921}},&quot;source&quot;:{&quot;id&quot;:&quot;60242327dda7560028eb6e9a&quot;,&quot;type&quot;:&quot;ASSETS&quot;},&quot;parent&quot;:{&quot;type&quot;:&quot;CHILD&quot;,&quot;parentId&quot;:&quot;a11183fb-b627-4e3f-a0e5-6173d7706303&quot;,&quot;order&quot;:&quot;8&quot;}},&quot;e7b2bc25-32c4-417c-b1bf-4c04083e10c1&quot;:{&quot;id&quot;:&quot;e7b2bc25-32c4-417c-b1bf-4c04083e10c1&quot;,&quot;type&quot;:&quot;FIGURE_OBJECT&quot;,&quot;relativeTransform&quot;:{&quot;translate&quot;:{&quot;x&quot;:262.39931860692036,&quot;y&quot;:-63.05910142491879},&quot;rotate&quot;:0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4.666666666666666,&quot;color&quot;:&quot;black&quot;,&quot;fontWeight&quot;:&quot;normal&quot;,&quot;fontStyle&quot;:&quot;normal&quot;,&quot;decoration&quot;:&quot;none&quot;,&quot;script&quot;:&quot;none&quot;},&quot;range&quot;:[0,14]}],&quot;text&quot;:&quot;Differentiation&quot;}],&quot;verticalAlign&quot;:&quot;TOP&quot;,&quot;_lastCaretLocation&quot;:{&quot;lineIndex&quot;:0,&quot;runIndex&quot;:0,&quot;charIndex&quot;:1}},&quot;format&quot;:&quot;BETTER_TEXT&quot;,&quot;size&quot;:{&quot;x&quot;:178.74754843250048,&quot;y&quot;:24.24},&quot;targetSize&quot;:{&quot;x&quot;:178.74754843250048,&quot;y&quot;:24.24},&quot;verticalAlign&quot;:&quot;TOP&quot;},&quot;parent&quot;:{&quot;type&quot;:&quot;CHILD&quot;,&quot;parentId&quot;:&quot;430a3ba0-e0b4-4f35-9fe4-a8f7a0bf041b&quot;,&quot;order&quot;:&quot;5&quot;}},&quot;f3aec407-5b5d-4143-8ce9-5a1b8fc15d6a&quot;:{&quot;type&quot;:&quot;FIGURE_OBJECT&quot;,&quot;id&quot;:&quot;f3aec407-5b5d-4143-8ce9-5a1b8fc15d6a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37.48904001054292,&quot;y&quot;:-76.07647541301685},{&quot;x&quot;:71.53611625933385,&quot;y&quot;:-114.23943205413975},{&quot;x&quot;:164.25028576935256,&quot;y&quot;:-121.67933701142738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1.6182488862161666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30c93757-7b7d-413c-b3a3-2bc68a32d3bf&quot;,&quot;order&quot;:&quot;95&quot;},&quot;connectorInfo&quot;:{&quot;connectedObjects&quot;:[{&quot;objectId&quot;:&quot;96cc0880-abd1-4155-bffa-342a4670ea58&quot;,&quot;coordinates&quot;:{&quot;x&quot;:1,&quot;y&quot;:0.27165855138557377}}],&quot;type&quot;:&quot;QUADRATIC&quot;,&quot;offset&quot;:{&quot;x&quot;:0,&quot;y&quot;:0},&quot;bending&quot;:-0.1,&quot;firstElementIsHead&quot;:true,&quot;customized&quot;:true}},&quot;b629084a-c857-4406-b4ca-b311b55729e7&quot;:{&quot;type&quot;:&quot;FIGURE_OBJECT&quot;,&quot;id&quot;:&quot;b629084a-c857-4406-b4ca-b311b55729e7&quot;,&quot;relativeTransform&quot;:{&quot;translate&quot;:{&quot;x&quot;:10.119764167882371,&quot;y&quot;:-53.443950293627154},&quot;rotate&quot;:3.141592653589793,&quot;skewX&quot;:0,&quot;scale&quot;:{&quot;x&quot;:1,&quot;y&quot;:1}},&quot;opacity&quot;:1,&quot;path&quot;:{&quot;type&quot;:&quot;POLY_LINE&quot;,&quot;points&quot;:[{&quot;x&quot;:-23.288710328820926,&quot;y&quot;:-53.1718657390714},{&quot;x&quot;:-73.39583558857622,&quot;y&quot;:-128.07414512683602},{&quot;x&quot;:-179.26917869399455,&quot;y&quot;:-151.92514726849782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1.6182488862161666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30c93757-7b7d-413c-b3a3-2bc68a32d3bf&quot;,&quot;order&quot;:&quot;97&quot;},&quot;connectorInfo&quot;:{&quot;connectedObjects&quot;:[],&quot;type&quot;:&quot;QUADRATIC&quot;,&quot;offset&quot;:{&quot;x&quot;:0,&quot;y&quot;:0},&quot;bending&quot;:0.1,&quot;firstElementIsHead&quot;:true,&quot;customized&quot;:true}},&quot;6f621b2f-9a11-4de7-b18f-6dd8552bbafe&quot;:{&quot;type&quot;:&quot;FIGURE_OBJECT&quot;,&quot;id&quot;:&quot;6f621b2f-9a11-4de7-b18f-6dd8552bbafe&quot;,&quot;parent&quot;:{&quot;type&quot;:&quot;CHILD&quot;,&quot;parentId&quot;:&quot;30c93757-7b7d-413c-b3a3-2bc68a32d3bf&quot;,&quot;order&quot;:&quot;35&quot;},&quot;relativeTransform&quot;:{&quot;translate&quot;:{&quot;x&quot;:0.00040462927296402995,&quot;y&quot;:0}}},&quot;2f94f30d-ce04-4320-8b3c-381aa6dbcf57&quot;:{&quot;id&quot;:&quot;2f94f30d-ce04-4320-8b3c-381aa6dbcf57&quot;,&quot;type&quot;:&quot;FIGURE_OBJECT&quot;,&quot;document&quot;:{&quot;type&quot;:&quot;FIGURE&quot;,&quot;canvasType&quot;:&quot;FIGURE&quot;,&quot;units&quot;:&quot;in&quot;,&quot;aspectRatio&quot;:0,&quot;title&quot;:&quot;&quot;},&quot;parent&quot;:{&quot;type&quot;:&quot;DOCUMENT&quot;,&quot;parentId&quot;:&quot;233faed9-774d-4200-a442-757f3c8a72f6&quot;,&quot;order&quot;:&quot;62&quot;}},&quot;682749a2-4bdb-4c68-913b-6d1387684e0d&quot;:{&quot;id&quot;:&quot;682749a2-4bdb-4c68-913b-6d1387684e0d&quot;,&quot;type&quot;:&quot;FIGURE_OBJECT&quot;,&quot;relativeTransform&quot;:{&quot;translate&quot;:{&quot;x&quot;:0,&quot;y&quot;:0},&quot;rotate&quot;:0,&quot;skewX&quot;:0,&quot;scale&quot;:{&quot;x&quot;:1,&quot;y&quot;:1}},&quot;path&quot;:{&quot;type&quot;:&quot;RECT&quot;,&quot;size&quot;:{&quot;x&quot;:1176.5416147434746,&quot;y&quot;:660.836107649565}},&quot;pathStyles&quot;:[{&quot;type&quot;:&quot;FILL&quot;,&quot;fillStyle&quot;:&quot;rgba(0,0,0,0)&quot;}],&quot;parent&quot;:{&quot;parentId&quot;:&quot;2f94f30d-ce04-4320-8b3c-381aa6dbcf57&quot;,&quot;type&quot;:&quot;FRAME&quot;,&quot;order&quot;:&quot;5&quot;}},&quot;0a36a221-8020-454e-af7d-fb548f83ba22&quot;:{&quot;id&quot;:&quot;0a36a221-8020-454e-af7d-fb548f83ba22&quot;,&quot;name&quot;:&quot;Cell death (apoptosis 2)&quot;,&quot;displayName&quot;:&quot;&quot;,&quot;type&quot;:&quot;FIGURE_OBJECT&quot;,&quot;relativeTransform&quot;:{&quot;translate&quot;:{&quot;x&quot;:-259.0613032199347,&quot;y&quot;:111.76365313918195},&quot;rotate&quot;:0,&quot;skewX&quot;:0,&quot;scale&quot;:{&quot;x&quot;:1.2363833719563018,&quot;y&quot;:1.2276305265779814}},&quot;image&quot;:{&quot;url&quot;:&quot;https://icons.biorender.com/biorender/61687d79d6c5c90029eaf1f8/cell-death-apoptosis-2-02.png&quot;,&quot;fallbackUrl&quot;:&quot;https://res.cloudinary.com/dlcjuc3ej/image/upload/v1634237793/cab7itcocgkeitnhueed.svg#/keystone/api/icons/61687d79d6c5c90029eaf1f8/cell-death-apoptosis-2-02.svg#/keystone/api/icons/61687d79d6c5c90029eaf1f8/cell-death-apoptosis-2-02.svg#/keystone/api/icons/61687d79d6c5c90029eaf1f8/cell-death-apoptosis-2-02.svg#/keystone/api/icons/61687d79d6c5c90029eaf1f8/cell-death-apoptosis-2-02.svg#/keystone/api/icons/61687d79d6c5c90029eaf1f8/cell-death-apoptosis-2-02.svg#/keystone/api/icons/61687d79d6c5c90029eaf1f8/cell-death-apoptosis-2-02.svg#/keystone/api/icons/61687d79d6c5c90029eaf1f8/cell-death-apoptosis-2-02.svg&quot;,&quot;isPremium&quot;:false,&quot;isOrgIcon&quot;:false,&quot;size&quot;:{&quot;x&quot;:95,&quot;y&quot;:91.68604651162791}},&quot;source&quot;:{&quot;id&quot;:&quot;61684d3a48825e0029b22ebf&quot;,&quot;version&quot;:&quot;1634237766&quot;,&quot;type&quot;:&quot;ASSETS&quot;},&quot;isPremium&quot;:false,&quot;parent&quot;:{&quot;type&quot;:&quot;CHILD&quot;,&quot;parentId&quot;:&quot;2f94f30d-ce04-4320-8b3c-381aa6dbcf57&quot;,&quot;order&quot;:&quot;5&quot;}},&quot;30d2d873-c785-4aa4-9d56-1d9ebc9e761d&quot;:{&quot;id&quot;:&quot;30d2d873-c785-4aa4-9d56-1d9ebc9e761d&quot;,&quot;name&quot;:&quot;Cell death (necrosis 1)&quot;,&quot;displayName&quot;:&quot;&quot;,&quot;type&quot;:&quot;FIGURE_OBJECT&quot;,&quot;relativeTransform&quot;:{&quot;translate&quot;:{&quot;x&quot;:-31.061401696648204,&quot;y&quot;:111.76469751635449},&quot;rotate&quot;:0,&quot;skewX&quot;:0,&quot;scale&quot;:{&quot;x&quot;:1,&quot;y&quot;:1}},&quot;image&quot;:{&quot;url&quot;:&quot;https://icons.biorender.com/biorender/616850c748825e0029b22fc2/cell-death-necrosis-1-02.png&quot;,&quot;fallbackUrl&quot;:&quot;https://res.cloudinary.com/dlcjuc3ej/image/upload/v1634226350/lo4orefwijfloosg4hft.svg#/keystone/api/icons/616850c748825e0029b22fc2/cell-death-necrosis-1-02.svg#/keystone/api/icons/616850c748825e0029b22fc2/cell-death-necrosis-1-02.svg#/keystone/api/icons/616850c748825e0029b22fc2/cell-death-necrosis-1-02.svg#/keystone/api/icons/616850c748825e0029b22fc2/cell-death-necrosis-1-02.svg#/keystone/api/icons/616850c748825e0029b22fc2/cell-death-necrosis-1-02.svg#/keystone/api/icons/616850c748825e0029b22fc2/cell-death-necrosis-1-02.svg#/keystone/api/icons/616850c748825e0029b22fc2/cell-death-necrosis-1-02.svg&quot;,&quot;isPremium&quot;:false,&quot;isOrgIcon&quot;:false,&quot;size&quot;:{&quot;x&quot;:125,&quot;y&quot;:112.55656108597285}},&quot;source&quot;:{&quot;id&quot;:&quot;6168505548825e0029b22f93&quot;,&quot;version&quot;:&quot;1634226321&quot;,&quot;type&quot;:&quot;ASSETS&quot;},&quot;isPremium&quot;:false,&quot;parent&quot;:{&quot;type&quot;:&quot;CHILD&quot;,&quot;parentId&quot;:&quot;2f94f30d-ce04-4320-8b3c-381aa6dbcf57&quot;,&quot;order&quot;:&quot;95&quot;}},&quot;2e765616-c820-402b-a068-94d10e6b05f2&quot;:{&quot;type&quot;:&quot;FIGURE_OBJECT&quot;,&quot;id&quot;:&quot;2e765616-c820-402b-a068-94d10e6b05f2&quot;,&quot;relativeTransform&quot;:{&quot;translate&quot;:{&quot;x&quot;:-234.4051066252415,&quot;y&quot;:-20.780700816313896},&quot;rotate&quot;:0},&quot;opacity&quot;:1,&quot;path&quot;:{&quot;type&quot;:&quot;POLY_LINE&quot;,&quot;points&quot;:[{&quot;x&quot;:33.071782177160244,&quot;y&quot;:-63.32894459456216},{&quot;x&quot;:-33.071782177160244,&quot;y&quot;:63.32894459456216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.1249448130659014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2f94f30d-ce04-4320-8b3c-381aa6dbcf57&quot;,&quot;order&quot;:&quot;98&quot;},&quot;connectorInfo&quot;:{&quot;connectedObjects&quot;:[],&quot;type&quot;:&quot;LINE&quot;,&quot;offset&quot;:{&quot;x&quot;:0,&quot;y&quot;:0},&quot;bending&quot;:0.1,&quot;firstElementIsHead&quot;:true,&quot;customized&quot;:false}},&quot;99175dd5-7e54-4fff-b3e0-056d789b26c9&quot;:{&quot;type&quot;:&quot;FIGURE_OBJECT&quot;,&quot;id&quot;:&quot;99175dd5-7e54-4fff-b3e0-056d789b26c9&quot;,&quot;relativeTransform&quot;:{&quot;translate&quot;:{&quot;x&quot;:-65.56578658013177,&quot;y&quot;:-32.45175295380261},&quot;rotate&quot;:0,&quot;skewX&quot;:0,&quot;scale&quot;:{&quot;x&quot;:1,&quot;y&quot;:1}},&quot;opacity&quot;:1,&quot;path&quot;:{&quot;type&quot;:&quot;POLY_LINE&quot;,&quot;points&quot;:[{&quot;x&quot;:-27.153507573589877,&quot;y&quot;:-68.87718994276463},{&quot;x&quot;:27.153507573589877,&quot;y&quot;:68.87718994276463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2f94f30d-ce04-4320-8b3c-381aa6dbcf57&quot;,&quot;order&quot;:&quot;99&quot;},&quot;connectorInfo&quot;:{&quot;connectedObjects&quot;:[],&quot;type&quot;:&quot;LINE&quot;,&quot;offset&quot;:{&quot;x&quot;:0,&quot;y&quot;:0},&quot;bending&quot;:0.1,&quot;firstElementIsHead&quot;:true,&quot;customized&quot;:false}},&quot;f277e5c3-0da4-44e7-9735-c349367e8eaa&quot;:{&quot;id&quot;:&quot;f277e5c3-0da4-44e7-9735-c349367e8eaa&quot;,&quot;type&quot;:&quot;FIGURE_OBJECT&quot;,&quot;relativeTransform&quot;:{&quot;translate&quot;:{&quot;x&quot;:-353.38420982508273,&quot;y&quot;:7.099158035770518},&quot;rotate&quot;:0,&quot;skewX&quot;:0,&quot;scale&quot;:{&quot;x&quot;:1,&quot;y&quot;:1}},&quot;text&quot;:{&quot;textData&quot;:{&quot;lineSpacing&quot;:&quot;normal&quot;,&quot;alignment&quot;:&quot;left&quot;,&quot;verticalAlign&quot;:&quot;TOP&quot;,&quot;lines&quot;:[{&quot;runs&quot;:[{&quot;style&quot;:{&quot;fontFamily&quot;:&quot;Roboto&quot;,&quot;fontSize&quot;:21.333333333333332,&quot;color&quot;:&quot;black&quot;,&quot;fontWeight&quot;:&quot;normal&quot;,&quot;fontStyle&quot;:&quot;normal&quot;,&quot;decoration&quot;:&quot;none&quot;},&quot;range&quot;:[0,9]}],&quot;text&quot;:&quot;Senolytics&quot;}],&quot;_lastCaretLocation&quot;:{&quot;lineIndex&quot;:0,&quot;runIndex&quot;:-1,&quot;charIndex&quot;:-1,&quot;endOfLine&quot;:true}},&quot;format&quot;:&quot;BETTER_TEXT&quot;,&quot;size&quot;:{&quot;x&quot;:120,&quot;y&quot;:25},&quot;targetSize&quot;:{&quot;x&quot;:120,&quot;y&quot;:24.24}},&quot;parent&quot;:{&quot;type&quot;:&quot;CHILD&quot;,&quot;parentId&quot;:&quot;2f94f30d-ce04-4320-8b3c-381aa6dbcf57&quot;,&quot;order&quot;:&quot;995&quot;}},&quot;290b86d7-ff00-41f9-9547-1be8081556b1&quot;:{&quot;id&quot;:&quot;290b86d7-ff00-41f9-9547-1be8081556b1&quot;,&quot;type&quot;:&quot;FIGURE_OBJECT&quot;,&quot;relativeTransform&quot;:{&quot;translate&quot;:{&quot;x&quot;:43.950431600728734,&quot;y&quot;:7.098912612877584},&quot;rotate&quot;:0,&quot;skewX&quot;:0,&quot;scale&quot;:{&quot;x&quot;:1,&quot;y&quot;:1}},&quot;text&quot;:{&quot;textData&quot;:{&quot;lineSpacing&quot;:&quot;normal&quot;,&quot;alignment&quot;:&quot;left&quot;,&quot;verticalAlign&quot;:&quot;TOP&quot;,&quot;lines&quot;:[{&quot;runs&quot;:[{&quot;style&quot;:{&quot;fontFamily&quot;:&quot;Roboto&quot;,&quot;fontSize&quot;:21.333333333333332,&quot;color&quot;:&quot;black&quot;,&quot;fontWeight&quot;:&quot;normal&quot;,&quot;fontStyle&quot;:&quot;normal&quot;,&quot;decoration&quot;:&quot;none&quot;},&quot;range&quot;:[0,11]}],&quot;text&quot;:&quot;Senomorphics&quot;}],&quot;_lastCaretLocation&quot;:{&quot;lineIndex&quot;:0,&quot;runIndex&quot;:-1,&quot;charIndex&quot;:-1,&quot;endOfLine&quot;:true}},&quot;format&quot;:&quot;BETTER_TEXT&quot;,&quot;size&quot;:{&quot;x&quot;:137.0201873779297,&quot;y&quot;:25},&quot;targetSize&quot;:{&quot;x&quot;:120,&quot;y&quot;:24.24}},&quot;parent&quot;:{&quot;type&quot;:&quot;CHILD&quot;,&quot;parentId&quot;:&quot;2f94f30d-ce04-4320-8b3c-381aa6dbcf57&quot;,&quot;order&quot;:&quot;997&quot;}},&quot;96d41453-ef1d-4e33-978b-085ddef9519b&quot;:{&quot;id&quot;:&quot;96d41453-ef1d-4e33-978b-085ddef9519b&quot;,&quot;type&quot;:&quot;FIGURE_OBJECT&quot;,&quot;relativeTransform&quot;:{&quot;translate&quot;:{&quot;x&quot;:-388.3862604993181,&quot;y&quot;:111.76431193883171},&quot;rotate&quot;:0,&quot;skewX&quot;:0,&quot;scale&quot;:{&quot;x&quot;:1,&quot;y&quot;:1}},&quot;text&quot;:{&quot;textData&quot;:{&quot;lineSpacing&quot;:&quot;normal&quot;,&quot;alignment&quot;:&quot;left&quot;,&quot;verticalAlign&quot;:&quot;TOP&quot;,&quot;lines&quot;:[{&quot;runs&quot;:[{&quot;range&quot;:[0,20],&quot;style&quot;:{&quot;fontWeight&quot;:&quot;normal&quot;,&quot;fontStyle&quot;:&quot;normal&quot;,&quot;fontSize&quot;:16,&quot;fontFamily&quot;:&quot;Roboto&quot;,&quot;color&quot;:&quot;black&quot;,&quot;decoration&quot;:&quot;none&quot;}}],&quot;text&quot;:&quot;Dasatinib + Quercetin&quot;,&quot;baseStyle&quot;:{&quot;fontFamily&quot;:&quot;Roboto&quot;,&quot;fontSize&quot;:16,&quot;color&quot;:&quot;black&quot;,&quot;fontWeight&quot;:&quot;normal&quot;,&quot;fontStyle&quot;:&quot;normal&quot;,&quot;decoration&quot;:&quot;none&quot;,&quot;script&quot;:&quot;none&quot;}},{&quot;runs&quot;:[{&quot;range&quot;:[0,11],&quot;style&quot;:{&quot;fontWeight&quot;:&quot;normal&quot;,&quot;fontStyle&quot;:&quot;normal&quot;,&quot;fontSize&quot;:16,&quot;fontFamily&quot;:&quot;Roboto&quot;,&quot;color&quot;:&quot;black&quot;,&quot;decoration&quot;:&quot;none&quot;}}],&quot;text&quot;:&quot;Geldanamycin&quot;},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17]}],&quot;text&quot;:&quot;Cardiac Glycosides&quot;}],&quot;_lastCaretLocation&quot;:{&quot;lineIndex&quot;:0,&quot;runIndex&quot;:0,&quot;charIndex&quot;:21,&quot;endOfLine&quot;:true}},&quot;format&quot;:&quot;BETTER_TEXT&quot;,&quot;size&quot;:{&quot;x&quot;:141.19298169157184,&quot;y&quot;:84.29333333333331},&quot;targetSize&quot;:{&quot;x&quot;:141.19298169157184,&quot;y&quot;:84.29333333333331}},&quot;parent&quot;:{&quot;type&quot;:&quot;CHILD&quot;,&quot;parentId&quot;:&quot;2f94f30d-ce04-4320-8b3c-381aa6dbcf57&quot;,&quot;order&quot;:&quot;998&quot;}},&quot;d10c6e12-5365-47dc-985b-ff0268f3f008&quot;:{&quot;id&quot;:&quot;d10c6e12-5365-47dc-985b-ff0268f3f008&quot;,&quot;type&quot;:&quot;FIGURE_OBJECT&quot;,&quot;relativeTransform&quot;:{&quot;translate&quot;:{&quot;x&quot;:52.461302992902546,&quot;y&quot;:101.14648826217484},&quot;rotate&quot;:0,&quot;skewX&quot;:0,&quot;scale&quot;:{&quot;x&quot;:1,&quot;y&quot;:1}},&quot;text&quot;:{&quot;textData&quot;:{&quot;lineSpacing&quot;:&quot;normal&quot;,&quot;alignment&quot;:&quot;right&quot;,&quot;verticalAlign&quot;:&quot;TOP&quot;,&quot;lines&quot;:[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8]}],&quot;text&quot;:&quot;Rapamycin&quot;},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8]}],&quot;text&quot;:&quot;Metformin&quot;,&quot;baseStyle&quot;:{&quot;fontFamily&quot;:&quot;Roboto&quot;,&quot;fontSize&quot;:16,&quot;color&quot;:&quot;black&quot;,&quot;fontWeight&quot;:&quot;normal&quot;,&quot;fontStyle&quot;:&quot;normal&quot;,&quot;decoration&quot;:&quot;none&quot;,&quot;script&quot;:&quot;none&quot;}},{&quot;runs&quot;:[{&quot;range&quot;:[0,10],&quot;style&quot;:{&quot;fontWeight&quot;:&quot;normal&quot;,&quot;fontStyle&quot;:&quot;normal&quot;,&quot;fontSize&quot;:16,&quot;fontFamily&quot;:&quot;Roboto&quot;,&quot;color&quot;:&quot;black&quot;,&quot;decoration&quot;:&quot;none&quot;}}],&quot;text&quot;:&quot;Ruxolitinib&quot;},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6]}],&quot;text&quot;:&quot;Statins&quot;},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8]}],&quot;text&quot;:&quot;Quercetin&quot;}],&quot;_lastCaretLocation&quot;:{&quot;lineIndex&quot;:4,&quot;runIndex&quot;:-1,&quot;charIndex&quot;:-1,&quot;endOfLine&quot;:true}},&quot;format&quot;:&quot;BETTER_TEXT&quot;,&quot;size&quot;:{&quot;x&quot;:120,&quot;y&quot;:91.32},&quot;targetSize&quot;:{&quot;x&quot;:120,&quot;y&quot;:18.439999999999998}},&quot;parent&quot;:{&quot;type&quot;:&quot;CHILD&quot;,&quot;parentId&quot;:&quot;2f94f30d-ce04-4320-8b3c-381aa6dbcf57&quot;,&quot;order&quot;:&quot;999&quot;}},&quot;e1b81a6a-1ece-4d47-a53d-2d9853cf8ef7&quot;:{&quot;id&quot;:&quot;e1b81a6a-1ece-4d47-a53d-2d9853cf8ef7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233faed9-774d-4200-a442-757f3c8a72f6&quot;,&quot;order&quot;:&quot;63&quot;}},&quot;319c6f78-d85d-4539-9a4a-20f4583d189b&quot;:{&quot;id&quot;:&quot;319c6f78-d85d-4539-9a4a-20f4583d189b&quot;,&quot;type&quot;:&quot;FIGURE_OBJECT&quot;,&quot;relativeTransform&quot;:{&quot;translate&quot;:{&quot;x&quot;:0,&quot;y&quot;:0},&quot;rotate&quot;:0,&quot;skewX&quot;:0,&quot;scale&quot;:{&quot;x&quot;:1,&quot;y&quot;:1}},&quot;path&quot;:{&quot;type&quot;:&quot;RECT&quot;,&quot;size&quot;:{&quot;x&quot;:1176.5416147434746,&quot;y&quot;:660.836107649565}},&quot;pathStyles&quot;:[{&quot;type&quot;:&quot;FILL&quot;,&quot;fillStyle&quot;:&quot;rgba(0,0,0,0)&quot;}],&quot;parent&quot;:{&quot;parentId&quot;:&quot;e1b81a6a-1ece-4d47-a53d-2d9853cf8ef7&quot;,&quot;type&quot;:&quot;FRAME&quot;,&quot;order&quot;:&quot;5&quot;}},&quot;bc0b4eb4-dcdc-42a3-ae86-9c8ccae30a60&quot;:{&quot;id&quot;:&quot;bc0b4eb4-dcdc-42a3-ae86-9c8ccae30a60&quot;,&quot;type&quot;:&quot;FIGURE_OBJECT&quot;,&quot;document&quot;:{&quot;type&quot;:&quot;FIGURE&quot;,&quot;canvasType&quot;:&quot;FIGURE&quot;,&quot;units&quot;:&quot;in&quot;,&quot;aspectRatio&quot;:0,&quot;title&quot;:&quot;&quot;},&quot;parent&quot;:{&quot;type&quot;:&quot;DOCUMENT&quot;,&quot;parentId&quot;:&quot;233faed9-774d-4200-a442-757f3c8a72f6&quot;,&quot;order&quot;:&quot;625&quot;}},&quot;e5a94758-3498-4f72-9bb7-71dbe1cd3d8e&quot;:{&quot;id&quot;:&quot;e5a94758-3498-4f72-9bb7-71dbe1cd3d8e&quot;,&quot;type&quot;:&quot;FIGURE_OBJECT&quot;,&quot;relativeTransform&quot;:{&quot;translate&quot;:{&quot;x&quot;:0,&quot;y&quot;:0},&quot;rotate&quot;:0,&quot;skewX&quot;:0,&quot;scale&quot;:{&quot;x&quot;:1,&quot;y&quot;:1}},&quot;path&quot;:{&quot;type&quot;:&quot;RECT&quot;,&quot;size&quot;:{&quot;x&quot;:1176.5416147434746,&quot;y&quot;:660.836107649565}},&quot;pathStyles&quot;:[{&quot;type&quot;:&quot;FILL&quot;,&quot;fillStyle&quot;:&quot;rgba(0,0,0,0)&quot;}],&quot;parent&quot;:{&quot;parentId&quot;:&quot;bc0b4eb4-dcdc-42a3-ae86-9c8ccae30a60&quot;,&quot;type&quot;:&quot;FRAME&quot;,&quot;order&quot;:&quot;5&quot;}},&quot;5e9efc02-bc8e-44b8-a0b1-ec014e6f4d72&quot;:{&quot;id&quot;:&quot;5e9efc02-bc8e-44b8-a0b1-ec014e6f4d72&quot;,&quot;name&quot;:&quot;Cell death (apoptosis 2)&quot;,&quot;displayName&quot;:&quot;&quot;,&quot;type&quot;:&quot;FIGURE_OBJECT&quot;,&quot;relativeTransform&quot;:{&quot;translate&quot;:{&quot;x&quot;:-259.0613032199347,&quot;y&quot;:111.76365313918195},&quot;rotate&quot;:0,&quot;skewX&quot;:0,&quot;scale&quot;:{&quot;x&quot;:1.2363833719563018,&quot;y&quot;:1.2276305265779814}},&quot;image&quot;:{&quot;url&quot;:&quot;https://icons.biorender.com/biorender/61687d79d6c5c90029eaf1f8/cell-death-apoptosis-2-02.png&quot;,&quot;fallbackUrl&quot;:&quot;https://res.cloudinary.com/dlcjuc3ej/image/upload/v1634237793/cab7itcocgkeitnhueed.svg#/keystone/api/icons/61687d79d6c5c90029eaf1f8/cell-death-apoptosis-2-02.svg#/keystone/api/icons/61687d79d6c5c90029eaf1f8/cell-death-apoptosis-2-02.svg#/keystone/api/icons/61687d79d6c5c90029eaf1f8/cell-death-apoptosis-2-02.svg#/keystone/api/icons/61687d79d6c5c90029eaf1f8/cell-death-apoptosis-2-02.svg#/keystone/api/icons/61687d79d6c5c90029eaf1f8/cell-death-apoptosis-2-02.svg#/keystone/api/icons/61687d79d6c5c90029eaf1f8/cell-death-apoptosis-2-02.svg#/keystone/api/icons/61687d79d6c5c90029eaf1f8/cell-death-apoptosis-2-02.svg&quot;,&quot;isPremium&quot;:false,&quot;isOrgIcon&quot;:false,&quot;size&quot;:{&quot;x&quot;:95,&quot;y&quot;:91.68604651162791}},&quot;source&quot;:{&quot;id&quot;:&quot;61684d3a48825e0029b22ebf&quot;,&quot;version&quot;:&quot;1634237766&quot;,&quot;type&quot;:&quot;ASSETS&quot;},&quot;isPremium&quot;:false,&quot;parent&quot;:{&quot;type&quot;:&quot;CHILD&quot;,&quot;parentId&quot;:&quot;bc0b4eb4-dcdc-42a3-ae86-9c8ccae30a60&quot;,&quot;order&quot;:&quot;5&quot;}},&quot;af3e92c9-586d-4a7c-8900-875508fce14c&quot;:{&quot;id&quot;:&quot;af3e92c9-586d-4a7c-8900-875508fce14c&quot;,&quot;name&quot;:&quot;Cell death (healthy)&quot;,&quot;displayName&quot;:&quot;&quot;,&quot;type&quot;:&quot;FIGURE_OBJECT&quot;,&quot;relativeTransform&quot;:{&quot;translate&quot;:{&quot;x&quot;:-417.2368236917473,&quot;y&quot;:-138.41666055805587},&quot;scale&quot;:{&quot;x&quot;:1,&quot;y&quot;:1},&quot;rotate&quot;:0,&quot;skewX&quot;:0},&quot;image&quot;:{&quot;url&quot;:&quot;https://icons.biorender.com/biorender/61684f8848825e0029b22f59/cell-death-02.png&quot;,&quot;fallbackUrl&quot;:&quot;https://res.cloudinary.com/dlcjuc3ej/image/upload/v1634226032/ve2wgphamfhebrvorspe.svg#/keystone/api/icons/61684f8848825e0029b22f59/cell-death-02.svg#/keystone/api/icons/61684f8848825e0029b22f59/cell-death-02.svg#/keystone/api/icons/61684f8848825e0029b22f59/cell-death-02.svg#/keystone/api/icons/61684f8848825e0029b22f59/cell-death-02.svg#/keystone/api/icons/61684f8848825e0029b22f59/cell-death-02.svg#/keystone/api/icons/61684f8848825e0029b22f59/cell-death-02.svg#/keystone/api/icons/61684f8848825e0029b22f59/cell-death-02.svg&quot;,&quot;isPremium&quot;:false,&quot;isOrgIcon&quot;:false,&quot;size&quot;:{&quot;x&quot;:100,&quot;y&quot;:93.16770186335403}},&quot;source&quot;:{&quot;id&quot;:&quot;61684eff48825e0029b22f29&quot;,&quot;version&quot;:&quot;1634226001&quot;,&quot;type&quot;:&quot;ASSETS&quot;},&quot;isPremium&quot;:false,&quot;parent&quot;:{&quot;type&quot;:&quot;CHILD&quot;,&quot;parentId&quot;:&quot;bc0b4eb4-dcdc-42a3-ae86-9c8ccae30a60&quot;,&quot;order&quot;:&quot;7&quot;}},&quot;cbe0894c-250f-45be-9198-6f4e328b9575&quot;:{&quot;id&quot;:&quot;cbe0894c-250f-45be-9198-6f4e328b9575&quot;,&quot;name&quot;:&quot;Cell death (necrosis 1)&quot;,&quot;displayName&quot;:&quot;&quot;,&quot;type&quot;:&quot;FIGURE_OBJECT&quot;,&quot;relativeTransform&quot;:{&quot;translate&quot;:{&quot;x&quot;:-165.5701681316458,&quot;y&quot;:-148.11134459321534},&quot;rotate&quot;:0,&quot;skewX&quot;:0,&quot;scale&quot;:{&quot;x&quot;:1,&quot;y&quot;:1}},&quot;image&quot;:{&quot;url&quot;:&quot;https://icons.biorender.com/biorender/616850c748825e0029b22f98/cell-death-necrosis-1-02.png&quot;,&quot;fallbackUrl&quot;:&quot;https://res.cloudinary.com/dlcjuc3ej/image/upload/v1634226350/wq1dyekrcyok4gdi5xqu.svg#/keystone/api/icons/616850c748825e0029b22f98/cell-death-necrosis-1-02.svg#/keystone/api/icons/616850c748825e0029b22f98/cell-death-necrosis-1-02.svg#/keystone/api/icons/616850c748825e0029b22f98/cell-death-necrosis-1-02.svg#/keystone/api/icons/616850c748825e0029b22f98/cell-death-necrosis-1-02.svg#/keystone/api/icons/616850c748825e0029b22f98/cell-death-necrosis-1-02.svg#/keystone/api/icons/616850c748825e0029b22f98/cell-death-necrosis-1-02.svg#/keystone/api/icons/616850c748825e0029b22f98/cell-death-necrosis-1-02.svg&quot;,&quot;isPremium&quot;:false,&quot;isOrgIcon&quot;:false,&quot;size&quot;:{&quot;x&quot;:125,&quot;y&quot;:112.55656108597285}},&quot;source&quot;:{&quot;id&quot;:&quot;6168505548825e0029b22f93&quot;,&quot;version&quot;:&quot;1634226321&quot;,&quot;type&quot;:&quot;ASSETS&quot;},&quot;isPremium&quot;:false,&quot;parent&quot;:{&quot;type&quot;:&quot;CHILD&quot;,&quot;parentId&quot;:&quot;bc0b4eb4-dcdc-42a3-ae86-9c8ccae30a60&quot;,&quot;order&quot;:&quot;8&quot;}},&quot;914014ca-49d4-4f08-897f-c38f0a245ad3&quot;:{&quot;relativeTransform&quot;:{&quot;translate&quot;:{&quot;x&quot;:-537.5040633828471,&quot;y&quot;:22.426285122244046},&quot;rotate&quot;:0,&quot;skewX&quot;:0,&quot;scale&quot;:{&quot;x&quot;:1,&quot;y&quot;:1}},&quot;type&quot;:&quot;FIGURE_OBJECT&quot;,&quot;id&quot;:&quot;914014ca-49d4-4f08-897f-c38f0a245ad3&quot;,&quot;parent&quot;:{&quot;type&quot;:&quot;CHILD&quot;,&quot;parentId&quot;:&quot;bc0b4eb4-dcdc-42a3-ae86-9c8ccae30a60&quot;,&quot;order&quot;:&quot;9&quot;},&quot;name&quot;:&quot;Exotoxin release &quot;,&quot;displayName&quot;:&quot;Exotoxin release &quot;,&quot;source&quot;:{&quot;id&quot;:&quot;642af0ad364f8a36a89f6b69&quot;,&quot;type&quot;:&quot;ASSETS&quot;},&quot;isPremium&quot;:true},&quot;0722a3cb-3e95-42fa-ae47-64110ab2c8de&quot;:{&quot;type&quot;:&quot;FIGURE_OBJECT&quot;,&quot;id&quot;:&quot;0722a3cb-3e95-42fa-ae47-64110ab2c8de&quot;,&quot;parent&quot;:{&quot;type&quot;:&quot;CHILD&quot;,&quot;parentId&quot;:&quot;914014ca-49d4-4f08-897f-c38f0a245ad3&quot;,&quot;order&quot;:&quot;6&quot;},&quot;relativeTransform&quot;:{&quot;translate&quot;:{&quot;x&quot;:1917.8475738710608,&quot;y&quot;:87.68941630731882},&quot;rotate&quot;:0,&quot;skewX&quot;:0,&quot;scale&quot;:{&quot;x&quot;:1,&quot;y&quot;:1}}},&quot;f493553a-6e3e-49c6-a649-a0468043ef80&quot;:{&quot;type&quot;:&quot;FIGURE_OBJECT&quot;,&quot;id&quot;:&quot;f493553a-6e3e-49c6-a649-a0468043ef80&quot;,&quot;name&quot;:&quot;Sphere&quot;,&quot;relativeTransform&quot;:{&quot;translate&quot;:{&quot;x&quot;:-1462.1543320588216,&quot;y&quot;:-281.8238785106225},&quot;rotate&quot;:0.9755064841625247,&quot;skewX&quot;:2.927345865710867e-16,&quot;scale&quot;:{&quot;x&quot;:0.033333333333333305,&quot;y&quot;:0.033333333333333326}},&quot;opacity&quot;:0.75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722a3cb-3e95-42fa-ae47-64110ab2c8de&quot;,&quot;order&quot;:&quot;05&quot;}},&quot;3e95ffad-9c08-41e4-857d-b6e25b020ffa&quot;:{&quot;type&quot;:&quot;FIGURE_OBJECT&quot;,&quot;id&quot;:&quot;3e95ffad-9c08-41e4-857d-b6e25b020ffa&quot;,&quot;name&quot;:&quot;Sphere&quot;,&quot;relativeTransform&quot;:{&quot;translate&quot;:{&quot;x&quot;:-1442.3600151552948,&quot;y&quot;:-304.90875219755566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722a3cb-3e95-42fa-ae47-64110ab2c8de&quot;,&quot;order&quot;:&quot;1&quot;}},&quot;314b8636-7141-479c-adf5-3194faf7a1f8&quot;:{&quot;type&quot;:&quot;FIGURE_OBJECT&quot;,&quot;id&quot;:&quot;314b8636-7141-479c-adf5-3194faf7a1f8&quot;,&quot;name&quot;:&quot;Sphere&quot;,&quot;relativeTransform&quot;:{&quot;translate&quot;:{&quot;x&quot;:-1448.723949431626,&quot;y&quot;:-284.47610502400704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722a3cb-3e95-42fa-ae47-64110ab2c8de&quot;,&quot;order&quot;:&quot;15&quot;}},&quot;a9541d00-58f6-480a-a4af-e1bb5529e6a2&quot;:{&quot;type&quot;:&quot;FIGURE_OBJECT&quot;,&quot;id&quot;:&quot;a9541d00-58f6-480a-a4af-e1bb5529e6a2&quot;,&quot;name&quot;:&quot;Sphere&quot;,&quot;relativeTransform&quot;:{&quot;translate&quot;:{&quot;x&quot;:-1471.8553484995168,&quot;y&quot;:-278.49710774879054},&quot;rotate&quot;:0.975506484162525,&quot;skewX&quot;:1.9515639104739075e-16,&quot;scale&quot;:{&quot;x&quot;:0.03333333333333334,&quot;y&quot;:0.0333333333333333}},&quot;opacity&quot;:0.75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722a3cb-3e95-42fa-ae47-64110ab2c8de&quot;,&quot;order&quot;:&quot;2&quot;}},&quot;2a663290-7907-402c-a7b9-e2750bdfe05e&quot;:{&quot;type&quot;:&quot;FIGURE_OBJECT&quot;,&quot;id&quot;:&quot;2a663290-7907-402c-a7b9-e2750bdfe05e&quot;,&quot;name&quot;:&quot;Sphere&quot;,&quot;relativeTransform&quot;:{&quot;translate&quot;:{&quot;x&quot;:-1480.202239789934,&quot;y&quot;:-299.5413706284636},&quot;rotate&quot;:0.975506484162525,&quot;skewX&quot;:0,&quot;scale&quot;:{&quot;x&quot;:0.03333333333333334,&quot;y&quot;:0.03333333333333333}},&quot;opacity&quot;:0.75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722a3cb-3e95-42fa-ae47-64110ab2c8de&quot;,&quot;order&quot;:&quot;25&quot;}},&quot;b0a23334-bc88-4f1c-9c1d-749b2215d13c&quot;:{&quot;type&quot;:&quot;FIGURE_OBJECT&quot;,&quot;id&quot;:&quot;b0a23334-bc88-4f1c-9c1d-749b2215d13c&quot;,&quot;name&quot;:&quot;Sphere&quot;,&quot;relativeTransform&quot;:{&quot;translate&quot;:{&quot;x&quot;:-1464.768501659967,&quot;y&quot;:-303.5347086749916},&quot;rotate&quot;:0.9755064841625252,&quot;skewX&quot;:3.9031278209478135e-16,&quot;scale&quot;:{&quot;x&quot;:0.03333333333333334,&quot;y&quot;:0.03333333333333334}},&quot;opacity&quot;:1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722a3cb-3e95-42fa-ae47-64110ab2c8de&quot;,&quot;order&quot;:&quot;3&quot;}},&quot;bbc02750-9617-46ba-b3b3-f26399c40a6b&quot;:{&quot;type&quot;:&quot;FIGURE_OBJECT&quot;,&quot;id&quot;:&quot;bbc02750-9617-46ba-b3b3-f26399c40a6b&quot;,&quot;name&quot;:&quot;Sphere&quot;,&quot;relativeTransform&quot;:{&quot;translate&quot;:{&quot;x&quot;:-1471.5756472364471,&quot;y&quot;:-313.69974694147004},&quot;rotate&quot;:0.9755064841625253,&quot;skewX&quot;:-1.9515639104739164e-16,&quot;scale&quot;:{&quot;x&quot;:0.033333333333333263,&quot;y&quot;:0.03333333333333333}},&quot;opacity&quot;:0.48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722a3cb-3e95-42fa-ae47-64110ab2c8de&quot;,&quot;order&quot;:&quot;4&quot;}},&quot;4415872d-dcfa-4589-ba04-d63d23f3ba75&quot;:{&quot;type&quot;:&quot;FIGURE_OBJECT&quot;,&quot;id&quot;:&quot;4415872d-dcfa-4589-ba04-d63d23f3ba75&quot;,&quot;name&quot;:&quot;Sphere&quot;,&quot;relativeTransform&quot;:{&quot;translate&quot;:{&quot;x&quot;:-1449.451420304881,&quot;y&quot;:-299.7316993207797},&quot;rotate&quot;:0.9755064841625252,&quot;skewX&quot;:4.834210613113327e-16,&quot;scale&quot;:{&quot;x&quot;:0.03348708580966422,&quot;y&quot;:0.03348708580966425}},&quot;opacity&quot;:1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722a3cb-3e95-42fa-ae47-64110ab2c8de&quot;,&quot;order&quot;:&quot;5&quot;}},&quot;c5fb19cb-d1c1-4a5e-946c-4973bb939b03&quot;:{&quot;type&quot;:&quot;FIGURE_OBJECT&quot;,&quot;id&quot;:&quot;c5fb19cb-d1c1-4a5e-946c-4973bb939b03&quot;,&quot;name&quot;:&quot;Sphere&quot;,&quot;relativeTransform&quot;:{&quot;translate&quot;:{&quot;x&quot;:-1457.6500529201483,&quot;y&quot;:-292.87312484634947},&quot;rotate&quot;:0.9755064841625252,&quot;skewX&quot;:2.9273458657108506e-16,&quot;scale&quot;:{&quot;x&quot;:0.033333333333333395,&quot;y&quot;:0.03333333333333334}},&quot;opacity&quot;:1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722a3cb-3e95-42fa-ae47-64110ab2c8de&quot;,&quot;order&quot;:&quot;55&quot;}},&quot;a992c14e-9807-45e1-9e31-31ab6762ba45&quot;:{&quot;type&quot;:&quot;FIGURE_OBJECT&quot;,&quot;id&quot;:&quot;a992c14e-9807-45e1-9e31-31ab6762ba45&quot;,&quot;name&quot;:&quot;Sphere&quot;,&quot;relativeTransform&quot;:{&quot;translate&quot;:{&quot;x&quot;:-1458.0766906640163,&quot;y&quot;:-274.90880803755414},&quot;rotate&quot;:0.9755064841625253,&quot;skewX&quot;:5.654617899242672e-16,&quot;scale&quot;:{&quot;x&quot;:0.03391791363386236,&quot;y&quot;:0.033917913633862366}},&quot;opacity&quot;:0.48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722a3cb-3e95-42fa-ae47-64110ab2c8de&quot;,&quot;order&quot;:&quot;6&quot;}},&quot;5022f893-5ced-4481-998e-6491e14a9e5f&quot;:{&quot;type&quot;:&quot;FIGURE_OBJECT&quot;,&quot;id&quot;:&quot;5022f893-5ced-4481-998e-6491e14a9e5f&quot;,&quot;name&quot;:&quot;Sphere&quot;,&quot;relativeTransform&quot;:{&quot;translate&quot;:{&quot;x&quot;:-1440.8747145812954,&quot;y&quot;:-292.94431357053554},&quot;rotate&quot;:0.975506484162525,&quot;skewX&quot;:-8.782037597132584e-16,&quot;scale&quot;:{&quot;x&quot;:0.03333333333333334,&quot;y&quot;:0.03333333333333331}},&quot;opacity&quot;:0.48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722a3cb-3e95-42fa-ae47-64110ab2c8de&quot;,&quot;order&quot;:&quot;65&quot;}},&quot;d41e5c9d-c20d-4c9d-9ecc-7b85af0fd397&quot;:{&quot;type&quot;:&quot;FIGURE_OBJECT&quot;,&quot;id&quot;:&quot;d41e5c9d-c20d-4c9d-9ecc-7b85af0fd397&quot;,&quot;name&quot;:&quot;Sphere&quot;,&quot;relativeTransform&quot;:{&quot;translate&quot;:{&quot;x&quot;:-1469.9692133077835,&quot;y&quot;:-292.46054556794775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722a3cb-3e95-42fa-ae47-64110ab2c8de&quot;,&quot;order&quot;:&quot;7&quot;}},&quot;24340539-4a67-4344-a6e2-d90f1e7bc5b7&quot;:{&quot;type&quot;:&quot;FIGURE_OBJECT&quot;,&quot;id&quot;:&quot;24340539-4a67-4344-a6e2-d90f1e7bc5b7&quot;,&quot;name&quot;:&quot;Sphere&quot;,&quot;relativeTransform&quot;:{&quot;translate&quot;:{&quot;x&quot;:-1477.926162853715,&quot;y&quot;:-287.553649285904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722a3cb-3e95-42fa-ae47-64110ab2c8de&quot;,&quot;order&quot;:&quot;75&quot;}},&quot;d377b485-ded3-4f59-86b5-c4adee26541a&quot;:{&quot;type&quot;:&quot;FIGURE_OBJECT&quot;,&quot;id&quot;:&quot;d377b485-ded3-4f59-86b5-c4adee26541a&quot;,&quot;name&quot;:&quot;Sphere&quot;,&quot;relativeTransform&quot;:{&quot;translate&quot;:{&quot;x&quot;:-1455.406785627619,&quot;y&quot;:-310.08262485120383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a/sphere.png&quot;,&quot;fallbackUrl&quot;:&quot;https://res.cloudinary.com/dlcjuc3ej/image/upload/v1598368171/h1vfpnsihgpn9hrxozal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#/keystone/api/icons/5f4529c2929bce0028c9f87a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722a3cb-3e95-42fa-ae47-64110ab2c8de&quot;,&quot;order&quot;:&quot;8&quot;}},&quot;6712ce57-a549-4f6b-8cd0-10e628b9553d&quot;:{&quot;type&quot;:&quot;FIGURE_OBJECT&quot;,&quot;id&quot;:&quot;6712ce57-a549-4f6b-8cd0-10e628b9553d&quot;,&quot;parent&quot;:{&quot;type&quot;:&quot;CHILD&quot;,&quot;parentId&quot;:&quot;914014ca-49d4-4f08-897f-c38f0a245ad3&quot;,&quot;order&quot;:&quot;8&quot;},&quot;relativeTransform&quot;:{&quot;translate&quot;:{&quot;x&quot;:1844.9969636244577,&quot;y&quot;:207.66044687910033},&quot;rotate&quot;:0,&quot;skewX&quot;:0,&quot;scale&quot;:{&quot;x&quot;:1,&quot;y&quot;:1}}},&quot;0190b5dc-ddd4-44ae-821f-ad5d57e0410b&quot;:{&quot;type&quot;:&quot;FIGURE_OBJECT&quot;,&quot;id&quot;:&quot;0190b5dc-ddd4-44ae-821f-ad5d57e0410b&quot;,&quot;name&quot;:&quot;Sphere&quot;,&quot;relativeTransform&quot;:{&quot;translate&quot;:{&quot;x&quot;:-1462.1543320588216,&quot;y&quot;:-281.8238785106225},&quot;rotate&quot;:0.9755064841625247,&quot;skewX&quot;:2.927345865710867e-16,&quot;scale&quot;:{&quot;x&quot;:0.033333333333333305,&quot;y&quot;:0.033333333333333326}},&quot;opacity&quot;:0.75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712ce57-a549-4f6b-8cd0-10e628b9553d&quot;,&quot;order&quot;:&quot;05&quot;}},&quot;9548498d-0dec-4d85-a30a-09a942c7ef63&quot;:{&quot;type&quot;:&quot;FIGURE_OBJECT&quot;,&quot;id&quot;:&quot;9548498d-0dec-4d85-a30a-09a942c7ef63&quot;,&quot;name&quot;:&quot;Sphere&quot;,&quot;relativeTransform&quot;:{&quot;translate&quot;:{&quot;x&quot;:-1442.3600151552948,&quot;y&quot;:-304.90875219755566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712ce57-a549-4f6b-8cd0-10e628b9553d&quot;,&quot;order&quot;:&quot;1&quot;}},&quot;343e77b9-57de-4490-bb64-3a86314b112a&quot;:{&quot;type&quot;:&quot;FIGURE_OBJECT&quot;,&quot;id&quot;:&quot;343e77b9-57de-4490-bb64-3a86314b112a&quot;,&quot;name&quot;:&quot;Sphere&quot;,&quot;relativeTransform&quot;:{&quot;translate&quot;:{&quot;x&quot;:-1448.723949431626,&quot;y&quot;:-284.47610502400704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712ce57-a549-4f6b-8cd0-10e628b9553d&quot;,&quot;order&quot;:&quot;15&quot;}},&quot;e929830e-6cec-4b3a-8e1a-d8542ae81ae6&quot;:{&quot;type&quot;:&quot;FIGURE_OBJECT&quot;,&quot;id&quot;:&quot;e929830e-6cec-4b3a-8e1a-d8542ae81ae6&quot;,&quot;name&quot;:&quot;Sphere&quot;,&quot;relativeTransform&quot;:{&quot;translate&quot;:{&quot;x&quot;:-1471.8553484995168,&quot;y&quot;:-278.49710774879054},&quot;rotate&quot;:0.975506484162525,&quot;skewX&quot;:1.9515639104739075e-16,&quot;scale&quot;:{&quot;x&quot;:0.03333333333333334,&quot;y&quot;:0.0333333333333333}},&quot;opacity&quot;:0.75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712ce57-a549-4f6b-8cd0-10e628b9553d&quot;,&quot;order&quot;:&quot;2&quot;}},&quot;993e0afd-cf2f-49f0-99ba-11fbacb64f32&quot;:{&quot;type&quot;:&quot;FIGURE_OBJECT&quot;,&quot;id&quot;:&quot;993e0afd-cf2f-49f0-99ba-11fbacb64f32&quot;,&quot;name&quot;:&quot;Sphere&quot;,&quot;relativeTransform&quot;:{&quot;translate&quot;:{&quot;x&quot;:-1480.202239789934,&quot;y&quot;:-299.5413706284636},&quot;rotate&quot;:0.975506484162525,&quot;skewX&quot;:0,&quot;scale&quot;:{&quot;x&quot;:0.03333333333333334,&quot;y&quot;:0.03333333333333333}},&quot;opacity&quot;:0.75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712ce57-a549-4f6b-8cd0-10e628b9553d&quot;,&quot;order&quot;:&quot;25&quot;}},&quot;fa2bc0b5-26f2-4a46-9000-277a1516bc07&quot;:{&quot;type&quot;:&quot;FIGURE_OBJECT&quot;,&quot;id&quot;:&quot;fa2bc0b5-26f2-4a46-9000-277a1516bc07&quot;,&quot;name&quot;:&quot;Sphere&quot;,&quot;relativeTransform&quot;:{&quot;translate&quot;:{&quot;x&quot;:-1464.768501659967,&quot;y&quot;:-303.5347086749916},&quot;rotate&quot;:0.9755064841625252,&quot;skewX&quot;:3.9031278209478135e-16,&quot;scale&quot;:{&quot;x&quot;:0.03333333333333334,&quot;y&quot;:0.03333333333333334}},&quot;opacity&quot;:1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712ce57-a549-4f6b-8cd0-10e628b9553d&quot;,&quot;order&quot;:&quot;3&quot;}},&quot;c86d3593-18f8-4daf-998f-8ceaf41285cd&quot;:{&quot;type&quot;:&quot;FIGURE_OBJECT&quot;,&quot;id&quot;:&quot;c86d3593-18f8-4daf-998f-8ceaf41285cd&quot;,&quot;name&quot;:&quot;Sphere&quot;,&quot;relativeTransform&quot;:{&quot;translate&quot;:{&quot;x&quot;:-1471.5756472364471,&quot;y&quot;:-313.69974694147004},&quot;rotate&quot;:0.9755064841625253,&quot;skewX&quot;:-1.9515639104739164e-16,&quot;scale&quot;:{&quot;x&quot;:0.033333333333333263,&quot;y&quot;:0.03333333333333333}},&quot;opacity&quot;:0.48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712ce57-a549-4f6b-8cd0-10e628b9553d&quot;,&quot;order&quot;:&quot;4&quot;}},&quot;56499e63-6ff1-440d-be20-dcee46acaeae&quot;:{&quot;type&quot;:&quot;FIGURE_OBJECT&quot;,&quot;id&quot;:&quot;56499e63-6ff1-440d-be20-dcee46acaeae&quot;,&quot;name&quot;:&quot;Sphere&quot;,&quot;relativeTransform&quot;:{&quot;translate&quot;:{&quot;x&quot;:-1449.451420304881,&quot;y&quot;:-299.7316993207797},&quot;rotate&quot;:0.9755064841625252,&quot;skewX&quot;:4.834210613113327e-16,&quot;scale&quot;:{&quot;x&quot;:0.03348708580966422,&quot;y&quot;:0.03348708580966425}},&quot;opacity&quot;:1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712ce57-a549-4f6b-8cd0-10e628b9553d&quot;,&quot;order&quot;:&quot;5&quot;}},&quot;e5ff05e6-8c3f-4da9-accd-fb4988323e08&quot;:{&quot;type&quot;:&quot;FIGURE_OBJECT&quot;,&quot;id&quot;:&quot;e5ff05e6-8c3f-4da9-accd-fb4988323e08&quot;,&quot;name&quot;:&quot;Sphere&quot;,&quot;relativeTransform&quot;:{&quot;translate&quot;:{&quot;x&quot;:-1457.6500529201483,&quot;y&quot;:-292.87312484634947},&quot;rotate&quot;:0.9755064841625252,&quot;skewX&quot;:2.9273458657108506e-16,&quot;scale&quot;:{&quot;x&quot;:0.033333333333333395,&quot;y&quot;:0.03333333333333334}},&quot;opacity&quot;:1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712ce57-a549-4f6b-8cd0-10e628b9553d&quot;,&quot;order&quot;:&quot;55&quot;}},&quot;298dcd10-27f6-4aa7-8b71-ffa00a4d8bcc&quot;:{&quot;type&quot;:&quot;FIGURE_OBJECT&quot;,&quot;id&quot;:&quot;298dcd10-27f6-4aa7-8b71-ffa00a4d8bcc&quot;,&quot;name&quot;:&quot;Sphere&quot;,&quot;relativeTransform&quot;:{&quot;translate&quot;:{&quot;x&quot;:-1458.0766906640163,&quot;y&quot;:-274.90880803755414},&quot;rotate&quot;:0.9755064841625253,&quot;skewX&quot;:5.654617899242672e-16,&quot;scale&quot;:{&quot;x&quot;:0.03391791363386236,&quot;y&quot;:0.033917913633862366}},&quot;opacity&quot;:0.48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712ce57-a549-4f6b-8cd0-10e628b9553d&quot;,&quot;order&quot;:&quot;6&quot;}},&quot;939b8364-345f-462b-8b43-cdc6ef20393e&quot;:{&quot;type&quot;:&quot;FIGURE_OBJECT&quot;,&quot;id&quot;:&quot;939b8364-345f-462b-8b43-cdc6ef20393e&quot;,&quot;name&quot;:&quot;Sphere&quot;,&quot;relativeTransform&quot;:{&quot;translate&quot;:{&quot;x&quot;:-1440.8747145812954,&quot;y&quot;:-292.94431357053554},&quot;rotate&quot;:0.975506484162525,&quot;skewX&quot;:-8.782037597132584e-16,&quot;scale&quot;:{&quot;x&quot;:0.03333333333333334,&quot;y&quot;:0.03333333333333331}},&quot;opacity&quot;:0.48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712ce57-a549-4f6b-8cd0-10e628b9553d&quot;,&quot;order&quot;:&quot;65&quot;}},&quot;3076a74d-0a48-43a5-9860-d99e288715ef&quot;:{&quot;type&quot;:&quot;FIGURE_OBJECT&quot;,&quot;id&quot;:&quot;3076a74d-0a48-43a5-9860-d99e288715ef&quot;,&quot;name&quot;:&quot;Sphere&quot;,&quot;relativeTransform&quot;:{&quot;translate&quot;:{&quot;x&quot;:-1469.9692133077835,&quot;y&quot;:-292.46054556794775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712ce57-a549-4f6b-8cd0-10e628b9553d&quot;,&quot;order&quot;:&quot;7&quot;}},&quot;17029f04-9258-4276-ad77-254f6a85e7e8&quot;:{&quot;type&quot;:&quot;FIGURE_OBJECT&quot;,&quot;id&quot;:&quot;17029f04-9258-4276-ad77-254f6a85e7e8&quot;,&quot;name&quot;:&quot;Sphere&quot;,&quot;relativeTransform&quot;:{&quot;translate&quot;:{&quot;x&quot;:-1477.926162853715,&quot;y&quot;:-287.553649285904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712ce57-a549-4f6b-8cd0-10e628b9553d&quot;,&quot;order&quot;:&quot;75&quot;}},&quot;b5592b6b-9947-4c5c-a3db-2f3d85718130&quot;:{&quot;type&quot;:&quot;FIGURE_OBJECT&quot;,&quot;id&quot;:&quot;b5592b6b-9947-4c5c-a3db-2f3d85718130&quot;,&quot;name&quot;:&quot;Sphere&quot;,&quot;relativeTransform&quot;:{&quot;translate&quot;:{&quot;x&quot;:-1455.406785627619,&quot;y&quot;:-310.08262485120383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7/sphere.png&quot;,&quot;fallbackUrl&quot;:&quot;https://res.cloudinary.com/dlcjuc3ej/image/upload/v1598368171/ew6k84mtkvzvpdegkgon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#/keystone/api/icons/5f4529c2929bce0028c9f877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712ce57-a549-4f6b-8cd0-10e628b9553d&quot;,&quot;order&quot;:&quot;8&quot;}},&quot;b448a90f-c0dd-45b6-b910-8be0ac0fa5be&quot;:{&quot;type&quot;:&quot;FIGURE_OBJECT&quot;,&quot;id&quot;:&quot;b448a90f-c0dd-45b6-b910-8be0ac0fa5be&quot;,&quot;parent&quot;:{&quot;type&quot;:&quot;CHILD&quot;,&quot;parentId&quot;:&quot;914014ca-49d4-4f08-897f-c38f0a245ad3&quot;,&quot;order&quot;:&quot;9&quot;},&quot;relativeTransform&quot;:{&quot;translate&quot;:{&quot;x&quot;:1103.4418155350536,&quot;y&quot;:-1437.7125317613845},&quot;rotate&quot;:-1.1940407858889865,&quot;skewX&quot;:0,&quot;scale&quot;:{&quot;x&quot;:1,&quot;y&quot;:1.0000000000000002}}},&quot;687e2f05-b57f-425c-a4ad-310577e984c2&quot;:{&quot;type&quot;:&quot;FIGURE_OBJECT&quot;,&quot;id&quot;:&quot;687e2f05-b57f-425c-a4ad-310577e984c2&quot;,&quot;name&quot;:&quot;Sphere&quot;,&quot;relativeTransform&quot;:{&quot;translate&quot;:{&quot;x&quot;:-1462.1543320588216,&quot;y&quot;:-281.8238785106225},&quot;rotate&quot;:0.9755064841625247,&quot;skewX&quot;:2.927345865710867e-16,&quot;scale&quot;:{&quot;x&quot;:0.033333333333333305,&quot;y&quot;:0.033333333333333326}},&quot;opacity&quot;:0.75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b448a90f-c0dd-45b6-b910-8be0ac0fa5be&quot;,&quot;order&quot;:&quot;05&quot;}},&quot;e6832d1f-6010-464e-8b17-22fd8abed80f&quot;:{&quot;type&quot;:&quot;FIGURE_OBJECT&quot;,&quot;id&quot;:&quot;e6832d1f-6010-464e-8b17-22fd8abed80f&quot;,&quot;name&quot;:&quot;Sphere&quot;,&quot;relativeTransform&quot;:{&quot;translate&quot;:{&quot;x&quot;:-1442.3600151552948,&quot;y&quot;:-304.90875219755566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b448a90f-c0dd-45b6-b910-8be0ac0fa5be&quot;,&quot;order&quot;:&quot;1&quot;}},&quot;24002c25-aec9-4588-ac8f-0a85b634353a&quot;:{&quot;type&quot;:&quot;FIGURE_OBJECT&quot;,&quot;id&quot;:&quot;24002c25-aec9-4588-ac8f-0a85b634353a&quot;,&quot;name&quot;:&quot;Sphere&quot;,&quot;relativeTransform&quot;:{&quot;translate&quot;:{&quot;x&quot;:-1448.723949431626,&quot;y&quot;:-284.47610502400704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b448a90f-c0dd-45b6-b910-8be0ac0fa5be&quot;,&quot;order&quot;:&quot;15&quot;}},&quot;bfb3910f-fa3d-4085-93ce-a0815462dcfd&quot;:{&quot;type&quot;:&quot;FIGURE_OBJECT&quot;,&quot;id&quot;:&quot;bfb3910f-fa3d-4085-93ce-a0815462dcfd&quot;,&quot;name&quot;:&quot;Sphere&quot;,&quot;relativeTransform&quot;:{&quot;translate&quot;:{&quot;x&quot;:-1471.8553484995168,&quot;y&quot;:-278.49710774879054},&quot;rotate&quot;:0.975506484162525,&quot;skewX&quot;:1.9515639104739075e-16,&quot;scale&quot;:{&quot;x&quot;:0.03333333333333334,&quot;y&quot;:0.0333333333333333}},&quot;opacity&quot;:0.75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b448a90f-c0dd-45b6-b910-8be0ac0fa5be&quot;,&quot;order&quot;:&quot;2&quot;}},&quot;672e1b50-c0c5-4d43-91b9-9cf93b51e316&quot;:{&quot;type&quot;:&quot;FIGURE_OBJECT&quot;,&quot;id&quot;:&quot;672e1b50-c0c5-4d43-91b9-9cf93b51e316&quot;,&quot;name&quot;:&quot;Sphere&quot;,&quot;relativeTransform&quot;:{&quot;translate&quot;:{&quot;x&quot;:-1480.202239789934,&quot;y&quot;:-299.5413706284636},&quot;rotate&quot;:0.975506484162525,&quot;skewX&quot;:0,&quot;scale&quot;:{&quot;x&quot;:0.03333333333333334,&quot;y&quot;:0.03333333333333333}},&quot;opacity&quot;:0.75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b448a90f-c0dd-45b6-b910-8be0ac0fa5be&quot;,&quot;order&quot;:&quot;25&quot;}},&quot;1af9c207-ea1c-4649-8f2a-8484c2df09f4&quot;:{&quot;type&quot;:&quot;FIGURE_OBJECT&quot;,&quot;id&quot;:&quot;1af9c207-ea1c-4649-8f2a-8484c2df09f4&quot;,&quot;name&quot;:&quot;Sphere&quot;,&quot;relativeTransform&quot;:{&quot;translate&quot;:{&quot;x&quot;:-1464.768501659967,&quot;y&quot;:-303.5347086749916},&quot;rotate&quot;:0.9755064841625252,&quot;skewX&quot;:3.9031278209478135e-16,&quot;scale&quot;:{&quot;x&quot;:0.03333333333333334,&quot;y&quot;:0.03333333333333334}},&quot;opacity&quot;:1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b448a90f-c0dd-45b6-b910-8be0ac0fa5be&quot;,&quot;order&quot;:&quot;3&quot;}},&quot;aeb45f05-de0f-41de-9724-35ebe3823148&quot;:{&quot;type&quot;:&quot;FIGURE_OBJECT&quot;,&quot;id&quot;:&quot;aeb45f05-de0f-41de-9724-35ebe3823148&quot;,&quot;name&quot;:&quot;Sphere&quot;,&quot;relativeTransform&quot;:{&quot;translate&quot;:{&quot;x&quot;:-1471.5756472364471,&quot;y&quot;:-313.69974694147004},&quot;rotate&quot;:0.9755064841625253,&quot;skewX&quot;:-1.9515639104739164e-16,&quot;scale&quot;:{&quot;x&quot;:0.033333333333333263,&quot;y&quot;:0.03333333333333333}},&quot;opacity&quot;:0.48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b448a90f-c0dd-45b6-b910-8be0ac0fa5be&quot;,&quot;order&quot;:&quot;4&quot;}},&quot;e66dc491-57c5-4c42-b6bf-7c6bac0c5b55&quot;:{&quot;type&quot;:&quot;FIGURE_OBJECT&quot;,&quot;id&quot;:&quot;e66dc491-57c5-4c42-b6bf-7c6bac0c5b55&quot;,&quot;name&quot;:&quot;Sphere&quot;,&quot;relativeTransform&quot;:{&quot;translate&quot;:{&quot;x&quot;:-1449.451420304881,&quot;y&quot;:-299.7316993207797},&quot;rotate&quot;:0.9755064841625252,&quot;skewX&quot;:4.834210613113327e-16,&quot;scale&quot;:{&quot;x&quot;:0.03348708580966422,&quot;y&quot;:0.03348708580966425}},&quot;opacity&quot;:1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b448a90f-c0dd-45b6-b910-8be0ac0fa5be&quot;,&quot;order&quot;:&quot;5&quot;}},&quot;41205b3c-d78d-4edf-89b6-4362c12dcdcf&quot;:{&quot;type&quot;:&quot;FIGURE_OBJECT&quot;,&quot;id&quot;:&quot;41205b3c-d78d-4edf-89b6-4362c12dcdcf&quot;,&quot;name&quot;:&quot;Sphere&quot;,&quot;relativeTransform&quot;:{&quot;translate&quot;:{&quot;x&quot;:-1457.6500529201483,&quot;y&quot;:-292.87312484634947},&quot;rotate&quot;:0.9755064841625252,&quot;skewX&quot;:2.9273458657108506e-16,&quot;scale&quot;:{&quot;x&quot;:0.033333333333333395,&quot;y&quot;:0.03333333333333334}},&quot;opacity&quot;:1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b448a90f-c0dd-45b6-b910-8be0ac0fa5be&quot;,&quot;order&quot;:&quot;55&quot;}},&quot;3e1bb0af-1d93-4414-bdea-7145838fdaeb&quot;:{&quot;type&quot;:&quot;FIGURE_OBJECT&quot;,&quot;id&quot;:&quot;3e1bb0af-1d93-4414-bdea-7145838fdaeb&quot;,&quot;name&quot;:&quot;Sphere&quot;,&quot;relativeTransform&quot;:{&quot;translate&quot;:{&quot;x&quot;:-1458.0766906640163,&quot;y&quot;:-274.90880803755414},&quot;rotate&quot;:0.9755064841625253,&quot;skewX&quot;:5.654617899242672e-16,&quot;scale&quot;:{&quot;x&quot;:0.03391791363386236,&quot;y&quot;:0.033917913633862366}},&quot;opacity&quot;:0.48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b448a90f-c0dd-45b6-b910-8be0ac0fa5be&quot;,&quot;order&quot;:&quot;6&quot;}},&quot;349e9cf3-324d-49f9-a753-8389b97f8fad&quot;:{&quot;type&quot;:&quot;FIGURE_OBJECT&quot;,&quot;id&quot;:&quot;349e9cf3-324d-49f9-a753-8389b97f8fad&quot;,&quot;name&quot;:&quot;Sphere&quot;,&quot;relativeTransform&quot;:{&quot;translate&quot;:{&quot;x&quot;:-1440.8747145812954,&quot;y&quot;:-292.94431357053554},&quot;rotate&quot;:0.975506484162525,&quot;skewX&quot;:-8.782037597132584e-16,&quot;scale&quot;:{&quot;x&quot;:0.03333333333333334,&quot;y&quot;:0.03333333333333331}},&quot;opacity&quot;:0.48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b448a90f-c0dd-45b6-b910-8be0ac0fa5be&quot;,&quot;order&quot;:&quot;65&quot;}},&quot;ff12899c-ac7c-4c85-b917-44c3a06a090b&quot;:{&quot;type&quot;:&quot;FIGURE_OBJECT&quot;,&quot;id&quot;:&quot;ff12899c-ac7c-4c85-b917-44c3a06a090b&quot;,&quot;name&quot;:&quot;Sphere&quot;,&quot;relativeTransform&quot;:{&quot;translate&quot;:{&quot;x&quot;:-1469.9692133077835,&quot;y&quot;:-292.46054556794775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b448a90f-c0dd-45b6-b910-8be0ac0fa5be&quot;,&quot;order&quot;:&quot;7&quot;}},&quot;2d14fa6e-0a1b-4717-a224-e3ff48d99f83&quot;:{&quot;type&quot;:&quot;FIGURE_OBJECT&quot;,&quot;id&quot;:&quot;2d14fa6e-0a1b-4717-a224-e3ff48d99f83&quot;,&quot;name&quot;:&quot;Sphere&quot;,&quot;relativeTransform&quot;:{&quot;translate&quot;:{&quot;x&quot;:-1477.926162853715,&quot;y&quot;:-287.553649285904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b448a90f-c0dd-45b6-b910-8be0ac0fa5be&quot;,&quot;order&quot;:&quot;75&quot;}},&quot;82b8f78b-ee88-4357-b9ab-d5265ab11dbe&quot;:{&quot;type&quot;:&quot;FIGURE_OBJECT&quot;,&quot;id&quot;:&quot;82b8f78b-ee88-4357-b9ab-d5265ab11dbe&quot;,&quot;name&quot;:&quot;Sphere&quot;,&quot;relativeTransform&quot;:{&quot;translate&quot;:{&quot;x&quot;:-1455.406785627619,&quot;y&quot;:-310.08262485120383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5/sphere.png&quot;,&quot;fallbackUrl&quot;:&quot;https://res.cloudinary.com/dlcjuc3ej/image/upload/v1598368171/j2sgnsq93digicmcfz5x.svg#/keystone/api/icons/5f4529c2929bce0028c9f875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b448a90f-c0dd-45b6-b910-8be0ac0fa5be&quot;,&quot;order&quot;:&quot;8&quot;}},&quot;f11d8520-ec5b-4a8a-83f6-d54b11b61690&quot;:{&quot;type&quot;:&quot;FIGURE_OBJECT&quot;,&quot;id&quot;:&quot;f11d8520-ec5b-4a8a-83f6-d54b11b61690&quot;,&quot;parent&quot;:{&quot;type&quot;:&quot;CHILD&quot;,&quot;parentId&quot;:&quot;914014ca-49d4-4f08-897f-c38f0a245ad3&quot;,&quot;order&quot;:&quot;95&quot;},&quot;relativeTransform&quot;:{&quot;translate&quot;:{&quot;x&quot;:1891.267822455202,&quot;y&quot;:207.66102670330284},&quot;rotate&quot;:0,&quot;skewX&quot;:0,&quot;scale&quot;:{&quot;x&quot;:1,&quot;y&quot;:1}}},&quot;40760e5a-9f40-43e5-8bf5-54621fb10e12&quot;:{&quot;type&quot;:&quot;FIGURE_OBJECT&quot;,&quot;id&quot;:&quot;40760e5a-9f40-43e5-8bf5-54621fb10e12&quot;,&quot;name&quot;:&quot;Sphere&quot;,&quot;relativeTransform&quot;:{&quot;translate&quot;:{&quot;x&quot;:-1462.1543320588216,&quot;y&quot;:-281.8238785106225},&quot;rotate&quot;:0.9755064841625247,&quot;skewX&quot;:2.927345865710867e-16,&quot;scale&quot;:{&quot;x&quot;:0.033333333333333305,&quot;y&quot;:0.033333333333333326}},&quot;opacity&quot;:0.75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11d8520-ec5b-4a8a-83f6-d54b11b61690&quot;,&quot;order&quot;:&quot;05&quot;}},&quot;962dcd13-7c63-41f1-bc3f-7b5755e2174c&quot;:{&quot;type&quot;:&quot;FIGURE_OBJECT&quot;,&quot;id&quot;:&quot;962dcd13-7c63-41f1-bc3f-7b5755e2174c&quot;,&quot;name&quot;:&quot;Sphere&quot;,&quot;relativeTransform&quot;:{&quot;translate&quot;:{&quot;x&quot;:-1442.3600151552948,&quot;y&quot;:-304.90875219755566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11d8520-ec5b-4a8a-83f6-d54b11b61690&quot;,&quot;order&quot;:&quot;1&quot;}},&quot;048df824-a64d-40b2-ab24-833e3107d9ab&quot;:{&quot;type&quot;:&quot;FIGURE_OBJECT&quot;,&quot;id&quot;:&quot;048df824-a64d-40b2-ab24-833e3107d9ab&quot;,&quot;name&quot;:&quot;Sphere&quot;,&quot;relativeTransform&quot;:{&quot;translate&quot;:{&quot;x&quot;:-1448.723949431626,&quot;y&quot;:-284.47610502400704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11d8520-ec5b-4a8a-83f6-d54b11b61690&quot;,&quot;order&quot;:&quot;15&quot;}},&quot;d193906f-7024-405d-993b-ede6ff053c16&quot;:{&quot;type&quot;:&quot;FIGURE_OBJECT&quot;,&quot;id&quot;:&quot;d193906f-7024-405d-993b-ede6ff053c16&quot;,&quot;name&quot;:&quot;Sphere&quot;,&quot;relativeTransform&quot;:{&quot;translate&quot;:{&quot;x&quot;:-1471.8553484995168,&quot;y&quot;:-278.49710774879054},&quot;rotate&quot;:0.975506484162525,&quot;skewX&quot;:1.9515639104739075e-16,&quot;scale&quot;:{&quot;x&quot;:0.03333333333333334,&quot;y&quot;:0.0333333333333333}},&quot;opacity&quot;:0.75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11d8520-ec5b-4a8a-83f6-d54b11b61690&quot;,&quot;order&quot;:&quot;2&quot;}},&quot;2b26aa1b-4dc7-4f90-891f-6396d5f43788&quot;:{&quot;type&quot;:&quot;FIGURE_OBJECT&quot;,&quot;id&quot;:&quot;2b26aa1b-4dc7-4f90-891f-6396d5f43788&quot;,&quot;name&quot;:&quot;Sphere&quot;,&quot;relativeTransform&quot;:{&quot;translate&quot;:{&quot;x&quot;:-1480.202239789934,&quot;y&quot;:-299.5413706284636},&quot;rotate&quot;:0.975506484162525,&quot;skewX&quot;:0,&quot;scale&quot;:{&quot;x&quot;:0.03333333333333334,&quot;y&quot;:0.03333333333333333}},&quot;opacity&quot;:0.75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11d8520-ec5b-4a8a-83f6-d54b11b61690&quot;,&quot;order&quot;:&quot;25&quot;}},&quot;22b30e83-77cd-471f-90ba-8d758db9e20a&quot;:{&quot;type&quot;:&quot;FIGURE_OBJECT&quot;,&quot;id&quot;:&quot;22b30e83-77cd-471f-90ba-8d758db9e20a&quot;,&quot;name&quot;:&quot;Sphere&quot;,&quot;relativeTransform&quot;:{&quot;translate&quot;:{&quot;x&quot;:-1464.768501659967,&quot;y&quot;:-303.5347086749916},&quot;rotate&quot;:0.9755064841625252,&quot;skewX&quot;:3.9031278209478135e-16,&quot;scale&quot;:{&quot;x&quot;:0.03333333333333334,&quot;y&quot;:0.03333333333333334}},&quot;opacity&quot;:1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11d8520-ec5b-4a8a-83f6-d54b11b61690&quot;,&quot;order&quot;:&quot;3&quot;}},&quot;a3c39940-6f6c-4a79-8fba-dbea84e67065&quot;:{&quot;type&quot;:&quot;FIGURE_OBJECT&quot;,&quot;id&quot;:&quot;a3c39940-6f6c-4a79-8fba-dbea84e67065&quot;,&quot;name&quot;:&quot;Sphere&quot;,&quot;relativeTransform&quot;:{&quot;translate&quot;:{&quot;x&quot;:-1471.5756472364471,&quot;y&quot;:-313.69974694147004},&quot;rotate&quot;:0.9755064841625253,&quot;skewX&quot;:-1.9515639104739164e-16,&quot;scale&quot;:{&quot;x&quot;:0.033333333333333263,&quot;y&quot;:0.03333333333333333}},&quot;opacity&quot;:0.48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11d8520-ec5b-4a8a-83f6-d54b11b61690&quot;,&quot;order&quot;:&quot;4&quot;}},&quot;32b299b5-b9fa-40ec-8d12-edeeeb128509&quot;:{&quot;type&quot;:&quot;FIGURE_OBJECT&quot;,&quot;id&quot;:&quot;32b299b5-b9fa-40ec-8d12-edeeeb128509&quot;,&quot;name&quot;:&quot;Sphere&quot;,&quot;relativeTransform&quot;:{&quot;translate&quot;:{&quot;x&quot;:-1449.451420304881,&quot;y&quot;:-299.7316993207797},&quot;rotate&quot;:0.9755064841625252,&quot;skewX&quot;:4.834210613113327e-16,&quot;scale&quot;:{&quot;x&quot;:0.03348708580966422,&quot;y&quot;:0.03348708580966425}},&quot;opacity&quot;:1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11d8520-ec5b-4a8a-83f6-d54b11b61690&quot;,&quot;order&quot;:&quot;5&quot;}},&quot;770a0b1e-7825-4b77-9c8b-d57525019c8a&quot;:{&quot;type&quot;:&quot;FIGURE_OBJECT&quot;,&quot;id&quot;:&quot;770a0b1e-7825-4b77-9c8b-d57525019c8a&quot;,&quot;name&quot;:&quot;Sphere&quot;,&quot;relativeTransform&quot;:{&quot;translate&quot;:{&quot;x&quot;:-1457.6500529201483,&quot;y&quot;:-292.87312484634947},&quot;rotate&quot;:0.9755064841625252,&quot;skewX&quot;:2.9273458657108506e-16,&quot;scale&quot;:{&quot;x&quot;:0.033333333333333395,&quot;y&quot;:0.03333333333333334}},&quot;opacity&quot;:1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11d8520-ec5b-4a8a-83f6-d54b11b61690&quot;,&quot;order&quot;:&quot;55&quot;}},&quot;da5ad8c0-ea87-4ba7-97c2-aa62b2383ffc&quot;:{&quot;type&quot;:&quot;FIGURE_OBJECT&quot;,&quot;id&quot;:&quot;da5ad8c0-ea87-4ba7-97c2-aa62b2383ffc&quot;,&quot;name&quot;:&quot;Sphere&quot;,&quot;relativeTransform&quot;:{&quot;translate&quot;:{&quot;x&quot;:-1458.0766906640163,&quot;y&quot;:-274.90880803755414},&quot;rotate&quot;:0.9755064841625253,&quot;skewX&quot;:5.654617899242672e-16,&quot;scale&quot;:{&quot;x&quot;:0.03391791363386236,&quot;y&quot;:0.033917913633862366}},&quot;opacity&quot;:0.48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11d8520-ec5b-4a8a-83f6-d54b11b61690&quot;,&quot;order&quot;:&quot;6&quot;}},&quot;95634b14-714d-4348-97cc-54647050ae74&quot;:{&quot;type&quot;:&quot;FIGURE_OBJECT&quot;,&quot;id&quot;:&quot;95634b14-714d-4348-97cc-54647050ae74&quot;,&quot;name&quot;:&quot;Sphere&quot;,&quot;relativeTransform&quot;:{&quot;translate&quot;:{&quot;x&quot;:-1440.8747145812954,&quot;y&quot;:-292.94431357053554},&quot;rotate&quot;:0.975506484162525,&quot;skewX&quot;:-8.782037597132584e-16,&quot;scale&quot;:{&quot;x&quot;:0.03333333333333334,&quot;y&quot;:0.03333333333333331}},&quot;opacity&quot;:0.48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11d8520-ec5b-4a8a-83f6-d54b11b61690&quot;,&quot;order&quot;:&quot;65&quot;}},&quot;da0396bd-1f7a-4208-a4d4-7dbc1e4c5bc0&quot;:{&quot;type&quot;:&quot;FIGURE_OBJECT&quot;,&quot;id&quot;:&quot;da0396bd-1f7a-4208-a4d4-7dbc1e4c5bc0&quot;,&quot;name&quot;:&quot;Sphere&quot;,&quot;relativeTransform&quot;:{&quot;translate&quot;:{&quot;x&quot;:-1469.9692133077835,&quot;y&quot;:-292.46054556794775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11d8520-ec5b-4a8a-83f6-d54b11b61690&quot;,&quot;order&quot;:&quot;7&quot;}},&quot;5bb845c6-44d8-4491-abfb-bffa4e2a0bc9&quot;:{&quot;type&quot;:&quot;FIGURE_OBJECT&quot;,&quot;id&quot;:&quot;5bb845c6-44d8-4491-abfb-bffa4e2a0bc9&quot;,&quot;name&quot;:&quot;Sphere&quot;,&quot;relativeTransform&quot;:{&quot;translate&quot;:{&quot;x&quot;:-1477.926162853715,&quot;y&quot;:-287.553649285904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11d8520-ec5b-4a8a-83f6-d54b11b61690&quot;,&quot;order&quot;:&quot;75&quot;}},&quot;f01ebe7d-06f3-48f3-99e8-116a076ff326&quot;:{&quot;type&quot;:&quot;FIGURE_OBJECT&quot;,&quot;id&quot;:&quot;f01ebe7d-06f3-48f3-99e8-116a076ff326&quot;,&quot;name&quot;:&quot;Sphere&quot;,&quot;relativeTransform&quot;:{&quot;translate&quot;:{&quot;x&quot;:-1455.406785627619,&quot;y&quot;:-310.08262485120383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9/sphere.png&quot;,&quot;fallbackUrl&quot;:&quot;https://res.cloudinary.com/dlcjuc3ej/image/upload/v1598368171/kbshoypnpjiamlkpm0vh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#/keystone/api/icons/5f4529c2929bce0028c9f879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f11d8520-ec5b-4a8a-83f6-d54b11b61690&quot;,&quot;order&quot;:&quot;8&quot;}},&quot;6de433d7-177f-45c1-a8bd-eafd0918b303&quot;:{&quot;type&quot;:&quot;FIGURE_OBJECT&quot;,&quot;id&quot;:&quot;6de433d7-177f-45c1-a8bd-eafd0918b303&quot;,&quot;parent&quot;:{&quot;type&quot;:&quot;CHILD&quot;,&quot;parentId&quot;:&quot;914014ca-49d4-4f08-897f-c38f0a245ad3&quot;,&quot;order&quot;:&quot;97&quot;},&quot;relativeTransform&quot;:{&quot;translate&quot;:{&quot;x&quot;:1746.3385117138407,&quot;y&quot;:151.28464317637193},&quot;rotate&quot;:0,&quot;skewX&quot;:0,&quot;scale&quot;:{&quot;x&quot;:1,&quot;y&quot;:1}}},&quot;57bb4dbf-7828-462f-97fe-996298519155&quot;:{&quot;type&quot;:&quot;FIGURE_OBJECT&quot;,&quot;id&quot;:&quot;57bb4dbf-7828-462f-97fe-996298519155&quot;,&quot;name&quot;:&quot;Sphere&quot;,&quot;relativeTransform&quot;:{&quot;translate&quot;:{&quot;x&quot;:-1462.1543320588216,&quot;y&quot;:-281.8238785106225},&quot;rotate&quot;:0.9755064841625247,&quot;skewX&quot;:2.927345865710867e-16,&quot;scale&quot;:{&quot;x&quot;:0.033333333333333305,&quot;y&quot;:0.033333333333333326}},&quot;opacity&quot;:0.75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de433d7-177f-45c1-a8bd-eafd0918b303&quot;,&quot;order&quot;:&quot;05&quot;}},&quot;f6e5350d-cb02-4a46-afb6-ee86cae1aaf2&quot;:{&quot;type&quot;:&quot;FIGURE_OBJECT&quot;,&quot;id&quot;:&quot;f6e5350d-cb02-4a46-afb6-ee86cae1aaf2&quot;,&quot;name&quot;:&quot;Sphere&quot;,&quot;relativeTransform&quot;:{&quot;translate&quot;:{&quot;x&quot;:-1442.3600151552948,&quot;y&quot;:-304.90875219755566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de433d7-177f-45c1-a8bd-eafd0918b303&quot;,&quot;order&quot;:&quot;1&quot;}},&quot;769270aa-0acb-45bd-a6c4-e574f476a077&quot;:{&quot;type&quot;:&quot;FIGURE_OBJECT&quot;,&quot;id&quot;:&quot;769270aa-0acb-45bd-a6c4-e574f476a077&quot;,&quot;name&quot;:&quot;Sphere&quot;,&quot;relativeTransform&quot;:{&quot;translate&quot;:{&quot;x&quot;:-1448.723949431626,&quot;y&quot;:-284.47610502400704},&quot;rotate&quot;:0.975506484162525,&quot;skewX&quot;:6.830473686658662e-16,&quot;scale&quot;:{&quot;x&quot;:0.033333333333333375,&quot;y&quot;:0.03333333333333333}},&quot;opacity&quot;:0.75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de433d7-177f-45c1-a8bd-eafd0918b303&quot;,&quot;order&quot;:&quot;15&quot;}},&quot;d44baf13-9323-4c11-bdeb-bb4c1256fa1f&quot;:{&quot;type&quot;:&quot;FIGURE_OBJECT&quot;,&quot;id&quot;:&quot;d44baf13-9323-4c11-bdeb-bb4c1256fa1f&quot;,&quot;name&quot;:&quot;Sphere&quot;,&quot;relativeTransform&quot;:{&quot;translate&quot;:{&quot;x&quot;:-1471.8553484995168,&quot;y&quot;:-278.49710774879054},&quot;rotate&quot;:0.975506484162525,&quot;skewX&quot;:1.9515639104739075e-16,&quot;scale&quot;:{&quot;x&quot;:0.03333333333333334,&quot;y&quot;:0.0333333333333333}},&quot;opacity&quot;:0.75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de433d7-177f-45c1-a8bd-eafd0918b303&quot;,&quot;order&quot;:&quot;2&quot;}},&quot;5ced5274-3025-4de2-91ce-7cff401c68b9&quot;:{&quot;type&quot;:&quot;FIGURE_OBJECT&quot;,&quot;id&quot;:&quot;5ced5274-3025-4de2-91ce-7cff401c68b9&quot;,&quot;name&quot;:&quot;Sphere&quot;,&quot;relativeTransform&quot;:{&quot;translate&quot;:{&quot;x&quot;:-1480.202239789934,&quot;y&quot;:-299.5413706284636},&quot;rotate&quot;:0.975506484162525,&quot;skewX&quot;:0,&quot;scale&quot;:{&quot;x&quot;:0.03333333333333334,&quot;y&quot;:0.03333333333333333}},&quot;opacity&quot;:0.75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de433d7-177f-45c1-a8bd-eafd0918b303&quot;,&quot;order&quot;:&quot;25&quot;}},&quot;c377252c-29ec-4761-8c32-87acc7ff38ea&quot;:{&quot;type&quot;:&quot;FIGURE_OBJECT&quot;,&quot;id&quot;:&quot;c377252c-29ec-4761-8c32-87acc7ff38ea&quot;,&quot;name&quot;:&quot;Sphere&quot;,&quot;relativeTransform&quot;:{&quot;translate&quot;:{&quot;x&quot;:-1464.768501659967,&quot;y&quot;:-303.5347086749916},&quot;rotate&quot;:0.9755064841625252,&quot;skewX&quot;:3.9031278209478135e-16,&quot;scale&quot;:{&quot;x&quot;:0.03333333333333334,&quot;y&quot;:0.03333333333333334}},&quot;opacity&quot;:1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de433d7-177f-45c1-a8bd-eafd0918b303&quot;,&quot;order&quot;:&quot;3&quot;}},&quot;30db6ff0-0a51-465d-879f-a1f7a39f41a5&quot;:{&quot;type&quot;:&quot;FIGURE_OBJECT&quot;,&quot;id&quot;:&quot;30db6ff0-0a51-465d-879f-a1f7a39f41a5&quot;,&quot;name&quot;:&quot;Sphere&quot;,&quot;relativeTransform&quot;:{&quot;translate&quot;:{&quot;x&quot;:-1471.5756472364471,&quot;y&quot;:-313.69974694147004},&quot;rotate&quot;:0.9755064841625253,&quot;skewX&quot;:-1.9515639104739164e-16,&quot;scale&quot;:{&quot;x&quot;:0.033333333333333263,&quot;y&quot;:0.03333333333333333}},&quot;opacity&quot;:0.48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de433d7-177f-45c1-a8bd-eafd0918b303&quot;,&quot;order&quot;:&quot;4&quot;}},&quot;63fc0c89-878b-4789-a6c5-63fe56019181&quot;:{&quot;type&quot;:&quot;FIGURE_OBJECT&quot;,&quot;id&quot;:&quot;63fc0c89-878b-4789-a6c5-63fe56019181&quot;,&quot;name&quot;:&quot;Sphere&quot;,&quot;relativeTransform&quot;:{&quot;translate&quot;:{&quot;x&quot;:-1449.451420304881,&quot;y&quot;:-299.7316993207797},&quot;rotate&quot;:0.9755064841625252,&quot;skewX&quot;:4.834210613113327e-16,&quot;scale&quot;:{&quot;x&quot;:0.03348708580966422,&quot;y&quot;:0.03348708580966425}},&quot;opacity&quot;:1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de433d7-177f-45c1-a8bd-eafd0918b303&quot;,&quot;order&quot;:&quot;5&quot;}},&quot;acfad3d8-84a4-4e92-812d-f4f7a2058b3f&quot;:{&quot;type&quot;:&quot;FIGURE_OBJECT&quot;,&quot;id&quot;:&quot;acfad3d8-84a4-4e92-812d-f4f7a2058b3f&quot;,&quot;name&quot;:&quot;Sphere&quot;,&quot;relativeTransform&quot;:{&quot;translate&quot;:{&quot;x&quot;:-1457.6500529201483,&quot;y&quot;:-292.87312484634947},&quot;rotate&quot;:0.9755064841625252,&quot;skewX&quot;:2.9273458657108506e-16,&quot;scale&quot;:{&quot;x&quot;:0.033333333333333395,&quot;y&quot;:0.03333333333333334}},&quot;opacity&quot;:1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de433d7-177f-45c1-a8bd-eafd0918b303&quot;,&quot;order&quot;:&quot;55&quot;}},&quot;54484253-2bab-4af3-a499-2974cc5b82c0&quot;:{&quot;type&quot;:&quot;FIGURE_OBJECT&quot;,&quot;id&quot;:&quot;54484253-2bab-4af3-a499-2974cc5b82c0&quot;,&quot;name&quot;:&quot;Sphere&quot;,&quot;relativeTransform&quot;:{&quot;translate&quot;:{&quot;x&quot;:-1458.0766906640163,&quot;y&quot;:-274.90880803755414},&quot;rotate&quot;:0.9755064841625253,&quot;skewX&quot;:5.654617899242672e-16,&quot;scale&quot;:{&quot;x&quot;:0.03391791363386236,&quot;y&quot;:0.033917913633862366}},&quot;opacity&quot;:0.48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de433d7-177f-45c1-a8bd-eafd0918b303&quot;,&quot;order&quot;:&quot;6&quot;}},&quot;4e5a9ead-1d9c-4891-a0fa-9a4e78316961&quot;:{&quot;type&quot;:&quot;FIGURE_OBJECT&quot;,&quot;id&quot;:&quot;4e5a9ead-1d9c-4891-a0fa-9a4e78316961&quot;,&quot;name&quot;:&quot;Sphere&quot;,&quot;relativeTransform&quot;:{&quot;translate&quot;:{&quot;x&quot;:-1440.8747145812954,&quot;y&quot;:-292.94431357053554},&quot;rotate&quot;:0.975506484162525,&quot;skewX&quot;:-8.782037597132584e-16,&quot;scale&quot;:{&quot;x&quot;:0.03333333333333334,&quot;y&quot;:0.03333333333333331}},&quot;opacity&quot;:0.48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de433d7-177f-45c1-a8bd-eafd0918b303&quot;,&quot;order&quot;:&quot;65&quot;}},&quot;20464650-c7a4-4e64-9fea-ed89dcd289a1&quot;:{&quot;type&quot;:&quot;FIGURE_OBJECT&quot;,&quot;id&quot;:&quot;20464650-c7a4-4e64-9fea-ed89dcd289a1&quot;,&quot;name&quot;:&quot;Sphere&quot;,&quot;relativeTransform&quot;:{&quot;translate&quot;:{&quot;x&quot;:-1469.9692133077835,&quot;y&quot;:-292.46054556794775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de433d7-177f-45c1-a8bd-eafd0918b303&quot;,&quot;order&quot;:&quot;7&quot;}},&quot;08d67332-423c-45c0-abe7-b78fca562e4c&quot;:{&quot;type&quot;:&quot;FIGURE_OBJECT&quot;,&quot;id&quot;:&quot;08d67332-423c-45c0-abe7-b78fca562e4c&quot;,&quot;name&quot;:&quot;Sphere&quot;,&quot;relativeTransform&quot;:{&quot;translate&quot;:{&quot;x&quot;:-1477.926162853715,&quot;y&quot;:-287.553649285904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de433d7-177f-45c1-a8bd-eafd0918b303&quot;,&quot;order&quot;:&quot;75&quot;}},&quot;daf072b4-5718-4c6b-b187-93b9ddb15e75&quot;:{&quot;type&quot;:&quot;FIGURE_OBJECT&quot;,&quot;id&quot;:&quot;daf072b4-5718-4c6b-b187-93b9ddb15e75&quot;,&quot;name&quot;:&quot;Sphere&quot;,&quot;relativeTransform&quot;:{&quot;translate&quot;:{&quot;x&quot;:-1455.406785627619,&quot;y&quot;:-310.08262485120383},&quot;rotate&quot;:0.9755064841625253,&quot;skewX&quot;:6.148271835103057e-16,&quot;scale&quot;:{&quot;x&quot;:0.032527765573841044,&quot;y&quot;:0.03252776557384109}},&quot;opacity&quot;:1,&quot;image&quot;:{&quot;url&quot;:&quot;https://icons.biorender.com/biorender/5f4529c2929bce0028c9f87c/sphere.png&quot;,&quot;fallbackUrl&quot;:&quot;https://res.cloudinary.com/dlcjuc3ej/image/upload/v1598368171/hn8prk1mpbi6hpkigwlz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#/keystone/api/icons/5f4529c2929bce0028c9f87c/sphere.svg&quot;,&quot;size&quot;:{&quot;x&quot;:150,&quot;y&quot;:150},&quot;isPremium&quot;:false,&quot;isPacked&quot;:tru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de433d7-177f-45c1-a8bd-eafd0918b303&quot;,&quot;order&quot;:&quot;8&quot;}},&quot;984503d0-1148-4c11-b86e-51d75103ac29&quot;:{&quot;id&quot;:&quot;984503d0-1148-4c11-b86e-51d75103ac29&quot;,&quot;name&quot;:&quot;Cell death (necrosis 1)&quot;,&quot;displayName&quot;:&quot;&quot;,&quot;type&quot;:&quot;FIGURE_OBJECT&quot;,&quot;relativeTransform&quot;:{&quot;translate&quot;:{&quot;x&quot;:-31.061401696648204,&quot;y&quot;:111.76469751635449},&quot;rotate&quot;:0,&quot;skewX&quot;:0,&quot;scale&quot;:{&quot;x&quot;:1,&quot;y&quot;:1}},&quot;image&quot;:{&quot;url&quot;:&quot;https://icons.biorender.com/biorender/616850c748825e0029b22fc2/cell-death-necrosis-1-02.png&quot;,&quot;fallbackUrl&quot;:&quot;https://res.cloudinary.com/dlcjuc3ej/image/upload/v1634226350/lo4orefwijfloosg4hft.svg#/keystone/api/icons/616850c748825e0029b22fc2/cell-death-necrosis-1-02.svg#/keystone/api/icons/616850c748825e0029b22fc2/cell-death-necrosis-1-02.svg#/keystone/api/icons/616850c748825e0029b22fc2/cell-death-necrosis-1-02.svg#/keystone/api/icons/616850c748825e0029b22fc2/cell-death-necrosis-1-02.svg#/keystone/api/icons/616850c748825e0029b22fc2/cell-death-necrosis-1-02.svg#/keystone/api/icons/616850c748825e0029b22fc2/cell-death-necrosis-1-02.svg#/keystone/api/icons/616850c748825e0029b22fc2/cell-death-necrosis-1-02.svg&quot;,&quot;isPremium&quot;:false,&quot;isOrgIcon&quot;:false,&quot;size&quot;:{&quot;x&quot;:125,&quot;y&quot;:112.55656108597285}},&quot;source&quot;:{&quot;id&quot;:&quot;6168505548825e0029b22f93&quot;,&quot;version&quot;:&quot;1634226321&quot;,&quot;type&quot;:&quot;ASSETS&quot;},&quot;isPremium&quot;:false,&quot;parent&quot;:{&quot;type&quot;:&quot;CHILD&quot;,&quot;parentId&quot;:&quot;bc0b4eb4-dcdc-42a3-ae86-9c8ccae30a60&quot;,&quot;order&quot;:&quot;95&quot;}},&quot;009922b3-6094-4432-b103-56c17186cab3&quot;:{&quot;type&quot;:&quot;FIGURE_OBJECT&quot;,&quot;id&quot;:&quot;009922b3-6094-4432-b103-56c17186cab3&quot;,&quot;relativeTransform&quot;:{&quot;translate&quot;:{&quot;x&quot;:-310.60963541496744,&quot;y&quot;:-141.06578324816218},&quot;rotate&quot;:0,&quot;skewX&quot;:0,&quot;scale&quot;:{&quot;x&quot;:1,&quot;y&quot;:1}},&quot;opacity&quot;:1,&quot;path&quot;:{&quot;type&quot;:&quot;POLY_LINE&quot;,&quot;points&quot;:[{&quot;x&quot;:-31.1271916087494,&quot;y&quot;:0},{&quot;x&quot;:31.1271916087494,&quot;y&quot;:0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bc0b4eb4-dcdc-42a3-ae86-9c8ccae30a60&quot;,&quot;order&quot;:&quot;97&quot;},&quot;connectorInfo&quot;:{&quot;connectedObjects&quot;:[],&quot;type&quot;:&quot;LINE&quot;,&quot;offset&quot;:{&quot;x&quot;:0,&quot;y&quot;:0},&quot;bending&quot;:0.1,&quot;firstElementIsHead&quot;:true,&quot;customized&quot;:false}},&quot;5739ce18-8fa2-47a4-969b-261878920511&quot;:{&quot;type&quot;:&quot;FIGURE_OBJECT&quot;,&quot;id&quot;:&quot;5739ce18-8fa2-47a4-969b-261878920511&quot;,&quot;relativeTransform&quot;:{&quot;translate&quot;:{&quot;x&quot;:-234.4051066252415,&quot;y&quot;:-20.780700816313896},&quot;rotate&quot;:0},&quot;opacity&quot;:1,&quot;path&quot;:{&quot;type&quot;:&quot;POLY_LINE&quot;,&quot;points&quot;:[{&quot;x&quot;:33.071782177160244,&quot;y&quot;:-63.32894459456216},{&quot;x&quot;:-33.071782177160244,&quot;y&quot;:63.32894459456216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.1249448130659014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bc0b4eb4-dcdc-42a3-ae86-9c8ccae30a60&quot;,&quot;order&quot;:&quot;98&quot;},&quot;connectorInfo&quot;:{&quot;connectedObjects&quot;:[],&quot;type&quot;:&quot;LINE&quot;,&quot;offset&quot;:{&quot;x&quot;:0,&quot;y&quot;:0},&quot;bending&quot;:0.1,&quot;firstElementIsHead&quot;:true,&quot;customized&quot;:false}},&quot;fb65fb82-792a-4c11-b045-da6ea67e7172&quot;:{&quot;type&quot;:&quot;FIGURE_OBJECT&quot;,&quot;id&quot;:&quot;fb65fb82-792a-4c11-b045-da6ea67e7172&quot;,&quot;relativeTransform&quot;:{&quot;translate&quot;:{&quot;x&quot;:-65.56578658013177,&quot;y&quot;:-32.45175295380261},&quot;rotate&quot;:0,&quot;skewX&quot;:0,&quot;scale&quot;:{&quot;x&quot;:1,&quot;y&quot;:1}},&quot;opacity&quot;:1,&quot;path&quot;:{&quot;type&quot;:&quot;POLY_LINE&quot;,&quot;points&quot;:[{&quot;x&quot;:-27.153507573589877,&quot;y&quot;:-68.87718994276463},{&quot;x&quot;:27.153507573589877,&quot;y&quot;:68.87718994276463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bc0b4eb4-dcdc-42a3-ae86-9c8ccae30a60&quot;,&quot;order&quot;:&quot;99&quot;},&quot;connectorInfo&quot;:{&quot;connectedObjects&quot;:[],&quot;type&quot;:&quot;LINE&quot;,&quot;offset&quot;:{&quot;x&quot;:0,&quot;y&quot;:0},&quot;bending&quot;:0.1,&quot;firstElementIsHead&quot;:true,&quot;customized&quot;:false}},&quot;f603ddeb-0be2-42cd-b772-8a05fb18ae56&quot;:{&quot;id&quot;:&quot;f603ddeb-0be2-42cd-b772-8a05fb18ae56&quot;,&quot;type&quot;:&quot;FIGURE_OBJECT&quot;,&quot;relativeTransform&quot;:{&quot;translate&quot;:{&quot;x&quot;:-353.38420982508273,&quot;y&quot;:7.099158035770518},&quot;rotate&quot;:0,&quot;skewX&quot;:0,&quot;scale&quot;:{&quot;x&quot;:1,&quot;y&quot;:1}},&quot;text&quot;:{&quot;textData&quot;:{&quot;lineSpacing&quot;:&quot;normal&quot;,&quot;alignment&quot;:&quot;left&quot;,&quot;verticalAlign&quot;:&quot;TOP&quot;,&quot;lines&quot;:[{&quot;runs&quot;:[{&quot;style&quot;:{&quot;fontFamily&quot;:&quot;Roboto&quot;,&quot;fontSize&quot;:21.333333333333332,&quot;color&quot;:&quot;black&quot;,&quot;fontWeight&quot;:&quot;normal&quot;,&quot;fontStyle&quot;:&quot;normal&quot;,&quot;decoration&quot;:&quot;none&quot;},&quot;range&quot;:[0,9]}],&quot;text&quot;:&quot;Senolytics&quot;}],&quot;_lastCaretLocation&quot;:{&quot;lineIndex&quot;:0,&quot;runIndex&quot;:-1,&quot;charIndex&quot;:-1,&quot;endOfLine&quot;:true}},&quot;format&quot;:&quot;BETTER_TEXT&quot;,&quot;size&quot;:{&quot;x&quot;:120,&quot;y&quot;:25},&quot;targetSize&quot;:{&quot;x&quot;:120,&quot;y&quot;:24.24}},&quot;parent&quot;:{&quot;type&quot;:&quot;CHILD&quot;,&quot;parentId&quot;:&quot;bc0b4eb4-dcdc-42a3-ae86-9c8ccae30a60&quot;,&quot;order&quot;:&quot;995&quot;}},&quot;798b0c27-8ae0-4f84-899d-e731c7ba1c32&quot;:{&quot;id&quot;:&quot;798b0c27-8ae0-4f84-899d-e731c7ba1c32&quot;,&quot;type&quot;:&quot;FIGURE_OBJECT&quot;,&quot;relativeTransform&quot;:{&quot;translate&quot;:{&quot;x&quot;:43.950431600728734,&quot;y&quot;:7.098912612877584},&quot;rotate&quot;:0,&quot;skewX&quot;:0,&quot;scale&quot;:{&quot;x&quot;:1,&quot;y&quot;:1}},&quot;text&quot;:{&quot;textData&quot;:{&quot;lineSpacing&quot;:&quot;normal&quot;,&quot;alignment&quot;:&quot;left&quot;,&quot;verticalAlign&quot;:&quot;TOP&quot;,&quot;lines&quot;:[{&quot;runs&quot;:[{&quot;style&quot;:{&quot;fontFamily&quot;:&quot;Roboto&quot;,&quot;fontSize&quot;:21.333333333333332,&quot;color&quot;:&quot;black&quot;,&quot;fontWeight&quot;:&quot;normal&quot;,&quot;fontStyle&quot;:&quot;normal&quot;,&quot;decoration&quot;:&quot;none&quot;},&quot;range&quot;:[0,11]}],&quot;text&quot;:&quot;Senomorphics&quot;}],&quot;_lastCaretLocation&quot;:{&quot;lineIndex&quot;:0,&quot;runIndex&quot;:-1,&quot;charIndex&quot;:-1,&quot;endOfLine&quot;:true}},&quot;format&quot;:&quot;BETTER_TEXT&quot;,&quot;size&quot;:{&quot;x&quot;:137.0201873779297,&quot;y&quot;:25},&quot;targetSize&quot;:{&quot;x&quot;:120,&quot;y&quot;:24.24}},&quot;parent&quot;:{&quot;type&quot;:&quot;CHILD&quot;,&quot;parentId&quot;:&quot;bc0b4eb4-dcdc-42a3-ae86-9c8ccae30a60&quot;,&quot;order&quot;:&quot;997&quot;}},&quot;02fb7b2e-bc59-4d15-88e6-5399310e151d&quot;:{&quot;id&quot;:&quot;02fb7b2e-bc59-4d15-88e6-5399310e151d&quot;,&quot;type&quot;:&quot;FIGURE_OBJECT&quot;,&quot;relativeTransform&quot;:{&quot;translate&quot;:{&quot;x&quot;:-388.3862604993181,&quot;y&quot;:111.76431193883171},&quot;rotate&quot;:0,&quot;skewX&quot;:0,&quot;scale&quot;:{&quot;x&quot;:1,&quot;y&quot;:1}},&quot;text&quot;:{&quot;textData&quot;:{&quot;lineSpacing&quot;:&quot;normal&quot;,&quot;alignment&quot;:&quot;left&quot;,&quot;verticalAlign&quot;:&quot;TOP&quot;,&quot;lines&quot;:[{&quot;runs&quot;:[{&quot;range&quot;:[0,20],&quot;style&quot;:{&quot;fontWeight&quot;:&quot;normal&quot;,&quot;fontStyle&quot;:&quot;normal&quot;,&quot;fontSize&quot;:16,&quot;fontFamily&quot;:&quot;Roboto&quot;,&quot;color&quot;:&quot;black&quot;,&quot;decoration&quot;:&quot;none&quot;}}],&quot;text&quot;:&quot;Dasatinib + Quercetin&quot;,&quot;baseStyle&quot;:{&quot;fontFamily&quot;:&quot;Roboto&quot;,&quot;fontSize&quot;:16,&quot;color&quot;:&quot;black&quot;,&quot;fontWeight&quot;:&quot;normal&quot;,&quot;fontStyle&quot;:&quot;normal&quot;,&quot;decoration&quot;:&quot;none&quot;,&quot;script&quot;:&quot;none&quot;}},{&quot;runs&quot;:[{&quot;range&quot;:[0,11],&quot;style&quot;:{&quot;fontWeight&quot;:&quot;normal&quot;,&quot;fontStyle&quot;:&quot;normal&quot;,&quot;fontSize&quot;:16,&quot;fontFamily&quot;:&quot;Roboto&quot;,&quot;color&quot;:&quot;black&quot;,&quot;decoration&quot;:&quot;none&quot;}}],&quot;text&quot;:&quot;Geldanamycin&quot;},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17]}],&quot;text&quot;:&quot;Cardiac Glycosides&quot;}],&quot;_lastCaretLocation&quot;:{&quot;lineIndex&quot;:0,&quot;runIndex&quot;:0,&quot;charIndex&quot;:21,&quot;endOfLine&quot;:true}},&quot;format&quot;:&quot;BETTER_TEXT&quot;,&quot;size&quot;:{&quot;x&quot;:141.19298169157184,&quot;y&quot;:84.29333333333331},&quot;targetSize&quot;:{&quot;x&quot;:141.19298169157184,&quot;y&quot;:84.29333333333331}},&quot;parent&quot;:{&quot;type&quot;:&quot;CHILD&quot;,&quot;parentId&quot;:&quot;bc0b4eb4-dcdc-42a3-ae86-9c8ccae30a60&quot;,&quot;order&quot;:&quot;998&quot;}},&quot;920cc9ba-b303-459a-b8b5-c98e3aebc41d&quot;:{&quot;id&quot;:&quot;920cc9ba-b303-459a-b8b5-c98e3aebc41d&quot;,&quot;type&quot;:&quot;FIGURE_OBJECT&quot;,&quot;relativeTransform&quot;:{&quot;translate&quot;:{&quot;x&quot;:52.461302992902546,&quot;y&quot;:101.14648826217484},&quot;rotate&quot;:0,&quot;skewX&quot;:0,&quot;scale&quot;:{&quot;x&quot;:1,&quot;y&quot;:1}},&quot;text&quot;:{&quot;textData&quot;:{&quot;lineSpacing&quot;:&quot;normal&quot;,&quot;alignment&quot;:&quot;right&quot;,&quot;verticalAlign&quot;:&quot;TOP&quot;,&quot;lines&quot;:[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8]}],&quot;text&quot;:&quot;Rapamycin&quot;},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8]}],&quot;text&quot;:&quot;Metformin&quot;,&quot;baseStyle&quot;:{&quot;fontFamily&quot;:&quot;Roboto&quot;,&quot;fontSize&quot;:16,&quot;color&quot;:&quot;black&quot;,&quot;fontWeight&quot;:&quot;normal&quot;,&quot;fontStyle&quot;:&quot;normal&quot;,&quot;decoration&quot;:&quot;none&quot;,&quot;script&quot;:&quot;none&quot;}},{&quot;runs&quot;:[{&quot;range&quot;:[0,10],&quot;style&quot;:{&quot;fontWeight&quot;:&quot;normal&quot;,&quot;fontStyle&quot;:&quot;normal&quot;,&quot;fontSize&quot;:16,&quot;fontFamily&quot;:&quot;Roboto&quot;,&quot;color&quot;:&quot;black&quot;,&quot;decoration&quot;:&quot;none&quot;}}],&quot;text&quot;:&quot;Ruxolitinib&quot;},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6]}],&quot;text&quot;:&quot;Statins&quot;},{&quot;runs&quot;:[{&quot;style&quot;:{&quot;fontFamily&quot;:&quot;Roboto&quot;,&quot;fontSize&quot;:16,&quot;color&quot;:&quot;black&quot;,&quot;fontWeight&quot;:&quot;normal&quot;,&quot;fontStyle&quot;:&quot;normal&quot;,&quot;decoration&quot;:&quot;none&quot;,&quot;script&quot;:&quot;none&quot;},&quot;range&quot;:[0,8]}],&quot;text&quot;:&quot;Quercetin&quot;}],&quot;_lastCaretLocation&quot;:{&quot;lineIndex&quot;:4,&quot;runIndex&quot;:-1,&quot;charIndex&quot;:-1,&quot;endOfLine&quot;:true}},&quot;format&quot;:&quot;BETTER_TEXT&quot;,&quot;size&quot;:{&quot;x&quot;:120,&quot;y&quot;:91.32},&quot;targetSize&quot;:{&quot;x&quot;:120,&quot;y&quot;:18.439999999999998}},&quot;parent&quot;:{&quot;type&quot;:&quot;CHILD&quot;,&quot;parentId&quot;:&quot;bc0b4eb4-dcdc-42a3-ae86-9c8ccae30a60&quot;,&quot;order&quot;:&quot;999&quot;}}}}"/>
  </we:properties>
  <we:bindings/>
  <we:snapshot xmlns:r="http://schemas.openxmlformats.org/officeDocument/2006/relationships"/>
  <we:extLst>
    <a:ext xmlns:a="http://schemas.openxmlformats.org/drawingml/2006/main" uri="{0858819E-0033-43BF-8937-05EC82904868}">
      <we:backgroundApp state="1" runtimeId="Taskpane.Url"/>
    </a:ext>
  </we:extLst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5440109FF6184292D956233FA6017E" ma:contentTypeVersion="18" ma:contentTypeDescription="Create a new document." ma:contentTypeScope="" ma:versionID="1cc1fa52eae64bd692a0da0a7a47334e">
  <xsd:schema xmlns:xsd="http://www.w3.org/2001/XMLSchema" xmlns:xs="http://www.w3.org/2001/XMLSchema" xmlns:p="http://schemas.microsoft.com/office/2006/metadata/properties" xmlns:ns2="7c0f6ace-c257-4e1d-afdb-636de08a1dcf" xmlns:ns3="3569d177-5f31-4688-8ed8-3c0d04f479d4" targetNamespace="http://schemas.microsoft.com/office/2006/metadata/properties" ma:root="true" ma:fieldsID="9344e70444583bb56275206cf9b7f309" ns2:_="" ns3:_="">
    <xsd:import namespace="7c0f6ace-c257-4e1d-afdb-636de08a1dcf"/>
    <xsd:import namespace="3569d177-5f31-4688-8ed8-3c0d04f479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2:Imag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0f6ace-c257-4e1d-afdb-636de08a1d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b1448f2e-20cf-4d5f-8d16-3983062be92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Image" ma:index="25" nillable="true" ma:displayName="Image" ma:format="Thumbnail" ma:internalName="Imag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69d177-5f31-4688-8ed8-3c0d04f479d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d09ba79-f9a1-4169-a149-f3ba9184550b}" ma:internalName="TaxCatchAll" ma:showField="CatchAllData" ma:web="3569d177-5f31-4688-8ed8-3c0d04f479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age xmlns="7c0f6ace-c257-4e1d-afdb-636de08a1dcf" xsi:nil="true"/>
    <lcf76f155ced4ddcb4097134ff3c332f xmlns="7c0f6ace-c257-4e1d-afdb-636de08a1dcf">
      <Terms xmlns="http://schemas.microsoft.com/office/infopath/2007/PartnerControls"/>
    </lcf76f155ced4ddcb4097134ff3c332f>
    <TaxCatchAll xmlns="3569d177-5f31-4688-8ed8-3c0d04f479d4" xsi:nil="true"/>
  </documentManagement>
</p:properties>
</file>

<file path=customXml/itemProps1.xml><?xml version="1.0" encoding="utf-8"?>
<ds:datastoreItem xmlns:ds="http://schemas.openxmlformats.org/officeDocument/2006/customXml" ds:itemID="{1FF8E889-CEB9-452E-9019-435A9D62EF8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132F667-0611-491B-81E2-3738949914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0f6ace-c257-4e1d-afdb-636de08a1dcf"/>
    <ds:schemaRef ds:uri="3569d177-5f31-4688-8ed8-3c0d04f479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A8923A9-0682-4E9D-885D-DE8E9FB4E284}">
  <ds:schemaRefs>
    <ds:schemaRef ds:uri="http://schemas.microsoft.com/office/2006/metadata/properties"/>
    <ds:schemaRef ds:uri="http://schemas.microsoft.com/office/infopath/2007/PartnerControls"/>
    <ds:schemaRef ds:uri="7c0f6ace-c257-4e1d-afdb-636de08a1dcf"/>
    <ds:schemaRef ds:uri="3569d177-5f31-4688-8ed8-3c0d04f479d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3080</TotalTime>
  <Words>1157</Words>
  <Application>Microsoft Office PowerPoint</Application>
  <PresentationFormat>Widescreen</PresentationFormat>
  <Paragraphs>245</Paragraphs>
  <Slides>21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Aptos</vt:lpstr>
      <vt:lpstr>Aptos Display</vt:lpstr>
      <vt:lpstr>Arial</vt:lpstr>
      <vt:lpstr>Arial</vt:lpstr>
      <vt:lpstr>Calibri</vt:lpstr>
      <vt:lpstr>Helvetica</vt:lpstr>
      <vt:lpstr>Open Sans</vt:lpstr>
      <vt:lpstr>Wingdings</vt:lpstr>
      <vt:lpstr>Office Theme</vt:lpstr>
      <vt:lpstr>Prism 10</vt:lpstr>
      <vt:lpstr>Understanding the impact of PAE on stem cells &amp; healthy aging in people with FASD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</vt:lpstr>
      <vt:lpstr>Questions?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Amanda Mahnke</dc:creator>
  <cp:lastModifiedBy>Sarah Brown</cp:lastModifiedBy>
  <cp:revision>16</cp:revision>
  <dcterms:created xsi:type="dcterms:W3CDTF">2024-09-09T00:47:08Z</dcterms:created>
  <dcterms:modified xsi:type="dcterms:W3CDTF">2024-09-12T20:02:01Z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0x010100645440109FF6184292D956233FA6017E</vt:lpwstr>
  </property>
  <property fmtid="{D5CDD505-2E9C-101B-9397-08002B2CF9AE}" pid="3" name="MediaServiceImageTags">
    <vt:lpwstr/>
  </property>
</Properties>
</file>